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sldIdLst>
    <p:sldId id="256" r:id="rId2"/>
    <p:sldId id="279" r:id="rId3"/>
    <p:sldId id="281" r:id="rId4"/>
    <p:sldId id="283" r:id="rId5"/>
    <p:sldId id="267" r:id="rId6"/>
    <p:sldId id="268" r:id="rId7"/>
    <p:sldId id="269" r:id="rId8"/>
    <p:sldId id="270" r:id="rId9"/>
    <p:sldId id="271" r:id="rId10"/>
    <p:sldId id="272" r:id="rId11"/>
    <p:sldId id="258" r:id="rId12"/>
    <p:sldId id="290" r:id="rId13"/>
    <p:sldId id="287" r:id="rId14"/>
    <p:sldId id="288" r:id="rId15"/>
    <p:sldId id="289" r:id="rId16"/>
    <p:sldId id="261" r:id="rId17"/>
    <p:sldId id="263" r:id="rId18"/>
    <p:sldId id="275" r:id="rId19"/>
    <p:sldId id="292" r:id="rId20"/>
    <p:sldId id="274"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231" autoAdjust="0"/>
  </p:normalViewPr>
  <p:slideViewPr>
    <p:cSldViewPr snapToGrid="0" snapToObjects="1">
      <p:cViewPr>
        <p:scale>
          <a:sx n="100" d="100"/>
          <a:sy n="100" d="100"/>
        </p:scale>
        <p:origin x="-1944" y="-21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E79EF0-49E2-B848-9E66-776ADAF57DD6}" type="doc">
      <dgm:prSet loTypeId="urn:microsoft.com/office/officeart/2008/layout/PictureStrips" loCatId="" qsTypeId="urn:microsoft.com/office/officeart/2005/8/quickstyle/simple3" qsCatId="simple" csTypeId="urn:microsoft.com/office/officeart/2005/8/colors/accent1_2" csCatId="accent1" phldr="1"/>
      <dgm:spPr/>
      <dgm:t>
        <a:bodyPr/>
        <a:lstStyle/>
        <a:p>
          <a:endParaRPr lang="en-US"/>
        </a:p>
      </dgm:t>
    </dgm:pt>
    <dgm:pt modelId="{39CD1A18-B853-BF46-9341-7B0650E0B144}">
      <dgm:prSet phldrT="[Text]"/>
      <dgm:spPr/>
      <dgm:t>
        <a:bodyPr/>
        <a:lstStyle/>
        <a:p>
          <a:r>
            <a:rPr lang="ru-RU" dirty="0" smtClean="0"/>
            <a:t>Скорость восстановления</a:t>
          </a:r>
          <a:endParaRPr lang="en-US" dirty="0"/>
        </a:p>
      </dgm:t>
    </dgm:pt>
    <dgm:pt modelId="{FEFAEC19-3B6B-3A49-86D0-1B0543E63F55}" type="parTrans" cxnId="{B4CA6177-B12E-0040-A6BB-105608468B94}">
      <dgm:prSet/>
      <dgm:spPr/>
      <dgm:t>
        <a:bodyPr/>
        <a:lstStyle/>
        <a:p>
          <a:endParaRPr lang="en-US"/>
        </a:p>
      </dgm:t>
    </dgm:pt>
    <dgm:pt modelId="{F4071E0C-57A4-F249-BD51-415B5E245B5A}" type="sibTrans" cxnId="{B4CA6177-B12E-0040-A6BB-105608468B94}">
      <dgm:prSet/>
      <dgm:spPr/>
      <dgm:t>
        <a:bodyPr/>
        <a:lstStyle/>
        <a:p>
          <a:endParaRPr lang="en-US"/>
        </a:p>
      </dgm:t>
    </dgm:pt>
    <dgm:pt modelId="{3A3BEBA6-3A8C-1A42-A43C-BD4CDD2352F5}">
      <dgm:prSet phldrT="[Text]"/>
      <dgm:spPr/>
      <dgm:t>
        <a:bodyPr/>
        <a:lstStyle/>
        <a:p>
          <a:r>
            <a:rPr lang="ru-RU" dirty="0" smtClean="0"/>
            <a:t>Скорость резервного копирования</a:t>
          </a:r>
          <a:endParaRPr lang="en-US" dirty="0"/>
        </a:p>
      </dgm:t>
    </dgm:pt>
    <dgm:pt modelId="{176E7EF2-89C5-194A-A78B-2A04B7EAF42E}" type="parTrans" cxnId="{FE76A144-6A40-7E4D-874C-4A3AE3BB0B5D}">
      <dgm:prSet/>
      <dgm:spPr/>
      <dgm:t>
        <a:bodyPr/>
        <a:lstStyle/>
        <a:p>
          <a:endParaRPr lang="en-US"/>
        </a:p>
      </dgm:t>
    </dgm:pt>
    <dgm:pt modelId="{F205B15E-45DC-8B4C-AEF9-A256C1E81969}" type="sibTrans" cxnId="{FE76A144-6A40-7E4D-874C-4A3AE3BB0B5D}">
      <dgm:prSet/>
      <dgm:spPr/>
      <dgm:t>
        <a:bodyPr/>
        <a:lstStyle/>
        <a:p>
          <a:endParaRPr lang="en-US"/>
        </a:p>
      </dgm:t>
    </dgm:pt>
    <dgm:pt modelId="{EA3630BE-3A9D-1849-84C8-758228781622}">
      <dgm:prSet phldrT="[Text]"/>
      <dgm:spPr/>
      <dgm:t>
        <a:bodyPr/>
        <a:lstStyle/>
        <a:p>
          <a:r>
            <a:rPr lang="ru-RU" dirty="0" smtClean="0"/>
            <a:t>Стоимость</a:t>
          </a:r>
          <a:endParaRPr lang="en-US" dirty="0"/>
        </a:p>
      </dgm:t>
    </dgm:pt>
    <dgm:pt modelId="{6DEB84BC-1C6E-B94C-B638-B10CF6A190F4}" type="parTrans" cxnId="{2C55E6D6-9E0C-7745-B475-11B577EE6F05}">
      <dgm:prSet/>
      <dgm:spPr/>
      <dgm:t>
        <a:bodyPr/>
        <a:lstStyle/>
        <a:p>
          <a:endParaRPr lang="en-US"/>
        </a:p>
      </dgm:t>
    </dgm:pt>
    <dgm:pt modelId="{1A42F7B9-6CB6-944B-8381-F7945F5E904C}" type="sibTrans" cxnId="{2C55E6D6-9E0C-7745-B475-11B577EE6F05}">
      <dgm:prSet/>
      <dgm:spPr/>
      <dgm:t>
        <a:bodyPr/>
        <a:lstStyle/>
        <a:p>
          <a:endParaRPr lang="en-US"/>
        </a:p>
      </dgm:t>
    </dgm:pt>
    <dgm:pt modelId="{C503E683-9FEE-0E41-A3E2-7357417798D5}">
      <dgm:prSet phldrT="[Text]"/>
      <dgm:spPr/>
      <dgm:t>
        <a:bodyPr/>
        <a:lstStyle/>
        <a:p>
          <a:r>
            <a:rPr lang="ru-RU" dirty="0" smtClean="0"/>
            <a:t>Защита данных</a:t>
          </a:r>
          <a:endParaRPr lang="en-US" dirty="0"/>
        </a:p>
      </dgm:t>
    </dgm:pt>
    <dgm:pt modelId="{3D70F692-37BC-AA4A-94DB-F2053B3F6ACB}" type="parTrans" cxnId="{3F5B85E2-D58C-C846-8356-9764A8345F7A}">
      <dgm:prSet/>
      <dgm:spPr/>
      <dgm:t>
        <a:bodyPr/>
        <a:lstStyle/>
        <a:p>
          <a:endParaRPr lang="en-US"/>
        </a:p>
      </dgm:t>
    </dgm:pt>
    <dgm:pt modelId="{9A1822F8-2997-4442-B0FE-B6629BE983BC}" type="sibTrans" cxnId="{3F5B85E2-D58C-C846-8356-9764A8345F7A}">
      <dgm:prSet/>
      <dgm:spPr/>
      <dgm:t>
        <a:bodyPr/>
        <a:lstStyle/>
        <a:p>
          <a:endParaRPr lang="en-US"/>
        </a:p>
      </dgm:t>
    </dgm:pt>
    <dgm:pt modelId="{C413148C-0015-DD46-9428-BEACA189DD6F}" type="pres">
      <dgm:prSet presAssocID="{71E79EF0-49E2-B848-9E66-776ADAF57DD6}" presName="Name0" presStyleCnt="0">
        <dgm:presLayoutVars>
          <dgm:dir/>
          <dgm:resizeHandles val="exact"/>
        </dgm:presLayoutVars>
      </dgm:prSet>
      <dgm:spPr/>
      <dgm:t>
        <a:bodyPr/>
        <a:lstStyle/>
        <a:p>
          <a:endParaRPr lang="en-US"/>
        </a:p>
      </dgm:t>
    </dgm:pt>
    <dgm:pt modelId="{0FAAC9F6-1917-6E44-9E00-A55CDA89C184}" type="pres">
      <dgm:prSet presAssocID="{39CD1A18-B853-BF46-9341-7B0650E0B144}" presName="composite" presStyleCnt="0"/>
      <dgm:spPr/>
    </dgm:pt>
    <dgm:pt modelId="{E197CFEF-56BC-7143-848E-21B975FA7955}" type="pres">
      <dgm:prSet presAssocID="{39CD1A18-B853-BF46-9341-7B0650E0B144}" presName="rect1" presStyleLbl="trAlignAcc1" presStyleIdx="0" presStyleCnt="4">
        <dgm:presLayoutVars>
          <dgm:bulletEnabled val="1"/>
        </dgm:presLayoutVars>
      </dgm:prSet>
      <dgm:spPr/>
      <dgm:t>
        <a:bodyPr/>
        <a:lstStyle/>
        <a:p>
          <a:endParaRPr lang="en-US"/>
        </a:p>
      </dgm:t>
    </dgm:pt>
    <dgm:pt modelId="{6268D2E8-51C7-E846-B5A3-19390C5D5CB0}" type="pres">
      <dgm:prSet presAssocID="{39CD1A18-B853-BF46-9341-7B0650E0B144}" presName="rect2" presStyleLbl="fgImgPlace1" presStyleIdx="0" presStyleCnt="4"/>
      <dgm:spPr/>
    </dgm:pt>
    <dgm:pt modelId="{C902A8DC-B0C0-BB47-A088-33344A469C93}" type="pres">
      <dgm:prSet presAssocID="{F4071E0C-57A4-F249-BD51-415B5E245B5A}" presName="sibTrans" presStyleCnt="0"/>
      <dgm:spPr/>
    </dgm:pt>
    <dgm:pt modelId="{2DCB93D3-E3DC-4B4A-B243-CC9671EA7A7C}" type="pres">
      <dgm:prSet presAssocID="{3A3BEBA6-3A8C-1A42-A43C-BD4CDD2352F5}" presName="composite" presStyleCnt="0"/>
      <dgm:spPr/>
    </dgm:pt>
    <dgm:pt modelId="{1344ED15-5A3C-6B4F-BB9A-765556406FF4}" type="pres">
      <dgm:prSet presAssocID="{3A3BEBA6-3A8C-1A42-A43C-BD4CDD2352F5}" presName="rect1" presStyleLbl="trAlignAcc1" presStyleIdx="1" presStyleCnt="4">
        <dgm:presLayoutVars>
          <dgm:bulletEnabled val="1"/>
        </dgm:presLayoutVars>
      </dgm:prSet>
      <dgm:spPr/>
      <dgm:t>
        <a:bodyPr/>
        <a:lstStyle/>
        <a:p>
          <a:endParaRPr lang="en-US"/>
        </a:p>
      </dgm:t>
    </dgm:pt>
    <dgm:pt modelId="{DF56164A-73F3-AB40-ADDC-8DBA5603628F}" type="pres">
      <dgm:prSet presAssocID="{3A3BEBA6-3A8C-1A42-A43C-BD4CDD2352F5}" presName="rect2" presStyleLbl="fgImgPlace1" presStyleIdx="1" presStyleCnt="4"/>
      <dgm:spPr/>
    </dgm:pt>
    <dgm:pt modelId="{4C7C5C59-8DF4-F948-A28E-EF5AACC980E9}" type="pres">
      <dgm:prSet presAssocID="{F205B15E-45DC-8B4C-AEF9-A256C1E81969}" presName="sibTrans" presStyleCnt="0"/>
      <dgm:spPr/>
    </dgm:pt>
    <dgm:pt modelId="{AD94C96D-6194-9948-9F8C-82B18C52D78D}" type="pres">
      <dgm:prSet presAssocID="{C503E683-9FEE-0E41-A3E2-7357417798D5}" presName="composite" presStyleCnt="0"/>
      <dgm:spPr/>
    </dgm:pt>
    <dgm:pt modelId="{9345D1B3-7493-834C-B19B-283A2B29088D}" type="pres">
      <dgm:prSet presAssocID="{C503E683-9FEE-0E41-A3E2-7357417798D5}" presName="rect1" presStyleLbl="trAlignAcc1" presStyleIdx="2" presStyleCnt="4">
        <dgm:presLayoutVars>
          <dgm:bulletEnabled val="1"/>
        </dgm:presLayoutVars>
      </dgm:prSet>
      <dgm:spPr/>
      <dgm:t>
        <a:bodyPr/>
        <a:lstStyle/>
        <a:p>
          <a:endParaRPr lang="en-US"/>
        </a:p>
      </dgm:t>
    </dgm:pt>
    <dgm:pt modelId="{24DA77C3-2986-F04B-8D7F-0A4FD48FC088}" type="pres">
      <dgm:prSet presAssocID="{C503E683-9FEE-0E41-A3E2-7357417798D5}" presName="rect2" presStyleLbl="fgImgPlace1" presStyleIdx="2" presStyleCnt="4"/>
      <dgm:spPr/>
    </dgm:pt>
    <dgm:pt modelId="{72AD1418-1F6F-5C44-9B22-45E49E4C0FF9}" type="pres">
      <dgm:prSet presAssocID="{9A1822F8-2997-4442-B0FE-B6629BE983BC}" presName="sibTrans" presStyleCnt="0"/>
      <dgm:spPr/>
    </dgm:pt>
    <dgm:pt modelId="{F38B4C6E-FE21-5D48-BE89-03B212C68BBC}" type="pres">
      <dgm:prSet presAssocID="{EA3630BE-3A9D-1849-84C8-758228781622}" presName="composite" presStyleCnt="0"/>
      <dgm:spPr/>
    </dgm:pt>
    <dgm:pt modelId="{9DB7840A-6500-4648-AFC0-E0D758514E92}" type="pres">
      <dgm:prSet presAssocID="{EA3630BE-3A9D-1849-84C8-758228781622}" presName="rect1" presStyleLbl="trAlignAcc1" presStyleIdx="3" presStyleCnt="4">
        <dgm:presLayoutVars>
          <dgm:bulletEnabled val="1"/>
        </dgm:presLayoutVars>
      </dgm:prSet>
      <dgm:spPr/>
      <dgm:t>
        <a:bodyPr/>
        <a:lstStyle/>
        <a:p>
          <a:endParaRPr lang="en-US"/>
        </a:p>
      </dgm:t>
    </dgm:pt>
    <dgm:pt modelId="{E507B71B-BF18-194D-974C-CB18F12E0B9F}" type="pres">
      <dgm:prSet presAssocID="{EA3630BE-3A9D-1849-84C8-758228781622}" presName="rect2" presStyleLbl="fgImgPlace1" presStyleIdx="3" presStyleCnt="4"/>
      <dgm:spPr/>
    </dgm:pt>
  </dgm:ptLst>
  <dgm:cxnLst>
    <dgm:cxn modelId="{2C55E6D6-9E0C-7745-B475-11B577EE6F05}" srcId="{71E79EF0-49E2-B848-9E66-776ADAF57DD6}" destId="{EA3630BE-3A9D-1849-84C8-758228781622}" srcOrd="3" destOrd="0" parTransId="{6DEB84BC-1C6E-B94C-B638-B10CF6A190F4}" sibTransId="{1A42F7B9-6CB6-944B-8381-F7945F5E904C}"/>
    <dgm:cxn modelId="{F85492B2-1E18-9747-9238-C019FC2E5709}" type="presOf" srcId="{C503E683-9FEE-0E41-A3E2-7357417798D5}" destId="{9345D1B3-7493-834C-B19B-283A2B29088D}" srcOrd="0" destOrd="0" presId="urn:microsoft.com/office/officeart/2008/layout/PictureStrips"/>
    <dgm:cxn modelId="{D11A0831-90FC-6945-B469-FF4A11EA5E81}" type="presOf" srcId="{EA3630BE-3A9D-1849-84C8-758228781622}" destId="{9DB7840A-6500-4648-AFC0-E0D758514E92}" srcOrd="0" destOrd="0" presId="urn:microsoft.com/office/officeart/2008/layout/PictureStrips"/>
    <dgm:cxn modelId="{6FF6C434-F7F5-C34E-AE6D-A2E668AEF88F}" type="presOf" srcId="{71E79EF0-49E2-B848-9E66-776ADAF57DD6}" destId="{C413148C-0015-DD46-9428-BEACA189DD6F}" srcOrd="0" destOrd="0" presId="urn:microsoft.com/office/officeart/2008/layout/PictureStrips"/>
    <dgm:cxn modelId="{B4CA6177-B12E-0040-A6BB-105608468B94}" srcId="{71E79EF0-49E2-B848-9E66-776ADAF57DD6}" destId="{39CD1A18-B853-BF46-9341-7B0650E0B144}" srcOrd="0" destOrd="0" parTransId="{FEFAEC19-3B6B-3A49-86D0-1B0543E63F55}" sibTransId="{F4071E0C-57A4-F249-BD51-415B5E245B5A}"/>
    <dgm:cxn modelId="{C795B4E1-7405-8648-9CD4-FA081B8D0BBE}" type="presOf" srcId="{39CD1A18-B853-BF46-9341-7B0650E0B144}" destId="{E197CFEF-56BC-7143-848E-21B975FA7955}" srcOrd="0" destOrd="0" presId="urn:microsoft.com/office/officeart/2008/layout/PictureStrips"/>
    <dgm:cxn modelId="{4F83749F-924D-D147-BE6F-33E99A88AC27}" type="presOf" srcId="{3A3BEBA6-3A8C-1A42-A43C-BD4CDD2352F5}" destId="{1344ED15-5A3C-6B4F-BB9A-765556406FF4}" srcOrd="0" destOrd="0" presId="urn:microsoft.com/office/officeart/2008/layout/PictureStrips"/>
    <dgm:cxn modelId="{FE76A144-6A40-7E4D-874C-4A3AE3BB0B5D}" srcId="{71E79EF0-49E2-B848-9E66-776ADAF57DD6}" destId="{3A3BEBA6-3A8C-1A42-A43C-BD4CDD2352F5}" srcOrd="1" destOrd="0" parTransId="{176E7EF2-89C5-194A-A78B-2A04B7EAF42E}" sibTransId="{F205B15E-45DC-8B4C-AEF9-A256C1E81969}"/>
    <dgm:cxn modelId="{3F5B85E2-D58C-C846-8356-9764A8345F7A}" srcId="{71E79EF0-49E2-B848-9E66-776ADAF57DD6}" destId="{C503E683-9FEE-0E41-A3E2-7357417798D5}" srcOrd="2" destOrd="0" parTransId="{3D70F692-37BC-AA4A-94DB-F2053B3F6ACB}" sibTransId="{9A1822F8-2997-4442-B0FE-B6629BE983BC}"/>
    <dgm:cxn modelId="{C7F44E70-E27C-FE4E-B915-0CB08687F225}" type="presParOf" srcId="{C413148C-0015-DD46-9428-BEACA189DD6F}" destId="{0FAAC9F6-1917-6E44-9E00-A55CDA89C184}" srcOrd="0" destOrd="0" presId="urn:microsoft.com/office/officeart/2008/layout/PictureStrips"/>
    <dgm:cxn modelId="{ADF82B77-FF64-DE4B-A173-5CFFD1913E4D}" type="presParOf" srcId="{0FAAC9F6-1917-6E44-9E00-A55CDA89C184}" destId="{E197CFEF-56BC-7143-848E-21B975FA7955}" srcOrd="0" destOrd="0" presId="urn:microsoft.com/office/officeart/2008/layout/PictureStrips"/>
    <dgm:cxn modelId="{E8F54FC9-FA89-D54A-B2D1-FD263D3F3533}" type="presParOf" srcId="{0FAAC9F6-1917-6E44-9E00-A55CDA89C184}" destId="{6268D2E8-51C7-E846-B5A3-19390C5D5CB0}" srcOrd="1" destOrd="0" presId="urn:microsoft.com/office/officeart/2008/layout/PictureStrips"/>
    <dgm:cxn modelId="{CABE1D99-1EAA-D149-A804-D77B3393493C}" type="presParOf" srcId="{C413148C-0015-DD46-9428-BEACA189DD6F}" destId="{C902A8DC-B0C0-BB47-A088-33344A469C93}" srcOrd="1" destOrd="0" presId="urn:microsoft.com/office/officeart/2008/layout/PictureStrips"/>
    <dgm:cxn modelId="{5FA86A1A-9B93-B545-989C-8EB8C7AF6B8C}" type="presParOf" srcId="{C413148C-0015-DD46-9428-BEACA189DD6F}" destId="{2DCB93D3-E3DC-4B4A-B243-CC9671EA7A7C}" srcOrd="2" destOrd="0" presId="urn:microsoft.com/office/officeart/2008/layout/PictureStrips"/>
    <dgm:cxn modelId="{8D3E5E11-8299-9B42-A4BD-7CF72AF1837F}" type="presParOf" srcId="{2DCB93D3-E3DC-4B4A-B243-CC9671EA7A7C}" destId="{1344ED15-5A3C-6B4F-BB9A-765556406FF4}" srcOrd="0" destOrd="0" presId="urn:microsoft.com/office/officeart/2008/layout/PictureStrips"/>
    <dgm:cxn modelId="{226ECE8F-E04A-0C49-9381-EC1D6ED4F54C}" type="presParOf" srcId="{2DCB93D3-E3DC-4B4A-B243-CC9671EA7A7C}" destId="{DF56164A-73F3-AB40-ADDC-8DBA5603628F}" srcOrd="1" destOrd="0" presId="urn:microsoft.com/office/officeart/2008/layout/PictureStrips"/>
    <dgm:cxn modelId="{4D9EF94C-C999-2144-8A76-282479E8ABD5}" type="presParOf" srcId="{C413148C-0015-DD46-9428-BEACA189DD6F}" destId="{4C7C5C59-8DF4-F948-A28E-EF5AACC980E9}" srcOrd="3" destOrd="0" presId="urn:microsoft.com/office/officeart/2008/layout/PictureStrips"/>
    <dgm:cxn modelId="{9DE27C87-5825-1C42-B105-9185E4E0A9A7}" type="presParOf" srcId="{C413148C-0015-DD46-9428-BEACA189DD6F}" destId="{AD94C96D-6194-9948-9F8C-82B18C52D78D}" srcOrd="4" destOrd="0" presId="urn:microsoft.com/office/officeart/2008/layout/PictureStrips"/>
    <dgm:cxn modelId="{90DFCB53-8BBA-7842-9C73-247906F9D556}" type="presParOf" srcId="{AD94C96D-6194-9948-9F8C-82B18C52D78D}" destId="{9345D1B3-7493-834C-B19B-283A2B29088D}" srcOrd="0" destOrd="0" presId="urn:microsoft.com/office/officeart/2008/layout/PictureStrips"/>
    <dgm:cxn modelId="{D8FD27CA-60B3-7146-9832-9577C7D6E31A}" type="presParOf" srcId="{AD94C96D-6194-9948-9F8C-82B18C52D78D}" destId="{24DA77C3-2986-F04B-8D7F-0A4FD48FC088}" srcOrd="1" destOrd="0" presId="urn:microsoft.com/office/officeart/2008/layout/PictureStrips"/>
    <dgm:cxn modelId="{ADBBAC6C-D2E5-1044-B534-F04E57BB107B}" type="presParOf" srcId="{C413148C-0015-DD46-9428-BEACA189DD6F}" destId="{72AD1418-1F6F-5C44-9B22-45E49E4C0FF9}" srcOrd="5" destOrd="0" presId="urn:microsoft.com/office/officeart/2008/layout/PictureStrips"/>
    <dgm:cxn modelId="{A6F67B6C-D0D3-DF4D-90E4-CEFBCBA48480}" type="presParOf" srcId="{C413148C-0015-DD46-9428-BEACA189DD6F}" destId="{F38B4C6E-FE21-5D48-BE89-03B212C68BBC}" srcOrd="6" destOrd="0" presId="urn:microsoft.com/office/officeart/2008/layout/PictureStrips"/>
    <dgm:cxn modelId="{AE7D65B0-28CD-8845-8F73-4C2B6C474326}" type="presParOf" srcId="{F38B4C6E-FE21-5D48-BE89-03B212C68BBC}" destId="{9DB7840A-6500-4648-AFC0-E0D758514E92}" srcOrd="0" destOrd="0" presId="urn:microsoft.com/office/officeart/2008/layout/PictureStrips"/>
    <dgm:cxn modelId="{59DB1E56-C566-824F-A6FE-85F26C9C19B6}" type="presParOf" srcId="{F38B4C6E-FE21-5D48-BE89-03B212C68BBC}" destId="{E507B71B-BF18-194D-974C-CB18F12E0B9F}"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D34FB7-51F7-8C4E-BE09-68788A772798}" type="doc">
      <dgm:prSet loTypeId="urn:microsoft.com/office/officeart/2005/8/layout/balance1" loCatId="" qsTypeId="urn:microsoft.com/office/officeart/2005/8/quickstyle/simple2" qsCatId="simple" csTypeId="urn:microsoft.com/office/officeart/2005/8/colors/accent1_2" csCatId="accent1" phldr="1"/>
      <dgm:spPr/>
      <dgm:t>
        <a:bodyPr/>
        <a:lstStyle/>
        <a:p>
          <a:endParaRPr lang="en-US"/>
        </a:p>
      </dgm:t>
    </dgm:pt>
    <dgm:pt modelId="{5F9BF807-0B3A-CF44-894D-E88AA65C0886}">
      <dgm:prSet phldrT="[Text]"/>
      <dgm:spPr/>
      <dgm:t>
        <a:bodyPr/>
        <a:lstStyle/>
        <a:p>
          <a:r>
            <a:rPr lang="ru-RU" dirty="0" smtClean="0"/>
            <a:t>Проблемы</a:t>
          </a:r>
          <a:endParaRPr lang="en-US" dirty="0"/>
        </a:p>
      </dgm:t>
    </dgm:pt>
    <dgm:pt modelId="{E6BAB9C0-4BFF-3E4F-9712-D25EF60D8DB8}" type="parTrans" cxnId="{CD8CD52C-4D68-6B49-988E-F65DB242D30A}">
      <dgm:prSet/>
      <dgm:spPr/>
      <dgm:t>
        <a:bodyPr/>
        <a:lstStyle/>
        <a:p>
          <a:endParaRPr lang="en-US"/>
        </a:p>
      </dgm:t>
    </dgm:pt>
    <dgm:pt modelId="{B95FCEF6-577E-4A49-9491-6EA3A40D0D8C}" type="sibTrans" cxnId="{CD8CD52C-4D68-6B49-988E-F65DB242D30A}">
      <dgm:prSet/>
      <dgm:spPr/>
      <dgm:t>
        <a:bodyPr/>
        <a:lstStyle/>
        <a:p>
          <a:endParaRPr lang="en-US"/>
        </a:p>
      </dgm:t>
    </dgm:pt>
    <dgm:pt modelId="{DE15119E-E802-AF47-B335-D1AB830E4E13}">
      <dgm:prSet phldrT="[Text]" custT="1"/>
      <dgm:spPr/>
      <dgm:t>
        <a:bodyPr/>
        <a:lstStyle/>
        <a:p>
          <a:r>
            <a:rPr lang="ru-RU" sz="2000" dirty="0" smtClean="0"/>
            <a:t>Долго </a:t>
          </a:r>
          <a:r>
            <a:rPr lang="ru-RU" sz="2000" dirty="0" smtClean="0">
              <a:latin typeface="Wingdings"/>
              <a:ea typeface="Wingdings"/>
              <a:cs typeface="Wingdings"/>
              <a:sym typeface="Wingdings"/>
            </a:rPr>
            <a:t></a:t>
          </a:r>
          <a:endParaRPr lang="en-US" sz="2000" dirty="0"/>
        </a:p>
      </dgm:t>
    </dgm:pt>
    <dgm:pt modelId="{D099D503-52FB-1641-80FC-766DA54DF3AC}" type="parTrans" cxnId="{C59182EE-3229-A34A-B4FF-78A12EA5C0A6}">
      <dgm:prSet/>
      <dgm:spPr/>
      <dgm:t>
        <a:bodyPr/>
        <a:lstStyle/>
        <a:p>
          <a:endParaRPr lang="en-US"/>
        </a:p>
      </dgm:t>
    </dgm:pt>
    <dgm:pt modelId="{8AA51A25-5FCF-914E-A700-D486EA811EDB}" type="sibTrans" cxnId="{C59182EE-3229-A34A-B4FF-78A12EA5C0A6}">
      <dgm:prSet/>
      <dgm:spPr/>
      <dgm:t>
        <a:bodyPr/>
        <a:lstStyle/>
        <a:p>
          <a:endParaRPr lang="en-US"/>
        </a:p>
      </dgm:t>
    </dgm:pt>
    <dgm:pt modelId="{81277684-D19D-6149-83DD-ED5F8DC0649B}">
      <dgm:prSet phldrT="[Text]"/>
      <dgm:spPr/>
      <dgm:t>
        <a:bodyPr/>
        <a:lstStyle/>
        <a:p>
          <a:r>
            <a:rPr lang="ru-RU" dirty="0" smtClean="0"/>
            <a:t>Дешево</a:t>
          </a:r>
          <a:endParaRPr lang="en-US" dirty="0"/>
        </a:p>
      </dgm:t>
    </dgm:pt>
    <dgm:pt modelId="{02010CB0-FC58-234F-A740-21D84F1556BC}" type="parTrans" cxnId="{3D340E98-3E5F-8D44-AC24-D1FCEFACCA62}">
      <dgm:prSet/>
      <dgm:spPr/>
      <dgm:t>
        <a:bodyPr/>
        <a:lstStyle/>
        <a:p>
          <a:endParaRPr lang="en-US"/>
        </a:p>
      </dgm:t>
    </dgm:pt>
    <dgm:pt modelId="{813B7F42-F6D0-304D-AE85-647E5DF99EB3}" type="sibTrans" cxnId="{3D340E98-3E5F-8D44-AC24-D1FCEFACCA62}">
      <dgm:prSet/>
      <dgm:spPr/>
      <dgm:t>
        <a:bodyPr/>
        <a:lstStyle/>
        <a:p>
          <a:endParaRPr lang="en-US"/>
        </a:p>
      </dgm:t>
    </dgm:pt>
    <dgm:pt modelId="{9B371C37-AB18-2F4A-859F-9B568B260661}">
      <dgm:prSet phldrT="[Text]" custT="1"/>
      <dgm:spPr/>
      <dgm:t>
        <a:bodyPr/>
        <a:lstStyle/>
        <a:p>
          <a:r>
            <a:rPr lang="ru-RU" sz="2000" dirty="0" smtClean="0"/>
            <a:t>Ошибки </a:t>
          </a:r>
          <a:r>
            <a:rPr lang="ru-RU" sz="2000" dirty="0" smtClean="0">
              <a:latin typeface="Wingdings"/>
              <a:ea typeface="Wingdings"/>
              <a:cs typeface="Wingdings"/>
              <a:sym typeface="Wingdings"/>
            </a:rPr>
            <a:t></a:t>
          </a:r>
          <a:endParaRPr lang="en-US" sz="2000" dirty="0"/>
        </a:p>
      </dgm:t>
    </dgm:pt>
    <dgm:pt modelId="{492C43C3-4A69-C145-B34F-7916C6C8B706}" type="parTrans" cxnId="{FEFCAD32-81E6-1940-A385-B19CB5C34B15}">
      <dgm:prSet/>
      <dgm:spPr/>
      <dgm:t>
        <a:bodyPr/>
        <a:lstStyle/>
        <a:p>
          <a:endParaRPr lang="en-US"/>
        </a:p>
      </dgm:t>
    </dgm:pt>
    <dgm:pt modelId="{C7ACB4AD-A79D-A64B-A2D3-AE3B63D5E46B}" type="sibTrans" cxnId="{FEFCAD32-81E6-1940-A385-B19CB5C34B15}">
      <dgm:prSet/>
      <dgm:spPr/>
      <dgm:t>
        <a:bodyPr/>
        <a:lstStyle/>
        <a:p>
          <a:endParaRPr lang="en-US"/>
        </a:p>
      </dgm:t>
    </dgm:pt>
    <dgm:pt modelId="{2A563885-409B-314C-8E68-A830C7D34C1D}">
      <dgm:prSet phldrT="[Text]" custT="1"/>
      <dgm:spPr/>
      <dgm:t>
        <a:bodyPr/>
        <a:lstStyle/>
        <a:p>
          <a:r>
            <a:rPr lang="ru-RU" sz="2000" dirty="0" smtClean="0"/>
            <a:t>Простой </a:t>
          </a:r>
          <a:r>
            <a:rPr lang="ru-RU" sz="2000" dirty="0" smtClean="0">
              <a:latin typeface="Wingdings"/>
              <a:ea typeface="Wingdings"/>
              <a:cs typeface="Wingdings"/>
              <a:sym typeface="Wingdings"/>
            </a:rPr>
            <a:t></a:t>
          </a:r>
          <a:endParaRPr lang="en-US" sz="2000" dirty="0"/>
        </a:p>
      </dgm:t>
    </dgm:pt>
    <dgm:pt modelId="{0443FA8E-0481-7743-B1BD-4CA74253B27F}" type="parTrans" cxnId="{5EF551FD-E9F5-B742-B6CF-8E0CD5549CDD}">
      <dgm:prSet/>
      <dgm:spPr/>
      <dgm:t>
        <a:bodyPr/>
        <a:lstStyle/>
        <a:p>
          <a:endParaRPr lang="en-US"/>
        </a:p>
      </dgm:t>
    </dgm:pt>
    <dgm:pt modelId="{CA826A22-1BC1-EC44-9F6E-396434078DBA}" type="sibTrans" cxnId="{5EF551FD-E9F5-B742-B6CF-8E0CD5549CDD}">
      <dgm:prSet/>
      <dgm:spPr/>
      <dgm:t>
        <a:bodyPr/>
        <a:lstStyle/>
        <a:p>
          <a:endParaRPr lang="en-US"/>
        </a:p>
      </dgm:t>
    </dgm:pt>
    <dgm:pt modelId="{DAB1FB49-FEA8-914A-A12A-E2154E98867F}">
      <dgm:prSet phldrT="[Text]" custT="1"/>
      <dgm:spPr/>
      <dgm:t>
        <a:bodyPr/>
        <a:lstStyle/>
        <a:p>
          <a:r>
            <a:rPr lang="ru-RU" sz="2000" dirty="0" smtClean="0"/>
            <a:t>Нет поддержки </a:t>
          </a:r>
          <a:r>
            <a:rPr lang="ru-RU" sz="2000" dirty="0" smtClean="0">
              <a:latin typeface="Wingdings"/>
              <a:ea typeface="Wingdings"/>
              <a:cs typeface="Wingdings"/>
              <a:sym typeface="Wingdings"/>
            </a:rPr>
            <a:t></a:t>
          </a:r>
          <a:endParaRPr lang="en-US" sz="2000" dirty="0"/>
        </a:p>
      </dgm:t>
    </dgm:pt>
    <dgm:pt modelId="{FA8F3EDD-44D5-E548-B403-92766E1A6438}" type="parTrans" cxnId="{E3CE581E-62D4-9D49-9924-53312C9EB64F}">
      <dgm:prSet/>
      <dgm:spPr/>
      <dgm:t>
        <a:bodyPr/>
        <a:lstStyle/>
        <a:p>
          <a:endParaRPr lang="en-US"/>
        </a:p>
      </dgm:t>
    </dgm:pt>
    <dgm:pt modelId="{6D1AB505-2184-C04B-B69A-66CDBC976FC0}" type="sibTrans" cxnId="{E3CE581E-62D4-9D49-9924-53312C9EB64F}">
      <dgm:prSet/>
      <dgm:spPr/>
      <dgm:t>
        <a:bodyPr/>
        <a:lstStyle/>
        <a:p>
          <a:endParaRPr lang="en-US"/>
        </a:p>
      </dgm:t>
    </dgm:pt>
    <dgm:pt modelId="{A8813419-4E96-C64E-92D4-660D2EC9AD80}" type="pres">
      <dgm:prSet presAssocID="{9FD34FB7-51F7-8C4E-BE09-68788A772798}" presName="outerComposite" presStyleCnt="0">
        <dgm:presLayoutVars>
          <dgm:chMax val="2"/>
          <dgm:animLvl val="lvl"/>
          <dgm:resizeHandles val="exact"/>
        </dgm:presLayoutVars>
      </dgm:prSet>
      <dgm:spPr/>
      <dgm:t>
        <a:bodyPr/>
        <a:lstStyle/>
        <a:p>
          <a:endParaRPr lang="en-US"/>
        </a:p>
      </dgm:t>
    </dgm:pt>
    <dgm:pt modelId="{CE48772B-656E-3A46-8917-F53ED5E20324}" type="pres">
      <dgm:prSet presAssocID="{9FD34FB7-51F7-8C4E-BE09-68788A772798}" presName="dummyMaxCanvas" presStyleCnt="0"/>
      <dgm:spPr/>
    </dgm:pt>
    <dgm:pt modelId="{4DC82516-E9D4-0545-AB43-8AFC63148212}" type="pres">
      <dgm:prSet presAssocID="{9FD34FB7-51F7-8C4E-BE09-68788A772798}" presName="parentComposite" presStyleCnt="0"/>
      <dgm:spPr/>
    </dgm:pt>
    <dgm:pt modelId="{766CC176-7623-A74E-AC78-C2532D978DB0}" type="pres">
      <dgm:prSet presAssocID="{9FD34FB7-51F7-8C4E-BE09-68788A772798}" presName="parent1" presStyleLbl="alignAccFollowNode1" presStyleIdx="0" presStyleCnt="4">
        <dgm:presLayoutVars>
          <dgm:chMax val="4"/>
        </dgm:presLayoutVars>
      </dgm:prSet>
      <dgm:spPr/>
      <dgm:t>
        <a:bodyPr/>
        <a:lstStyle/>
        <a:p>
          <a:endParaRPr lang="en-US"/>
        </a:p>
      </dgm:t>
    </dgm:pt>
    <dgm:pt modelId="{04939C78-2A18-7D4D-A316-997FB7E6A392}" type="pres">
      <dgm:prSet presAssocID="{9FD34FB7-51F7-8C4E-BE09-68788A772798}" presName="parent2" presStyleLbl="alignAccFollowNode1" presStyleIdx="1" presStyleCnt="4">
        <dgm:presLayoutVars>
          <dgm:chMax val="4"/>
        </dgm:presLayoutVars>
      </dgm:prSet>
      <dgm:spPr/>
      <dgm:t>
        <a:bodyPr/>
        <a:lstStyle/>
        <a:p>
          <a:endParaRPr lang="en-US"/>
        </a:p>
      </dgm:t>
    </dgm:pt>
    <dgm:pt modelId="{0B883CD3-1AE6-964A-8D36-A61DCA9B94C4}" type="pres">
      <dgm:prSet presAssocID="{9FD34FB7-51F7-8C4E-BE09-68788A772798}" presName="childrenComposite" presStyleCnt="0"/>
      <dgm:spPr/>
    </dgm:pt>
    <dgm:pt modelId="{996D43CE-A3D9-DC44-AA0F-9D06BFD79F48}" type="pres">
      <dgm:prSet presAssocID="{9FD34FB7-51F7-8C4E-BE09-68788A772798}" presName="dummyMaxCanvas_ChildArea" presStyleCnt="0"/>
      <dgm:spPr/>
    </dgm:pt>
    <dgm:pt modelId="{E8CF3FAE-F309-A442-A0F1-CC49AF91AD3F}" type="pres">
      <dgm:prSet presAssocID="{9FD34FB7-51F7-8C4E-BE09-68788A772798}" presName="fulcrum" presStyleLbl="alignAccFollowNode1" presStyleIdx="2" presStyleCnt="4"/>
      <dgm:spPr/>
    </dgm:pt>
    <dgm:pt modelId="{5DE9B53C-460D-2640-92B8-A563EB15B634}" type="pres">
      <dgm:prSet presAssocID="{9FD34FB7-51F7-8C4E-BE09-68788A772798}" presName="balance_40" presStyleLbl="alignAccFollowNode1" presStyleIdx="3" presStyleCnt="4">
        <dgm:presLayoutVars>
          <dgm:bulletEnabled val="1"/>
        </dgm:presLayoutVars>
      </dgm:prSet>
      <dgm:spPr/>
    </dgm:pt>
    <dgm:pt modelId="{4ADA9D9A-31A8-1741-87BA-A2423B646B5E}" type="pres">
      <dgm:prSet presAssocID="{9FD34FB7-51F7-8C4E-BE09-68788A772798}" presName="left_40_1" presStyleLbl="node1" presStyleIdx="0" presStyleCnt="4" custScaleX="147347">
        <dgm:presLayoutVars>
          <dgm:bulletEnabled val="1"/>
        </dgm:presLayoutVars>
      </dgm:prSet>
      <dgm:spPr/>
      <dgm:t>
        <a:bodyPr/>
        <a:lstStyle/>
        <a:p>
          <a:endParaRPr lang="en-US"/>
        </a:p>
      </dgm:t>
    </dgm:pt>
    <dgm:pt modelId="{54594B48-36C9-BB46-938D-77CE9DF8E641}" type="pres">
      <dgm:prSet presAssocID="{9FD34FB7-51F7-8C4E-BE09-68788A772798}" presName="left_40_2" presStyleLbl="node1" presStyleIdx="1" presStyleCnt="4" custScaleX="147347">
        <dgm:presLayoutVars>
          <dgm:bulletEnabled val="1"/>
        </dgm:presLayoutVars>
      </dgm:prSet>
      <dgm:spPr/>
      <dgm:t>
        <a:bodyPr/>
        <a:lstStyle/>
        <a:p>
          <a:endParaRPr lang="en-US"/>
        </a:p>
      </dgm:t>
    </dgm:pt>
    <dgm:pt modelId="{D383B17F-F89A-8F4E-8373-C959180E4C16}" type="pres">
      <dgm:prSet presAssocID="{9FD34FB7-51F7-8C4E-BE09-68788A772798}" presName="left_40_3" presStyleLbl="node1" presStyleIdx="2" presStyleCnt="4" custScaleX="147347">
        <dgm:presLayoutVars>
          <dgm:bulletEnabled val="1"/>
        </dgm:presLayoutVars>
      </dgm:prSet>
      <dgm:spPr/>
      <dgm:t>
        <a:bodyPr/>
        <a:lstStyle/>
        <a:p>
          <a:endParaRPr lang="en-US"/>
        </a:p>
      </dgm:t>
    </dgm:pt>
    <dgm:pt modelId="{7C357DA6-3917-E249-91AA-53CD06757210}" type="pres">
      <dgm:prSet presAssocID="{9FD34FB7-51F7-8C4E-BE09-68788A772798}" presName="left_40_4" presStyleLbl="node1" presStyleIdx="3" presStyleCnt="4" custScaleX="147347">
        <dgm:presLayoutVars>
          <dgm:bulletEnabled val="1"/>
        </dgm:presLayoutVars>
      </dgm:prSet>
      <dgm:spPr/>
      <dgm:t>
        <a:bodyPr/>
        <a:lstStyle/>
        <a:p>
          <a:endParaRPr lang="en-US"/>
        </a:p>
      </dgm:t>
    </dgm:pt>
  </dgm:ptLst>
  <dgm:cxnLst>
    <dgm:cxn modelId="{7E2557AE-F922-5648-927F-D66086F45E3D}" type="presOf" srcId="{9B371C37-AB18-2F4A-859F-9B568B260661}" destId="{D383B17F-F89A-8F4E-8373-C959180E4C16}" srcOrd="0" destOrd="0" presId="urn:microsoft.com/office/officeart/2005/8/layout/balance1"/>
    <dgm:cxn modelId="{CD8CD52C-4D68-6B49-988E-F65DB242D30A}" srcId="{9FD34FB7-51F7-8C4E-BE09-68788A772798}" destId="{5F9BF807-0B3A-CF44-894D-E88AA65C0886}" srcOrd="0" destOrd="0" parTransId="{E6BAB9C0-4BFF-3E4F-9712-D25EF60D8DB8}" sibTransId="{B95FCEF6-577E-4A49-9491-6EA3A40D0D8C}"/>
    <dgm:cxn modelId="{76B7C965-EC74-4847-BFF6-3EDE5A22A3D1}" type="presOf" srcId="{5F9BF807-0B3A-CF44-894D-E88AA65C0886}" destId="{766CC176-7623-A74E-AC78-C2532D978DB0}" srcOrd="0" destOrd="0" presId="urn:microsoft.com/office/officeart/2005/8/layout/balance1"/>
    <dgm:cxn modelId="{08B0B74B-17FC-C44F-9924-C6D21B45CC29}" type="presOf" srcId="{81277684-D19D-6149-83DD-ED5F8DC0649B}" destId="{04939C78-2A18-7D4D-A316-997FB7E6A392}" srcOrd="0" destOrd="0" presId="urn:microsoft.com/office/officeart/2005/8/layout/balance1"/>
    <dgm:cxn modelId="{FEFCAD32-81E6-1940-A385-B19CB5C34B15}" srcId="{5F9BF807-0B3A-CF44-894D-E88AA65C0886}" destId="{9B371C37-AB18-2F4A-859F-9B568B260661}" srcOrd="2" destOrd="0" parTransId="{492C43C3-4A69-C145-B34F-7916C6C8B706}" sibTransId="{C7ACB4AD-A79D-A64B-A2D3-AE3B63D5E46B}"/>
    <dgm:cxn modelId="{C59182EE-3229-A34A-B4FF-78A12EA5C0A6}" srcId="{5F9BF807-0B3A-CF44-894D-E88AA65C0886}" destId="{DE15119E-E802-AF47-B335-D1AB830E4E13}" srcOrd="0" destOrd="0" parTransId="{D099D503-52FB-1641-80FC-766DA54DF3AC}" sibTransId="{8AA51A25-5FCF-914E-A700-D486EA811EDB}"/>
    <dgm:cxn modelId="{3D340E98-3E5F-8D44-AC24-D1FCEFACCA62}" srcId="{9FD34FB7-51F7-8C4E-BE09-68788A772798}" destId="{81277684-D19D-6149-83DD-ED5F8DC0649B}" srcOrd="1" destOrd="0" parTransId="{02010CB0-FC58-234F-A740-21D84F1556BC}" sibTransId="{813B7F42-F6D0-304D-AE85-647E5DF99EB3}"/>
    <dgm:cxn modelId="{5EF551FD-E9F5-B742-B6CF-8E0CD5549CDD}" srcId="{5F9BF807-0B3A-CF44-894D-E88AA65C0886}" destId="{2A563885-409B-314C-8E68-A830C7D34C1D}" srcOrd="3" destOrd="0" parTransId="{0443FA8E-0481-7743-B1BD-4CA74253B27F}" sibTransId="{CA826A22-1BC1-EC44-9F6E-396434078DBA}"/>
    <dgm:cxn modelId="{BF1587B8-CDFB-2444-8348-B5EE4AB5C190}" type="presOf" srcId="{DE15119E-E802-AF47-B335-D1AB830E4E13}" destId="{4ADA9D9A-31A8-1741-87BA-A2423B646B5E}" srcOrd="0" destOrd="0" presId="urn:microsoft.com/office/officeart/2005/8/layout/balance1"/>
    <dgm:cxn modelId="{E3CE581E-62D4-9D49-9924-53312C9EB64F}" srcId="{5F9BF807-0B3A-CF44-894D-E88AA65C0886}" destId="{DAB1FB49-FEA8-914A-A12A-E2154E98867F}" srcOrd="1" destOrd="0" parTransId="{FA8F3EDD-44D5-E548-B403-92766E1A6438}" sibTransId="{6D1AB505-2184-C04B-B69A-66CDBC976FC0}"/>
    <dgm:cxn modelId="{E2514690-07AC-7E4B-8370-5F83B33BC7D8}" type="presOf" srcId="{9FD34FB7-51F7-8C4E-BE09-68788A772798}" destId="{A8813419-4E96-C64E-92D4-660D2EC9AD80}" srcOrd="0" destOrd="0" presId="urn:microsoft.com/office/officeart/2005/8/layout/balance1"/>
    <dgm:cxn modelId="{8A017FDA-434E-FA47-BC2B-C5250A81A10B}" type="presOf" srcId="{DAB1FB49-FEA8-914A-A12A-E2154E98867F}" destId="{54594B48-36C9-BB46-938D-77CE9DF8E641}" srcOrd="0" destOrd="0" presId="urn:microsoft.com/office/officeart/2005/8/layout/balance1"/>
    <dgm:cxn modelId="{3B6D9442-4A38-414A-8656-99BE0D2CB128}" type="presOf" srcId="{2A563885-409B-314C-8E68-A830C7D34C1D}" destId="{7C357DA6-3917-E249-91AA-53CD06757210}" srcOrd="0" destOrd="0" presId="urn:microsoft.com/office/officeart/2005/8/layout/balance1"/>
    <dgm:cxn modelId="{C4AEA886-C5E0-5944-921A-EB17384F66AD}" type="presParOf" srcId="{A8813419-4E96-C64E-92D4-660D2EC9AD80}" destId="{CE48772B-656E-3A46-8917-F53ED5E20324}" srcOrd="0" destOrd="0" presId="urn:microsoft.com/office/officeart/2005/8/layout/balance1"/>
    <dgm:cxn modelId="{C78FF90B-3BB9-3341-BD8E-6004B6F53F11}" type="presParOf" srcId="{A8813419-4E96-C64E-92D4-660D2EC9AD80}" destId="{4DC82516-E9D4-0545-AB43-8AFC63148212}" srcOrd="1" destOrd="0" presId="urn:microsoft.com/office/officeart/2005/8/layout/balance1"/>
    <dgm:cxn modelId="{EB1F5B42-B84E-7C46-BE41-9A36B0DB9B62}" type="presParOf" srcId="{4DC82516-E9D4-0545-AB43-8AFC63148212}" destId="{766CC176-7623-A74E-AC78-C2532D978DB0}" srcOrd="0" destOrd="0" presId="urn:microsoft.com/office/officeart/2005/8/layout/balance1"/>
    <dgm:cxn modelId="{8FC58AE9-D6B6-BF40-8E3A-6E7D6FCABCC1}" type="presParOf" srcId="{4DC82516-E9D4-0545-AB43-8AFC63148212}" destId="{04939C78-2A18-7D4D-A316-997FB7E6A392}" srcOrd="1" destOrd="0" presId="urn:microsoft.com/office/officeart/2005/8/layout/balance1"/>
    <dgm:cxn modelId="{22A8005C-A766-C84F-9641-D3990E220386}" type="presParOf" srcId="{A8813419-4E96-C64E-92D4-660D2EC9AD80}" destId="{0B883CD3-1AE6-964A-8D36-A61DCA9B94C4}" srcOrd="2" destOrd="0" presId="urn:microsoft.com/office/officeart/2005/8/layout/balance1"/>
    <dgm:cxn modelId="{89915F1D-E05E-3A4D-87F4-EF16CF81B106}" type="presParOf" srcId="{0B883CD3-1AE6-964A-8D36-A61DCA9B94C4}" destId="{996D43CE-A3D9-DC44-AA0F-9D06BFD79F48}" srcOrd="0" destOrd="0" presId="urn:microsoft.com/office/officeart/2005/8/layout/balance1"/>
    <dgm:cxn modelId="{5122C1CB-AB95-AB42-BC08-8B169B434DF4}" type="presParOf" srcId="{0B883CD3-1AE6-964A-8D36-A61DCA9B94C4}" destId="{E8CF3FAE-F309-A442-A0F1-CC49AF91AD3F}" srcOrd="1" destOrd="0" presId="urn:microsoft.com/office/officeart/2005/8/layout/balance1"/>
    <dgm:cxn modelId="{78F6B0E0-28DD-5E46-B92D-077C127B4756}" type="presParOf" srcId="{0B883CD3-1AE6-964A-8D36-A61DCA9B94C4}" destId="{5DE9B53C-460D-2640-92B8-A563EB15B634}" srcOrd="2" destOrd="0" presId="urn:microsoft.com/office/officeart/2005/8/layout/balance1"/>
    <dgm:cxn modelId="{E39D6AF6-2EE1-0E46-BEBE-E30F949DCD84}" type="presParOf" srcId="{0B883CD3-1AE6-964A-8D36-A61DCA9B94C4}" destId="{4ADA9D9A-31A8-1741-87BA-A2423B646B5E}" srcOrd="3" destOrd="0" presId="urn:microsoft.com/office/officeart/2005/8/layout/balance1"/>
    <dgm:cxn modelId="{F1C94733-E31D-9C40-ADF5-4C953D78C858}" type="presParOf" srcId="{0B883CD3-1AE6-964A-8D36-A61DCA9B94C4}" destId="{54594B48-36C9-BB46-938D-77CE9DF8E641}" srcOrd="4" destOrd="0" presId="urn:microsoft.com/office/officeart/2005/8/layout/balance1"/>
    <dgm:cxn modelId="{CD991781-EB7D-964A-98BC-2D35A508A82C}" type="presParOf" srcId="{0B883CD3-1AE6-964A-8D36-A61DCA9B94C4}" destId="{D383B17F-F89A-8F4E-8373-C959180E4C16}" srcOrd="5" destOrd="0" presId="urn:microsoft.com/office/officeart/2005/8/layout/balance1"/>
    <dgm:cxn modelId="{E8F5F3CE-8149-1C44-9306-6D9E21907F28}" type="presParOf" srcId="{0B883CD3-1AE6-964A-8D36-A61DCA9B94C4}" destId="{7C357DA6-3917-E249-91AA-53CD06757210}" srcOrd="6"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BC209C-AB3A-AB41-A020-EA6CE1840F47}" type="doc">
      <dgm:prSet loTypeId="urn:microsoft.com/office/officeart/2005/8/layout/balance1" loCatId="" qsTypeId="urn:microsoft.com/office/officeart/2005/8/quickstyle/simple2" qsCatId="simple" csTypeId="urn:microsoft.com/office/officeart/2005/8/colors/accent1_2" csCatId="accent1" phldr="1"/>
      <dgm:spPr/>
      <dgm:t>
        <a:bodyPr/>
        <a:lstStyle/>
        <a:p>
          <a:endParaRPr lang="en-US"/>
        </a:p>
      </dgm:t>
    </dgm:pt>
    <dgm:pt modelId="{A402A042-1A1D-8B4B-8A13-4FC4D413C0C3}">
      <dgm:prSet phldrT="[Text]"/>
      <dgm:spPr/>
      <dgm:t>
        <a:bodyPr/>
        <a:lstStyle/>
        <a:p>
          <a:r>
            <a:rPr lang="ru-RU" dirty="0" smtClean="0"/>
            <a:t>Проблемы</a:t>
          </a:r>
          <a:endParaRPr lang="en-US" dirty="0"/>
        </a:p>
      </dgm:t>
    </dgm:pt>
    <dgm:pt modelId="{2406FD7F-858B-A54B-B874-61936EFF8E20}" type="parTrans" cxnId="{4769CF2C-149C-004A-A7DA-80848183211D}">
      <dgm:prSet/>
      <dgm:spPr/>
      <dgm:t>
        <a:bodyPr/>
        <a:lstStyle/>
        <a:p>
          <a:endParaRPr lang="en-US"/>
        </a:p>
      </dgm:t>
    </dgm:pt>
    <dgm:pt modelId="{8ED67143-40A3-ED40-852E-C0458BB0977E}" type="sibTrans" cxnId="{4769CF2C-149C-004A-A7DA-80848183211D}">
      <dgm:prSet/>
      <dgm:spPr/>
      <dgm:t>
        <a:bodyPr/>
        <a:lstStyle/>
        <a:p>
          <a:endParaRPr lang="en-US"/>
        </a:p>
      </dgm:t>
    </dgm:pt>
    <dgm:pt modelId="{17359AC3-EA11-5440-928E-30B8EA9437B1}">
      <dgm:prSet phldrT="[Text]" custT="1"/>
      <dgm:spPr/>
      <dgm:t>
        <a:bodyPr/>
        <a:lstStyle/>
        <a:p>
          <a:r>
            <a:rPr lang="ru-RU" sz="2000" dirty="0" smtClean="0"/>
            <a:t>Персонал </a:t>
          </a:r>
          <a:r>
            <a:rPr lang="en-US" sz="2000" dirty="0" smtClean="0"/>
            <a:t>$$$</a:t>
          </a:r>
          <a:endParaRPr lang="en-US" sz="2000" dirty="0"/>
        </a:p>
      </dgm:t>
    </dgm:pt>
    <dgm:pt modelId="{6C95D215-CCDC-484A-A1F4-201E39626249}" type="parTrans" cxnId="{BAE87075-0EB1-E943-96B7-202829EDC509}">
      <dgm:prSet/>
      <dgm:spPr/>
      <dgm:t>
        <a:bodyPr/>
        <a:lstStyle/>
        <a:p>
          <a:endParaRPr lang="en-US"/>
        </a:p>
      </dgm:t>
    </dgm:pt>
    <dgm:pt modelId="{8BF0858F-21B2-7845-A8E9-7A24E2E7DF57}" type="sibTrans" cxnId="{BAE87075-0EB1-E943-96B7-202829EDC509}">
      <dgm:prSet/>
      <dgm:spPr/>
      <dgm:t>
        <a:bodyPr/>
        <a:lstStyle/>
        <a:p>
          <a:endParaRPr lang="en-US"/>
        </a:p>
      </dgm:t>
    </dgm:pt>
    <dgm:pt modelId="{3F27BEA3-7729-944D-8988-8D306E306C17}">
      <dgm:prSet phldrT="[Text]" custT="1"/>
      <dgm:spPr/>
      <dgm:t>
        <a:bodyPr/>
        <a:lstStyle/>
        <a:p>
          <a:r>
            <a:rPr lang="ru-RU" sz="2000" dirty="0" smtClean="0"/>
            <a:t>Инфраструктура </a:t>
          </a:r>
          <a:r>
            <a:rPr lang="en-US" sz="2000" dirty="0" smtClean="0"/>
            <a:t>$$$</a:t>
          </a:r>
          <a:endParaRPr lang="en-US" sz="2000" dirty="0"/>
        </a:p>
      </dgm:t>
    </dgm:pt>
    <dgm:pt modelId="{97C049D1-4926-7147-8D86-96B1448E5264}" type="parTrans" cxnId="{E8C45D99-13ED-AE40-B2DB-53EB5A18E136}">
      <dgm:prSet/>
      <dgm:spPr/>
      <dgm:t>
        <a:bodyPr/>
        <a:lstStyle/>
        <a:p>
          <a:endParaRPr lang="en-US"/>
        </a:p>
      </dgm:t>
    </dgm:pt>
    <dgm:pt modelId="{B833126F-2F8E-7F4B-A1E1-F8131E26ADE1}" type="sibTrans" cxnId="{E8C45D99-13ED-AE40-B2DB-53EB5A18E136}">
      <dgm:prSet/>
      <dgm:spPr/>
      <dgm:t>
        <a:bodyPr/>
        <a:lstStyle/>
        <a:p>
          <a:endParaRPr lang="en-US"/>
        </a:p>
      </dgm:t>
    </dgm:pt>
    <dgm:pt modelId="{90070012-88B0-9D4A-9B4D-B52BC53972E6}">
      <dgm:prSet phldrT="[Text]"/>
      <dgm:spPr/>
      <dgm:t>
        <a:bodyPr/>
        <a:lstStyle/>
        <a:p>
          <a:r>
            <a:rPr lang="ru-RU" dirty="0" smtClean="0"/>
            <a:t>Как-то работает</a:t>
          </a:r>
          <a:endParaRPr lang="en-US" dirty="0"/>
        </a:p>
      </dgm:t>
    </dgm:pt>
    <dgm:pt modelId="{983347C5-E7E0-B147-850D-B6DBF0249C41}" type="parTrans" cxnId="{7CBD7E40-440B-2045-9B53-5C647368C9E4}">
      <dgm:prSet/>
      <dgm:spPr/>
      <dgm:t>
        <a:bodyPr/>
        <a:lstStyle/>
        <a:p>
          <a:endParaRPr lang="en-US"/>
        </a:p>
      </dgm:t>
    </dgm:pt>
    <dgm:pt modelId="{A4AB6477-0F39-6E4C-B9CD-EDB843B7637B}" type="sibTrans" cxnId="{7CBD7E40-440B-2045-9B53-5C647368C9E4}">
      <dgm:prSet/>
      <dgm:spPr/>
      <dgm:t>
        <a:bodyPr/>
        <a:lstStyle/>
        <a:p>
          <a:endParaRPr lang="en-US"/>
        </a:p>
      </dgm:t>
    </dgm:pt>
    <dgm:pt modelId="{31619C3A-95AB-4B42-8F8A-AB9EA86EA362}">
      <dgm:prSet phldrT="[Text]" custT="1"/>
      <dgm:spPr/>
      <dgm:t>
        <a:bodyPr/>
        <a:lstStyle/>
        <a:p>
          <a:r>
            <a:rPr lang="ru-RU" sz="2000" dirty="0" smtClean="0"/>
            <a:t>Хранение </a:t>
          </a:r>
          <a:r>
            <a:rPr lang="en-US" sz="2000" dirty="0" smtClean="0"/>
            <a:t>$$$</a:t>
          </a:r>
          <a:endParaRPr lang="en-US" sz="2000" dirty="0"/>
        </a:p>
      </dgm:t>
    </dgm:pt>
    <dgm:pt modelId="{A5FA008E-4B49-6A46-B503-A18C5ECC6873}" type="parTrans" cxnId="{94E7E6B8-CE91-C147-AF07-214789A85D1F}">
      <dgm:prSet/>
      <dgm:spPr/>
      <dgm:t>
        <a:bodyPr/>
        <a:lstStyle/>
        <a:p>
          <a:endParaRPr lang="en-US"/>
        </a:p>
      </dgm:t>
    </dgm:pt>
    <dgm:pt modelId="{08BAB115-832B-5442-AC11-D48C26A2EF54}" type="sibTrans" cxnId="{94E7E6B8-CE91-C147-AF07-214789A85D1F}">
      <dgm:prSet/>
      <dgm:spPr/>
      <dgm:t>
        <a:bodyPr/>
        <a:lstStyle/>
        <a:p>
          <a:endParaRPr lang="en-US"/>
        </a:p>
      </dgm:t>
    </dgm:pt>
    <dgm:pt modelId="{9D995959-46A2-0246-BD19-CEAC8F971ED5}" type="pres">
      <dgm:prSet presAssocID="{49BC209C-AB3A-AB41-A020-EA6CE1840F47}" presName="outerComposite" presStyleCnt="0">
        <dgm:presLayoutVars>
          <dgm:chMax val="2"/>
          <dgm:animLvl val="lvl"/>
          <dgm:resizeHandles val="exact"/>
        </dgm:presLayoutVars>
      </dgm:prSet>
      <dgm:spPr/>
      <dgm:t>
        <a:bodyPr/>
        <a:lstStyle/>
        <a:p>
          <a:endParaRPr lang="en-US"/>
        </a:p>
      </dgm:t>
    </dgm:pt>
    <dgm:pt modelId="{2FD5914E-29F7-0C4D-8C42-B751B2ACCB52}" type="pres">
      <dgm:prSet presAssocID="{49BC209C-AB3A-AB41-A020-EA6CE1840F47}" presName="dummyMaxCanvas" presStyleCnt="0"/>
      <dgm:spPr/>
    </dgm:pt>
    <dgm:pt modelId="{BD12169B-D260-544A-B4E3-9ACC7FCCAB53}" type="pres">
      <dgm:prSet presAssocID="{49BC209C-AB3A-AB41-A020-EA6CE1840F47}" presName="parentComposite" presStyleCnt="0"/>
      <dgm:spPr/>
    </dgm:pt>
    <dgm:pt modelId="{78718F6E-85FB-BA4D-A6B6-40F0E2A48A06}" type="pres">
      <dgm:prSet presAssocID="{49BC209C-AB3A-AB41-A020-EA6CE1840F47}" presName="parent1" presStyleLbl="alignAccFollowNode1" presStyleIdx="0" presStyleCnt="4">
        <dgm:presLayoutVars>
          <dgm:chMax val="4"/>
        </dgm:presLayoutVars>
      </dgm:prSet>
      <dgm:spPr/>
      <dgm:t>
        <a:bodyPr/>
        <a:lstStyle/>
        <a:p>
          <a:endParaRPr lang="en-US"/>
        </a:p>
      </dgm:t>
    </dgm:pt>
    <dgm:pt modelId="{E53DD2CB-E1E1-364D-B0BC-2DD7D4B32AF4}" type="pres">
      <dgm:prSet presAssocID="{49BC209C-AB3A-AB41-A020-EA6CE1840F47}" presName="parent2" presStyleLbl="alignAccFollowNode1" presStyleIdx="1" presStyleCnt="4">
        <dgm:presLayoutVars>
          <dgm:chMax val="4"/>
        </dgm:presLayoutVars>
      </dgm:prSet>
      <dgm:spPr/>
      <dgm:t>
        <a:bodyPr/>
        <a:lstStyle/>
        <a:p>
          <a:endParaRPr lang="en-US"/>
        </a:p>
      </dgm:t>
    </dgm:pt>
    <dgm:pt modelId="{76639849-E1A7-6242-A3EC-CD230C54B242}" type="pres">
      <dgm:prSet presAssocID="{49BC209C-AB3A-AB41-A020-EA6CE1840F47}" presName="childrenComposite" presStyleCnt="0"/>
      <dgm:spPr/>
    </dgm:pt>
    <dgm:pt modelId="{B5F757AA-1B71-CC4F-81E3-CC69910F3A51}" type="pres">
      <dgm:prSet presAssocID="{49BC209C-AB3A-AB41-A020-EA6CE1840F47}" presName="dummyMaxCanvas_ChildArea" presStyleCnt="0"/>
      <dgm:spPr/>
    </dgm:pt>
    <dgm:pt modelId="{C8E41DEF-37E1-A84A-9AB8-E896B3FE806F}" type="pres">
      <dgm:prSet presAssocID="{49BC209C-AB3A-AB41-A020-EA6CE1840F47}" presName="fulcrum" presStyleLbl="alignAccFollowNode1" presStyleIdx="2" presStyleCnt="4"/>
      <dgm:spPr/>
    </dgm:pt>
    <dgm:pt modelId="{A5BE3EB6-D7C0-2E41-890B-00B412D631AB}" type="pres">
      <dgm:prSet presAssocID="{49BC209C-AB3A-AB41-A020-EA6CE1840F47}" presName="balance_30" presStyleLbl="alignAccFollowNode1" presStyleIdx="3" presStyleCnt="4">
        <dgm:presLayoutVars>
          <dgm:bulletEnabled val="1"/>
        </dgm:presLayoutVars>
      </dgm:prSet>
      <dgm:spPr/>
    </dgm:pt>
    <dgm:pt modelId="{25A8CF8A-2486-5A46-B11C-D3F2D783CB55}" type="pres">
      <dgm:prSet presAssocID="{49BC209C-AB3A-AB41-A020-EA6CE1840F47}" presName="left_30_1" presStyleLbl="node1" presStyleIdx="0" presStyleCnt="3" custScaleX="156453">
        <dgm:presLayoutVars>
          <dgm:bulletEnabled val="1"/>
        </dgm:presLayoutVars>
      </dgm:prSet>
      <dgm:spPr/>
      <dgm:t>
        <a:bodyPr/>
        <a:lstStyle/>
        <a:p>
          <a:endParaRPr lang="en-US"/>
        </a:p>
      </dgm:t>
    </dgm:pt>
    <dgm:pt modelId="{44163792-6449-0345-BE9B-07D1CF4839F3}" type="pres">
      <dgm:prSet presAssocID="{49BC209C-AB3A-AB41-A020-EA6CE1840F47}" presName="left_30_2" presStyleLbl="node1" presStyleIdx="1" presStyleCnt="3" custScaleX="156453">
        <dgm:presLayoutVars>
          <dgm:bulletEnabled val="1"/>
        </dgm:presLayoutVars>
      </dgm:prSet>
      <dgm:spPr/>
      <dgm:t>
        <a:bodyPr/>
        <a:lstStyle/>
        <a:p>
          <a:endParaRPr lang="en-US"/>
        </a:p>
      </dgm:t>
    </dgm:pt>
    <dgm:pt modelId="{A963E541-3B28-FC42-87EF-9036CAF94B12}" type="pres">
      <dgm:prSet presAssocID="{49BC209C-AB3A-AB41-A020-EA6CE1840F47}" presName="left_30_3" presStyleLbl="node1" presStyleIdx="2" presStyleCnt="3" custScaleX="156453">
        <dgm:presLayoutVars>
          <dgm:bulletEnabled val="1"/>
        </dgm:presLayoutVars>
      </dgm:prSet>
      <dgm:spPr/>
      <dgm:t>
        <a:bodyPr/>
        <a:lstStyle/>
        <a:p>
          <a:endParaRPr lang="en-US"/>
        </a:p>
      </dgm:t>
    </dgm:pt>
  </dgm:ptLst>
  <dgm:cxnLst>
    <dgm:cxn modelId="{C23A4277-C0AB-CF4D-9FD0-F6CC5C61FC40}" type="presOf" srcId="{49BC209C-AB3A-AB41-A020-EA6CE1840F47}" destId="{9D995959-46A2-0246-BD19-CEAC8F971ED5}" srcOrd="0" destOrd="0" presId="urn:microsoft.com/office/officeart/2005/8/layout/balance1"/>
    <dgm:cxn modelId="{7CBD7E40-440B-2045-9B53-5C647368C9E4}" srcId="{49BC209C-AB3A-AB41-A020-EA6CE1840F47}" destId="{90070012-88B0-9D4A-9B4D-B52BC53972E6}" srcOrd="1" destOrd="0" parTransId="{983347C5-E7E0-B147-850D-B6DBF0249C41}" sibTransId="{A4AB6477-0F39-6E4C-B9CD-EDB843B7637B}"/>
    <dgm:cxn modelId="{2B7136B5-FED9-1747-9FDD-2ABFB6B716DB}" type="presOf" srcId="{3F27BEA3-7729-944D-8988-8D306E306C17}" destId="{44163792-6449-0345-BE9B-07D1CF4839F3}" srcOrd="0" destOrd="0" presId="urn:microsoft.com/office/officeart/2005/8/layout/balance1"/>
    <dgm:cxn modelId="{E8C45D99-13ED-AE40-B2DB-53EB5A18E136}" srcId="{A402A042-1A1D-8B4B-8A13-4FC4D413C0C3}" destId="{3F27BEA3-7729-944D-8988-8D306E306C17}" srcOrd="1" destOrd="0" parTransId="{97C049D1-4926-7147-8D86-96B1448E5264}" sibTransId="{B833126F-2F8E-7F4B-A1E1-F8131E26ADE1}"/>
    <dgm:cxn modelId="{04A35B08-C4E3-1945-877B-CE9542F9C44E}" type="presOf" srcId="{A402A042-1A1D-8B4B-8A13-4FC4D413C0C3}" destId="{78718F6E-85FB-BA4D-A6B6-40F0E2A48A06}" srcOrd="0" destOrd="0" presId="urn:microsoft.com/office/officeart/2005/8/layout/balance1"/>
    <dgm:cxn modelId="{EA8F4F8F-3500-034C-BD78-DE6DF21061C0}" type="presOf" srcId="{31619C3A-95AB-4B42-8F8A-AB9EA86EA362}" destId="{A963E541-3B28-FC42-87EF-9036CAF94B12}" srcOrd="0" destOrd="0" presId="urn:microsoft.com/office/officeart/2005/8/layout/balance1"/>
    <dgm:cxn modelId="{BAE87075-0EB1-E943-96B7-202829EDC509}" srcId="{A402A042-1A1D-8B4B-8A13-4FC4D413C0C3}" destId="{17359AC3-EA11-5440-928E-30B8EA9437B1}" srcOrd="0" destOrd="0" parTransId="{6C95D215-CCDC-484A-A1F4-201E39626249}" sibTransId="{8BF0858F-21B2-7845-A8E9-7A24E2E7DF57}"/>
    <dgm:cxn modelId="{94E7E6B8-CE91-C147-AF07-214789A85D1F}" srcId="{A402A042-1A1D-8B4B-8A13-4FC4D413C0C3}" destId="{31619C3A-95AB-4B42-8F8A-AB9EA86EA362}" srcOrd="2" destOrd="0" parTransId="{A5FA008E-4B49-6A46-B503-A18C5ECC6873}" sibTransId="{08BAB115-832B-5442-AC11-D48C26A2EF54}"/>
    <dgm:cxn modelId="{A988F120-4034-0445-8F43-467FCCBD29ED}" type="presOf" srcId="{17359AC3-EA11-5440-928E-30B8EA9437B1}" destId="{25A8CF8A-2486-5A46-B11C-D3F2D783CB55}" srcOrd="0" destOrd="0" presId="urn:microsoft.com/office/officeart/2005/8/layout/balance1"/>
    <dgm:cxn modelId="{2F1AF61B-008C-8C4E-99ED-17B2C65D06E4}" type="presOf" srcId="{90070012-88B0-9D4A-9B4D-B52BC53972E6}" destId="{E53DD2CB-E1E1-364D-B0BC-2DD7D4B32AF4}" srcOrd="0" destOrd="0" presId="urn:microsoft.com/office/officeart/2005/8/layout/balance1"/>
    <dgm:cxn modelId="{4769CF2C-149C-004A-A7DA-80848183211D}" srcId="{49BC209C-AB3A-AB41-A020-EA6CE1840F47}" destId="{A402A042-1A1D-8B4B-8A13-4FC4D413C0C3}" srcOrd="0" destOrd="0" parTransId="{2406FD7F-858B-A54B-B874-61936EFF8E20}" sibTransId="{8ED67143-40A3-ED40-852E-C0458BB0977E}"/>
    <dgm:cxn modelId="{EF41DE64-6731-0C4A-B330-36E9DB1EA8ED}" type="presParOf" srcId="{9D995959-46A2-0246-BD19-CEAC8F971ED5}" destId="{2FD5914E-29F7-0C4D-8C42-B751B2ACCB52}" srcOrd="0" destOrd="0" presId="urn:microsoft.com/office/officeart/2005/8/layout/balance1"/>
    <dgm:cxn modelId="{C96E05C2-CCE2-5849-AD97-F71E90638173}" type="presParOf" srcId="{9D995959-46A2-0246-BD19-CEAC8F971ED5}" destId="{BD12169B-D260-544A-B4E3-9ACC7FCCAB53}" srcOrd="1" destOrd="0" presId="urn:microsoft.com/office/officeart/2005/8/layout/balance1"/>
    <dgm:cxn modelId="{5D9F20A4-67E1-5545-AD9C-E56D4A3CB246}" type="presParOf" srcId="{BD12169B-D260-544A-B4E3-9ACC7FCCAB53}" destId="{78718F6E-85FB-BA4D-A6B6-40F0E2A48A06}" srcOrd="0" destOrd="0" presId="urn:microsoft.com/office/officeart/2005/8/layout/balance1"/>
    <dgm:cxn modelId="{074BB8B0-26D2-0B4D-925E-4CE0698CA008}" type="presParOf" srcId="{BD12169B-D260-544A-B4E3-9ACC7FCCAB53}" destId="{E53DD2CB-E1E1-364D-B0BC-2DD7D4B32AF4}" srcOrd="1" destOrd="0" presId="urn:microsoft.com/office/officeart/2005/8/layout/balance1"/>
    <dgm:cxn modelId="{4E41A1E0-DC4B-F64D-8680-D5C7008625EB}" type="presParOf" srcId="{9D995959-46A2-0246-BD19-CEAC8F971ED5}" destId="{76639849-E1A7-6242-A3EC-CD230C54B242}" srcOrd="2" destOrd="0" presId="urn:microsoft.com/office/officeart/2005/8/layout/balance1"/>
    <dgm:cxn modelId="{7123DA74-904B-3A43-B6FB-83954CFE7C48}" type="presParOf" srcId="{76639849-E1A7-6242-A3EC-CD230C54B242}" destId="{B5F757AA-1B71-CC4F-81E3-CC69910F3A51}" srcOrd="0" destOrd="0" presId="urn:microsoft.com/office/officeart/2005/8/layout/balance1"/>
    <dgm:cxn modelId="{06A4A937-9784-4349-9C36-D8F6B89EA9ED}" type="presParOf" srcId="{76639849-E1A7-6242-A3EC-CD230C54B242}" destId="{C8E41DEF-37E1-A84A-9AB8-E896B3FE806F}" srcOrd="1" destOrd="0" presId="urn:microsoft.com/office/officeart/2005/8/layout/balance1"/>
    <dgm:cxn modelId="{C9333314-2368-3F42-85B2-756AF9E7C56C}" type="presParOf" srcId="{76639849-E1A7-6242-A3EC-CD230C54B242}" destId="{A5BE3EB6-D7C0-2E41-890B-00B412D631AB}" srcOrd="2" destOrd="0" presId="urn:microsoft.com/office/officeart/2005/8/layout/balance1"/>
    <dgm:cxn modelId="{C3C30D6E-4A3A-654B-8C71-3BB3A7F10172}" type="presParOf" srcId="{76639849-E1A7-6242-A3EC-CD230C54B242}" destId="{25A8CF8A-2486-5A46-B11C-D3F2D783CB55}" srcOrd="3" destOrd="0" presId="urn:microsoft.com/office/officeart/2005/8/layout/balance1"/>
    <dgm:cxn modelId="{C3A982DC-CD54-1343-8EED-D64B14F13383}" type="presParOf" srcId="{76639849-E1A7-6242-A3EC-CD230C54B242}" destId="{44163792-6449-0345-BE9B-07D1CF4839F3}" srcOrd="4" destOrd="0" presId="urn:microsoft.com/office/officeart/2005/8/layout/balance1"/>
    <dgm:cxn modelId="{9EFD3A6E-BDB3-9241-A29A-48C390D8D325}" type="presParOf" srcId="{76639849-E1A7-6242-A3EC-CD230C54B242}" destId="{A963E541-3B28-FC42-87EF-9036CAF94B12}" srcOrd="5"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7CFEF-56BC-7143-848E-21B975FA7955}">
      <dsp:nvSpPr>
        <dsp:cNvPr id="0" name=""/>
        <dsp:cNvSpPr/>
      </dsp:nvSpPr>
      <dsp:spPr>
        <a:xfrm>
          <a:off x="163283" y="978508"/>
          <a:ext cx="3842194" cy="120068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13265" tIns="95250" rIns="95250" bIns="95250" numCol="1" spcCol="1270" anchor="ctr" anchorCtr="0">
          <a:noAutofit/>
        </a:bodyPr>
        <a:lstStyle/>
        <a:p>
          <a:pPr lvl="0" algn="l" defTabSz="1111250">
            <a:lnSpc>
              <a:spcPct val="90000"/>
            </a:lnSpc>
            <a:spcBef>
              <a:spcPct val="0"/>
            </a:spcBef>
            <a:spcAft>
              <a:spcPct val="35000"/>
            </a:spcAft>
          </a:pPr>
          <a:r>
            <a:rPr lang="ru-RU" sz="2500" kern="1200" dirty="0" smtClean="0"/>
            <a:t>Скорость восстановления</a:t>
          </a:r>
          <a:endParaRPr lang="en-US" sz="2500" kern="1200" dirty="0"/>
        </a:p>
      </dsp:txBody>
      <dsp:txXfrm>
        <a:off x="163283" y="978508"/>
        <a:ext cx="3842194" cy="1200685"/>
      </dsp:txXfrm>
    </dsp:sp>
    <dsp:sp modelId="{6268D2E8-51C7-E846-B5A3-19390C5D5CB0}">
      <dsp:nvSpPr>
        <dsp:cNvPr id="0" name=""/>
        <dsp:cNvSpPr/>
      </dsp:nvSpPr>
      <dsp:spPr>
        <a:xfrm>
          <a:off x="3192" y="805076"/>
          <a:ext cx="840480" cy="1260720"/>
        </a:xfrm>
        <a:prstGeom prst="rect">
          <a:avLst/>
        </a:prstGeom>
        <a:solidFill>
          <a:schemeClr val="accent1">
            <a:tint val="5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1344ED15-5A3C-6B4F-BB9A-765556406FF4}">
      <dsp:nvSpPr>
        <dsp:cNvPr id="0" name=""/>
        <dsp:cNvSpPr/>
      </dsp:nvSpPr>
      <dsp:spPr>
        <a:xfrm>
          <a:off x="4384213" y="978508"/>
          <a:ext cx="3842194" cy="120068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13265" tIns="95250" rIns="95250" bIns="95250" numCol="1" spcCol="1270" anchor="ctr" anchorCtr="0">
          <a:noAutofit/>
        </a:bodyPr>
        <a:lstStyle/>
        <a:p>
          <a:pPr lvl="0" algn="l" defTabSz="1111250">
            <a:lnSpc>
              <a:spcPct val="90000"/>
            </a:lnSpc>
            <a:spcBef>
              <a:spcPct val="0"/>
            </a:spcBef>
            <a:spcAft>
              <a:spcPct val="35000"/>
            </a:spcAft>
          </a:pPr>
          <a:r>
            <a:rPr lang="ru-RU" sz="2500" kern="1200" dirty="0" smtClean="0"/>
            <a:t>Скорость резервного копирования</a:t>
          </a:r>
          <a:endParaRPr lang="en-US" sz="2500" kern="1200" dirty="0"/>
        </a:p>
      </dsp:txBody>
      <dsp:txXfrm>
        <a:off x="4384213" y="978508"/>
        <a:ext cx="3842194" cy="1200685"/>
      </dsp:txXfrm>
    </dsp:sp>
    <dsp:sp modelId="{DF56164A-73F3-AB40-ADDC-8DBA5603628F}">
      <dsp:nvSpPr>
        <dsp:cNvPr id="0" name=""/>
        <dsp:cNvSpPr/>
      </dsp:nvSpPr>
      <dsp:spPr>
        <a:xfrm>
          <a:off x="4224121" y="805076"/>
          <a:ext cx="840480" cy="1260720"/>
        </a:xfrm>
        <a:prstGeom prst="rect">
          <a:avLst/>
        </a:prstGeom>
        <a:solidFill>
          <a:schemeClr val="accent1">
            <a:tint val="5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345D1B3-7493-834C-B19B-283A2B29088D}">
      <dsp:nvSpPr>
        <dsp:cNvPr id="0" name=""/>
        <dsp:cNvSpPr/>
      </dsp:nvSpPr>
      <dsp:spPr>
        <a:xfrm>
          <a:off x="163283" y="2490038"/>
          <a:ext cx="3842194" cy="120068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13265" tIns="95250" rIns="95250" bIns="95250" numCol="1" spcCol="1270" anchor="ctr" anchorCtr="0">
          <a:noAutofit/>
        </a:bodyPr>
        <a:lstStyle/>
        <a:p>
          <a:pPr lvl="0" algn="l" defTabSz="1111250">
            <a:lnSpc>
              <a:spcPct val="90000"/>
            </a:lnSpc>
            <a:spcBef>
              <a:spcPct val="0"/>
            </a:spcBef>
            <a:spcAft>
              <a:spcPct val="35000"/>
            </a:spcAft>
          </a:pPr>
          <a:r>
            <a:rPr lang="ru-RU" sz="2500" kern="1200" dirty="0" smtClean="0"/>
            <a:t>Защита данных</a:t>
          </a:r>
          <a:endParaRPr lang="en-US" sz="2500" kern="1200" dirty="0"/>
        </a:p>
      </dsp:txBody>
      <dsp:txXfrm>
        <a:off x="163283" y="2490038"/>
        <a:ext cx="3842194" cy="1200685"/>
      </dsp:txXfrm>
    </dsp:sp>
    <dsp:sp modelId="{24DA77C3-2986-F04B-8D7F-0A4FD48FC088}">
      <dsp:nvSpPr>
        <dsp:cNvPr id="0" name=""/>
        <dsp:cNvSpPr/>
      </dsp:nvSpPr>
      <dsp:spPr>
        <a:xfrm>
          <a:off x="3192" y="2316606"/>
          <a:ext cx="840480" cy="1260720"/>
        </a:xfrm>
        <a:prstGeom prst="rect">
          <a:avLst/>
        </a:prstGeom>
        <a:solidFill>
          <a:schemeClr val="accent1">
            <a:tint val="5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DB7840A-6500-4648-AFC0-E0D758514E92}">
      <dsp:nvSpPr>
        <dsp:cNvPr id="0" name=""/>
        <dsp:cNvSpPr/>
      </dsp:nvSpPr>
      <dsp:spPr>
        <a:xfrm>
          <a:off x="4384213" y="2490038"/>
          <a:ext cx="3842194" cy="120068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13265" tIns="95250" rIns="95250" bIns="95250" numCol="1" spcCol="1270" anchor="ctr" anchorCtr="0">
          <a:noAutofit/>
        </a:bodyPr>
        <a:lstStyle/>
        <a:p>
          <a:pPr lvl="0" algn="l" defTabSz="1111250">
            <a:lnSpc>
              <a:spcPct val="90000"/>
            </a:lnSpc>
            <a:spcBef>
              <a:spcPct val="0"/>
            </a:spcBef>
            <a:spcAft>
              <a:spcPct val="35000"/>
            </a:spcAft>
          </a:pPr>
          <a:r>
            <a:rPr lang="ru-RU" sz="2500" kern="1200" dirty="0" smtClean="0"/>
            <a:t>Стоимость</a:t>
          </a:r>
          <a:endParaRPr lang="en-US" sz="2500" kern="1200" dirty="0"/>
        </a:p>
      </dsp:txBody>
      <dsp:txXfrm>
        <a:off x="4384213" y="2490038"/>
        <a:ext cx="3842194" cy="1200685"/>
      </dsp:txXfrm>
    </dsp:sp>
    <dsp:sp modelId="{E507B71B-BF18-194D-974C-CB18F12E0B9F}">
      <dsp:nvSpPr>
        <dsp:cNvPr id="0" name=""/>
        <dsp:cNvSpPr/>
      </dsp:nvSpPr>
      <dsp:spPr>
        <a:xfrm>
          <a:off x="4224121" y="2316606"/>
          <a:ext cx="840480" cy="1260720"/>
        </a:xfrm>
        <a:prstGeom prst="rect">
          <a:avLst/>
        </a:prstGeom>
        <a:solidFill>
          <a:schemeClr val="accent1">
            <a:tint val="5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CC176-7623-A74E-AC78-C2532D978DB0}">
      <dsp:nvSpPr>
        <dsp:cNvPr id="0" name=""/>
        <dsp:cNvSpPr/>
      </dsp:nvSpPr>
      <dsp:spPr>
        <a:xfrm>
          <a:off x="2202533" y="74869"/>
          <a:ext cx="1564581" cy="869212"/>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ru-RU" sz="2300" kern="1200" dirty="0" smtClean="0"/>
            <a:t>Проблемы</a:t>
          </a:r>
          <a:endParaRPr lang="en-US" sz="2300" kern="1200" dirty="0"/>
        </a:p>
      </dsp:txBody>
      <dsp:txXfrm>
        <a:off x="2227991" y="100327"/>
        <a:ext cx="1513665" cy="818296"/>
      </dsp:txXfrm>
    </dsp:sp>
    <dsp:sp modelId="{04939C78-2A18-7D4D-A316-997FB7E6A392}">
      <dsp:nvSpPr>
        <dsp:cNvPr id="0" name=""/>
        <dsp:cNvSpPr/>
      </dsp:nvSpPr>
      <dsp:spPr>
        <a:xfrm>
          <a:off x="4462484" y="74869"/>
          <a:ext cx="1564581" cy="869212"/>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ru-RU" sz="2300" kern="1200" dirty="0" smtClean="0"/>
            <a:t>Дешево</a:t>
          </a:r>
          <a:endParaRPr lang="en-US" sz="2300" kern="1200" dirty="0"/>
        </a:p>
      </dsp:txBody>
      <dsp:txXfrm>
        <a:off x="4487942" y="100327"/>
        <a:ext cx="1513665" cy="818296"/>
      </dsp:txXfrm>
    </dsp:sp>
    <dsp:sp modelId="{E8CF3FAE-F309-A442-A0F1-CC49AF91AD3F}">
      <dsp:nvSpPr>
        <dsp:cNvPr id="0" name=""/>
        <dsp:cNvSpPr/>
      </dsp:nvSpPr>
      <dsp:spPr>
        <a:xfrm>
          <a:off x="3938585" y="3769021"/>
          <a:ext cx="651909" cy="651909"/>
        </a:xfrm>
        <a:prstGeom prst="triangl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E9B53C-460D-2640-92B8-A563EB15B634}">
      <dsp:nvSpPr>
        <dsp:cNvPr id="0" name=""/>
        <dsp:cNvSpPr/>
      </dsp:nvSpPr>
      <dsp:spPr>
        <a:xfrm rot="21360000">
          <a:off x="2308215" y="3489670"/>
          <a:ext cx="3912648" cy="2735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DA9D9A-31A8-1741-87BA-A2423B646B5E}">
      <dsp:nvSpPr>
        <dsp:cNvPr id="0" name=""/>
        <dsp:cNvSpPr/>
      </dsp:nvSpPr>
      <dsp:spPr>
        <a:xfrm rot="21360000">
          <a:off x="1936456" y="3023225"/>
          <a:ext cx="2309294" cy="483305"/>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t>Долго </a:t>
          </a:r>
          <a:r>
            <a:rPr lang="ru-RU" sz="2000" kern="1200" dirty="0" smtClean="0">
              <a:latin typeface="Wingdings"/>
              <a:ea typeface="Wingdings"/>
              <a:cs typeface="Wingdings"/>
              <a:sym typeface="Wingdings"/>
            </a:rPr>
            <a:t></a:t>
          </a:r>
          <a:endParaRPr lang="en-US" sz="2000" kern="1200" dirty="0"/>
        </a:p>
      </dsp:txBody>
      <dsp:txXfrm>
        <a:off x="1960049" y="3046818"/>
        <a:ext cx="2262108" cy="436119"/>
      </dsp:txXfrm>
    </dsp:sp>
    <dsp:sp modelId="{54594B48-36C9-BB46-938D-77CE9DF8E641}">
      <dsp:nvSpPr>
        <dsp:cNvPr id="0" name=""/>
        <dsp:cNvSpPr/>
      </dsp:nvSpPr>
      <dsp:spPr>
        <a:xfrm rot="21360000">
          <a:off x="1892995" y="2449545"/>
          <a:ext cx="2309294" cy="483305"/>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t>Нет поддержки </a:t>
          </a:r>
          <a:r>
            <a:rPr lang="ru-RU" sz="2000" kern="1200" dirty="0" smtClean="0">
              <a:latin typeface="Wingdings"/>
              <a:ea typeface="Wingdings"/>
              <a:cs typeface="Wingdings"/>
              <a:sym typeface="Wingdings"/>
            </a:rPr>
            <a:t></a:t>
          </a:r>
          <a:endParaRPr lang="en-US" sz="2000" kern="1200" dirty="0"/>
        </a:p>
      </dsp:txBody>
      <dsp:txXfrm>
        <a:off x="1916588" y="2473138"/>
        <a:ext cx="2262108" cy="436119"/>
      </dsp:txXfrm>
    </dsp:sp>
    <dsp:sp modelId="{D383B17F-F89A-8F4E-8373-C959180E4C16}">
      <dsp:nvSpPr>
        <dsp:cNvPr id="0" name=""/>
        <dsp:cNvSpPr/>
      </dsp:nvSpPr>
      <dsp:spPr>
        <a:xfrm rot="21360000">
          <a:off x="1849534" y="1875865"/>
          <a:ext cx="2309294" cy="483305"/>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t>Ошибки </a:t>
          </a:r>
          <a:r>
            <a:rPr lang="ru-RU" sz="2000" kern="1200" dirty="0" smtClean="0">
              <a:latin typeface="Wingdings"/>
              <a:ea typeface="Wingdings"/>
              <a:cs typeface="Wingdings"/>
              <a:sym typeface="Wingdings"/>
            </a:rPr>
            <a:t></a:t>
          </a:r>
          <a:endParaRPr lang="en-US" sz="2000" kern="1200" dirty="0"/>
        </a:p>
      </dsp:txBody>
      <dsp:txXfrm>
        <a:off x="1873127" y="1899458"/>
        <a:ext cx="2262108" cy="436119"/>
      </dsp:txXfrm>
    </dsp:sp>
    <dsp:sp modelId="{7C357DA6-3917-E249-91AA-53CD06757210}">
      <dsp:nvSpPr>
        <dsp:cNvPr id="0" name=""/>
        <dsp:cNvSpPr/>
      </dsp:nvSpPr>
      <dsp:spPr>
        <a:xfrm rot="21360000">
          <a:off x="1806074" y="1302185"/>
          <a:ext cx="2309294" cy="483305"/>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t>Простой </a:t>
          </a:r>
          <a:r>
            <a:rPr lang="ru-RU" sz="2000" kern="1200" dirty="0" smtClean="0">
              <a:latin typeface="Wingdings"/>
              <a:ea typeface="Wingdings"/>
              <a:cs typeface="Wingdings"/>
              <a:sym typeface="Wingdings"/>
            </a:rPr>
            <a:t></a:t>
          </a:r>
          <a:endParaRPr lang="en-US" sz="2000" kern="1200" dirty="0"/>
        </a:p>
      </dsp:txBody>
      <dsp:txXfrm>
        <a:off x="1829667" y="1325778"/>
        <a:ext cx="2262108" cy="4361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18F6E-85FB-BA4D-A6B6-40F0E2A48A06}">
      <dsp:nvSpPr>
        <dsp:cNvPr id="0" name=""/>
        <dsp:cNvSpPr/>
      </dsp:nvSpPr>
      <dsp:spPr>
        <a:xfrm>
          <a:off x="2217690" y="92093"/>
          <a:ext cx="1552180" cy="862322"/>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ru-RU" sz="2200" kern="1200" dirty="0" smtClean="0"/>
            <a:t>Проблемы</a:t>
          </a:r>
          <a:endParaRPr lang="en-US" sz="2200" kern="1200" dirty="0"/>
        </a:p>
      </dsp:txBody>
      <dsp:txXfrm>
        <a:off x="2242947" y="117350"/>
        <a:ext cx="1501666" cy="811808"/>
      </dsp:txXfrm>
    </dsp:sp>
    <dsp:sp modelId="{E53DD2CB-E1E1-364D-B0BC-2DD7D4B32AF4}">
      <dsp:nvSpPr>
        <dsp:cNvPr id="0" name=""/>
        <dsp:cNvSpPr/>
      </dsp:nvSpPr>
      <dsp:spPr>
        <a:xfrm>
          <a:off x="4459729" y="92093"/>
          <a:ext cx="1552180" cy="862322"/>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ru-RU" sz="2200" kern="1200" dirty="0" smtClean="0"/>
            <a:t>Как-то работает</a:t>
          </a:r>
          <a:endParaRPr lang="en-US" sz="2200" kern="1200" dirty="0"/>
        </a:p>
      </dsp:txBody>
      <dsp:txXfrm>
        <a:off x="4484986" y="117350"/>
        <a:ext cx="1501666" cy="811808"/>
      </dsp:txXfrm>
    </dsp:sp>
    <dsp:sp modelId="{C8E41DEF-37E1-A84A-9AB8-E896B3FE806F}">
      <dsp:nvSpPr>
        <dsp:cNvPr id="0" name=""/>
        <dsp:cNvSpPr/>
      </dsp:nvSpPr>
      <dsp:spPr>
        <a:xfrm>
          <a:off x="3975616" y="3756965"/>
          <a:ext cx="646741" cy="646741"/>
        </a:xfrm>
        <a:prstGeom prst="triangl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BE3EB6-D7C0-2E41-890B-00B412D631AB}">
      <dsp:nvSpPr>
        <dsp:cNvPr id="0" name=""/>
        <dsp:cNvSpPr/>
      </dsp:nvSpPr>
      <dsp:spPr>
        <a:xfrm rot="21360000">
          <a:off x="2358169" y="3479828"/>
          <a:ext cx="3881636" cy="27143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A8CF8A-2486-5A46-B11C-D3F2D783CB55}">
      <dsp:nvSpPr>
        <dsp:cNvPr id="0" name=""/>
        <dsp:cNvSpPr/>
      </dsp:nvSpPr>
      <dsp:spPr>
        <a:xfrm rot="21360000">
          <a:off x="1906870" y="2832905"/>
          <a:ext cx="2455964" cy="658113"/>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t>Персонал </a:t>
          </a:r>
          <a:r>
            <a:rPr lang="en-US" sz="2000" kern="1200" dirty="0" smtClean="0"/>
            <a:t>$$$</a:t>
          </a:r>
          <a:endParaRPr lang="en-US" sz="2000" kern="1200" dirty="0"/>
        </a:p>
      </dsp:txBody>
      <dsp:txXfrm>
        <a:off x="1938996" y="2865031"/>
        <a:ext cx="2391712" cy="593861"/>
      </dsp:txXfrm>
    </dsp:sp>
    <dsp:sp modelId="{44163792-6449-0345-BE9B-07D1CF4839F3}">
      <dsp:nvSpPr>
        <dsp:cNvPr id="0" name=""/>
        <dsp:cNvSpPr/>
      </dsp:nvSpPr>
      <dsp:spPr>
        <a:xfrm rot="21360000">
          <a:off x="1850819" y="2056815"/>
          <a:ext cx="2455964" cy="658113"/>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t>Инфраструктура </a:t>
          </a:r>
          <a:r>
            <a:rPr lang="en-US" sz="2000" kern="1200" dirty="0" smtClean="0"/>
            <a:t>$$$</a:t>
          </a:r>
          <a:endParaRPr lang="en-US" sz="2000" kern="1200" dirty="0"/>
        </a:p>
      </dsp:txBody>
      <dsp:txXfrm>
        <a:off x="1882945" y="2088941"/>
        <a:ext cx="2391712" cy="593861"/>
      </dsp:txXfrm>
    </dsp:sp>
    <dsp:sp modelId="{A963E541-3B28-FC42-87EF-9036CAF94B12}">
      <dsp:nvSpPr>
        <dsp:cNvPr id="0" name=""/>
        <dsp:cNvSpPr/>
      </dsp:nvSpPr>
      <dsp:spPr>
        <a:xfrm rot="21360000">
          <a:off x="1794768" y="1297971"/>
          <a:ext cx="2455964" cy="658113"/>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t>Хранение </a:t>
          </a:r>
          <a:r>
            <a:rPr lang="en-US" sz="2000" kern="1200" dirty="0" smtClean="0"/>
            <a:t>$$$</a:t>
          </a:r>
          <a:endParaRPr lang="en-US" sz="2000" kern="1200" dirty="0"/>
        </a:p>
      </dsp:txBody>
      <dsp:txXfrm>
        <a:off x="1826894" y="1330097"/>
        <a:ext cx="2391712" cy="593861"/>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3.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26C6C4-7030-F04B-ACAC-EF8F3B6C8230}" type="datetimeFigureOut">
              <a:rPr lang="en-US" smtClean="0"/>
              <a:t>2/24/2015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C87469-F409-E547-9CDB-66F48511D62E}" type="slidenum">
              <a:rPr lang="en-US" smtClean="0"/>
              <a:t>‹#›</a:t>
            </a:fld>
            <a:endParaRPr lang="en-US"/>
          </a:p>
        </p:txBody>
      </p:sp>
    </p:spTree>
    <p:extLst>
      <p:ext uri="{BB962C8B-B14F-4D97-AF65-F5344CB8AC3E}">
        <p14:creationId xmlns:p14="http://schemas.microsoft.com/office/powerpoint/2010/main" val="6846286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C87469-F409-E547-9CDB-66F48511D62E}" type="slidenum">
              <a:rPr lang="en-US" smtClean="0"/>
              <a:t>1</a:t>
            </a:fld>
            <a:endParaRPr lang="en-US"/>
          </a:p>
        </p:txBody>
      </p:sp>
    </p:spTree>
    <p:extLst>
      <p:ext uri="{BB962C8B-B14F-4D97-AF65-F5344CB8AC3E}">
        <p14:creationId xmlns:p14="http://schemas.microsoft.com/office/powerpoint/2010/main" val="269117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Экономить</a:t>
            </a:r>
            <a:r>
              <a:rPr lang="ru-RU" baseline="0" dirty="0" smtClean="0"/>
              <a:t> здесь не чего. Этим занимаемся</a:t>
            </a:r>
            <a:endParaRPr lang="en-US" dirty="0" smtClean="0"/>
          </a:p>
          <a:p>
            <a:r>
              <a:rPr lang="ru-RU" dirty="0" smtClean="0"/>
              <a:t>Переход</a:t>
            </a:r>
            <a:r>
              <a:rPr lang="ru-RU" baseline="0" dirty="0" smtClean="0"/>
              <a:t> от физических копий (клонов) к снимкам (</a:t>
            </a:r>
            <a:r>
              <a:rPr lang="en-US" baseline="0" dirty="0" smtClean="0"/>
              <a:t>snapshot)</a:t>
            </a:r>
            <a:r>
              <a:rPr lang="ru-RU" baseline="0" dirty="0" smtClean="0"/>
              <a:t>. Делает </a:t>
            </a:r>
            <a:r>
              <a:rPr lang="en-US" baseline="0" dirty="0" smtClean="0"/>
              <a:t>Storage Foundation</a:t>
            </a:r>
            <a:endParaRPr lang="ru-RU" baseline="0" dirty="0" smtClean="0"/>
          </a:p>
          <a:p>
            <a:r>
              <a:rPr lang="ru-RU" baseline="0" dirty="0" smtClean="0"/>
              <a:t>Использование единого инструмента для отказоустойчивости вместе нескольких</a:t>
            </a:r>
          </a:p>
          <a:p>
            <a:endParaRPr lang="en-US" dirty="0"/>
          </a:p>
        </p:txBody>
      </p:sp>
      <p:sp>
        <p:nvSpPr>
          <p:cNvPr id="4" name="Slide Number Placeholder 3"/>
          <p:cNvSpPr>
            <a:spLocks noGrp="1"/>
          </p:cNvSpPr>
          <p:nvPr>
            <p:ph type="sldNum" sz="quarter" idx="10"/>
          </p:nvPr>
        </p:nvSpPr>
        <p:spPr/>
        <p:txBody>
          <a:bodyPr/>
          <a:lstStyle/>
          <a:p>
            <a:fld id="{2FC87469-F409-E547-9CDB-66F48511D62E}" type="slidenum">
              <a:rPr lang="en-US" smtClean="0"/>
              <a:t>10</a:t>
            </a:fld>
            <a:endParaRPr lang="en-US"/>
          </a:p>
        </p:txBody>
      </p:sp>
    </p:spTree>
    <p:extLst>
      <p:ext uri="{BB962C8B-B14F-4D97-AF65-F5344CB8AC3E}">
        <p14:creationId xmlns:p14="http://schemas.microsoft.com/office/powerpoint/2010/main" val="1017600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284163"/>
            <a:ext cx="3740150" cy="2805112"/>
          </a:xfrm>
        </p:spPr>
      </p:sp>
      <p:sp>
        <p:nvSpPr>
          <p:cNvPr id="3" name="Notes Placeholder 2"/>
          <p:cNvSpPr>
            <a:spLocks noGrp="1"/>
          </p:cNvSpPr>
          <p:nvPr>
            <p:ph type="body" idx="1"/>
          </p:nvPr>
        </p:nvSpPr>
        <p:spPr/>
        <p:txBody>
          <a:bodyPr>
            <a:normAutofit/>
          </a:bodyPr>
          <a:lstStyle/>
          <a:p>
            <a:endParaRPr lang="it-IT"/>
          </a:p>
        </p:txBody>
      </p:sp>
      <p:sp>
        <p:nvSpPr>
          <p:cNvPr id="4" name="Slide Number Placeholder 3"/>
          <p:cNvSpPr>
            <a:spLocks noGrp="1"/>
          </p:cNvSpPr>
          <p:nvPr>
            <p:ph type="sldNum" sz="quarter" idx="10"/>
          </p:nvPr>
        </p:nvSpPr>
        <p:spPr/>
        <p:txBody>
          <a:bodyPr/>
          <a:lstStyle/>
          <a:p>
            <a:pPr>
              <a:defRPr/>
            </a:pPr>
            <a:fld id="{02EF78F6-E820-488A-A55B-A9854BFF3A64}" type="slidenum">
              <a:rPr lang="en-US" smtClean="0"/>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239781-DF3F-45E1-A1F2-9E6E3E31F55A}" type="slidenum">
              <a:rPr lang="en-US">
                <a:solidFill>
                  <a:prstClr val="black"/>
                </a:solidFill>
              </a:rPr>
              <a:pPr/>
              <a:t>13</a:t>
            </a:fld>
            <a:endParaRPr lang="en-US" dirty="0">
              <a:solidFill>
                <a:prstClr val="black"/>
              </a:solidFill>
            </a:endParaRPr>
          </a:p>
        </p:txBody>
      </p:sp>
      <p:sp>
        <p:nvSpPr>
          <p:cNvPr id="183298" name="Rectangle 2"/>
          <p:cNvSpPr>
            <a:spLocks noGrp="1" noRot="1" noChangeAspect="1" noChangeArrowheads="1" noTextEdit="1"/>
          </p:cNvSpPr>
          <p:nvPr>
            <p:ph type="sldImg"/>
          </p:nvPr>
        </p:nvSpPr>
        <p:spPr>
          <a:xfrm>
            <a:off x="1143000" y="684213"/>
            <a:ext cx="4576763" cy="3432175"/>
          </a:xfrm>
          <a:ln/>
        </p:spPr>
      </p:sp>
      <p:sp>
        <p:nvSpPr>
          <p:cNvPr id="183299" name="Rectangle 3"/>
          <p:cNvSpPr>
            <a:spLocks noGrp="1" noChangeArrowheads="1"/>
          </p:cNvSpPr>
          <p:nvPr>
            <p:ph type="body" idx="1"/>
          </p:nvPr>
        </p:nvSpPr>
        <p:spPr>
          <a:xfrm>
            <a:off x="914401" y="4346577"/>
            <a:ext cx="5029200" cy="4113213"/>
          </a:xfrm>
        </p:spPr>
        <p:txBody>
          <a:bodyPr lIns="96401" tIns="48199" rIns="96401" bIns="48199"/>
          <a:lstStyle/>
          <a:p>
            <a:r>
              <a:rPr lang="en-US" sz="800" b="1" u="sng" dirty="0"/>
              <a:t>This slide </a:t>
            </a:r>
            <a:r>
              <a:rPr lang="en-US" sz="800" b="1" u="sng" dirty="0" smtClean="0"/>
              <a:t>introduces the 4 pillars of data protection.</a:t>
            </a:r>
            <a:endParaRPr lang="en-US" sz="800" b="1" u="sng" dirty="0"/>
          </a:p>
          <a:p>
            <a:endParaRPr lang="en-US" sz="800" b="1" u="sng" dirty="0" smtClean="0"/>
          </a:p>
          <a:p>
            <a:r>
              <a:rPr lang="en-US" sz="800" dirty="0" smtClean="0"/>
              <a:t>Discuss each category, tying in examples that the group may have to offer.  Talk about why traditional tape backup technologies and methodologies may not be sufficient to address a customers needs.</a:t>
            </a:r>
            <a:endParaRPr lang="en-US" sz="800" dirty="0"/>
          </a:p>
          <a:p>
            <a:endParaRPr lang="en-US" sz="800" b="1" u="sng" dirty="0" smtClean="0"/>
          </a:p>
          <a:p>
            <a:r>
              <a:rPr lang="en-US" sz="800" b="1" dirty="0" smtClean="0"/>
              <a:t>Backup Window</a:t>
            </a:r>
            <a:r>
              <a:rPr lang="en-US" sz="800" dirty="0" smtClean="0"/>
              <a:t>: Every night customers need to contend with this.  How much time is available to disrupt application processing?  With 50% annual data growth, can customers continue to protect all of that data within a shrinking backup window?</a:t>
            </a:r>
          </a:p>
          <a:p>
            <a:endParaRPr lang="en-US" sz="800" dirty="0" smtClean="0"/>
          </a:p>
          <a:p>
            <a:r>
              <a:rPr lang="en-US" sz="800" b="1" dirty="0" smtClean="0"/>
              <a:t>Recovery Time</a:t>
            </a:r>
            <a:r>
              <a:rPr lang="en-US" sz="800" dirty="0" smtClean="0"/>
              <a:t>: How much time is allowed for bringing an application back on line?  What is the cost to the business for the downtime that results from data outage?</a:t>
            </a:r>
          </a:p>
          <a:p>
            <a:endParaRPr lang="en-US" sz="800" dirty="0" smtClean="0"/>
          </a:p>
          <a:p>
            <a:r>
              <a:rPr lang="en-US" sz="800" b="1" dirty="0" smtClean="0"/>
              <a:t>Recovery Point</a:t>
            </a:r>
            <a:r>
              <a:rPr lang="en-US" sz="800" dirty="0" smtClean="0"/>
              <a:t>: How much data can an organization afford to lose in the event of an outage?  What is the cost of lost data to the organization?  Can the existing tape-based operation support the SLA?</a:t>
            </a:r>
          </a:p>
          <a:p>
            <a:endParaRPr lang="en-US" sz="800" dirty="0" smtClean="0"/>
          </a:p>
          <a:p>
            <a:r>
              <a:rPr lang="en-US" sz="800" b="1" dirty="0" smtClean="0"/>
              <a:t>Deduplication</a:t>
            </a:r>
            <a:r>
              <a:rPr lang="en-US" sz="800" dirty="0" smtClean="0"/>
              <a:t>: Only</a:t>
            </a:r>
            <a:r>
              <a:rPr lang="en-US" sz="800" baseline="0" dirty="0" smtClean="0"/>
              <a:t> backs up unique data at the sub-file level. Once a full backup copy is made – only the unique changes are backed up. Provides tremendous amount of benefits including decreased network bandwidth and reduce storage requirements.  </a:t>
            </a:r>
            <a:endParaRPr lang="en-US" sz="80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txBox="1">
            <a:spLocks noGrp="1" noChangeArrowheads="1"/>
          </p:cNvSpPr>
          <p:nvPr/>
        </p:nvSpPr>
        <p:spPr bwMode="auto">
          <a:xfrm>
            <a:off x="3885892" y="8686104"/>
            <a:ext cx="2972108" cy="457896"/>
          </a:xfrm>
          <a:prstGeom prst="rect">
            <a:avLst/>
          </a:prstGeom>
          <a:noFill/>
          <a:ln w="9525">
            <a:noFill/>
            <a:miter lim="800000"/>
            <a:headEnd/>
            <a:tailEnd/>
          </a:ln>
        </p:spPr>
        <p:txBody>
          <a:bodyPr lIns="90553" tIns="45276" rIns="90553" bIns="45276" anchor="b"/>
          <a:lstStyle/>
          <a:p>
            <a:pPr algn="r" defTabSz="905794"/>
            <a:fld id="{1EBBC8C2-6209-408C-8F65-221D8763E241}" type="slidenum">
              <a:rPr lang="en-US" sz="1200">
                <a:solidFill>
                  <a:prstClr val="black"/>
                </a:solidFill>
                <a:latin typeface="Times New Roman" pitchFamily="18" charset="0"/>
                <a:cs typeface="Arial" charset="0"/>
              </a:rPr>
              <a:pPr algn="r" defTabSz="905794"/>
              <a:t>14</a:t>
            </a:fld>
            <a:endParaRPr lang="en-US" sz="1200" dirty="0">
              <a:solidFill>
                <a:prstClr val="black"/>
              </a:solidFill>
              <a:latin typeface="Times New Roman" pitchFamily="18" charset="0"/>
              <a:cs typeface="Arial" charset="0"/>
            </a:endParaRPr>
          </a:p>
        </p:txBody>
      </p:sp>
      <p:sp>
        <p:nvSpPr>
          <p:cNvPr id="24579" name="Rectangle 2"/>
          <p:cNvSpPr>
            <a:spLocks noGrp="1" noRot="1" noChangeAspect="1" noChangeArrowheads="1" noTextEdit="1"/>
          </p:cNvSpPr>
          <p:nvPr>
            <p:ph type="sldImg"/>
          </p:nvPr>
        </p:nvSpPr>
        <p:spPr bwMode="auto">
          <a:xfrm>
            <a:off x="1144588" y="685800"/>
            <a:ext cx="4573587" cy="3429000"/>
          </a:xfrm>
          <a:noFill/>
          <a:ln>
            <a:solidFill>
              <a:srgbClr val="000000"/>
            </a:solidFill>
            <a:miter lim="800000"/>
            <a:headEnd/>
            <a:tailEnd/>
          </a:ln>
        </p:spPr>
      </p:sp>
      <p:sp>
        <p:nvSpPr>
          <p:cNvPr id="46084" name="Rectangle 3"/>
          <p:cNvSpPr>
            <a:spLocks noGrp="1" noChangeArrowheads="1"/>
          </p:cNvSpPr>
          <p:nvPr>
            <p:ph type="body" idx="1"/>
          </p:nvPr>
        </p:nvSpPr>
        <p:spPr>
          <a:xfrm>
            <a:off x="684570" y="4343827"/>
            <a:ext cx="5488861" cy="4113330"/>
          </a:xfrm>
          <a:ln/>
        </p:spPr>
        <p:txBody>
          <a:bodyPr lIns="90553" tIns="45276" rIns="90553" bIns="45276">
            <a:normAutofit fontScale="70000" lnSpcReduction="20000"/>
          </a:bodyPr>
          <a:lstStyle/>
          <a:p>
            <a:pPr>
              <a:defRPr/>
            </a:pPr>
            <a:r>
              <a:rPr lang="en-US" sz="1000" dirty="0" smtClean="0"/>
              <a:t>To ensure that data and applications are protected, it is recommended that organizations conduct a business impact analysis of its IT services and to classify them based upon the importance to the business. As a result of this business impact analysis, recovery service levels are established and applications are typically tiered based on their level of importance. </a:t>
            </a:r>
          </a:p>
          <a:p>
            <a:pPr>
              <a:defRPr/>
            </a:pPr>
            <a:endParaRPr lang="en-US" sz="1000" dirty="0" smtClean="0"/>
          </a:p>
          <a:p>
            <a:pPr>
              <a:defRPr/>
            </a:pPr>
            <a:r>
              <a:rPr lang="en-US" sz="1000" dirty="0" smtClean="0"/>
              <a:t>Here is an example of how an organization may tier their applications to “right size their recovery” (note: subject to vary based on the type of business and requirements). Starting on the left – tier 1 applications are determined as the most critical to the business and recovery time objective or RTO (the established time to bring the application/information back) and recovery point objective or RPO (the amount of data loss that can be tolerated) comes into play. A typical RTO for a tier 1 application is less than 1 hour (sometimes no more than a few minutes can be tolerated because downtime can equate to lost revenue, which sometimes can be in the millions of dollars depending on the application), and an RPO of near zero. Some example tier 1 applications includes Oracle, IBM DB2, SAP and other applications that are transaction-oriented such as credit card and/or Web applications. </a:t>
            </a:r>
          </a:p>
          <a:p>
            <a:pPr>
              <a:defRPr/>
            </a:pPr>
            <a:endParaRPr lang="en-US" sz="1000" dirty="0" smtClean="0"/>
          </a:p>
          <a:p>
            <a:pPr>
              <a:defRPr/>
            </a:pPr>
            <a:r>
              <a:rPr lang="en-US" sz="1000" dirty="0" smtClean="0"/>
              <a:t>Tier 2 applications [click] are still important, however, RTO now moves into less than 6 hours and a day’s worth of data can be tolerated. Typical applications that fall into this tier include email and other types of databases or applications. (note: for some businesses – email applications are a tier 1 application)</a:t>
            </a:r>
          </a:p>
          <a:p>
            <a:pPr>
              <a:defRPr/>
            </a:pPr>
            <a:endParaRPr lang="en-US" sz="1000" dirty="0" smtClean="0"/>
          </a:p>
          <a:p>
            <a:pPr>
              <a:defRPr/>
            </a:pPr>
            <a:r>
              <a:rPr lang="en-US" sz="1000" dirty="0" smtClean="0"/>
              <a:t>Tier 3 applications [click] are those that are not so business critical, such as a company intra-web, or virtualized environments. Here RTO of less than 12 hours is possible and a days worth of data loss can be tolerated. Of course collaborative applications like SharePoint are being used more and more across organizations as their intra-web application, so for some organizations SharePoint may be a tier 2 or even a tier 1 application – particularly if used by Engineering for R&amp;D purposes.   </a:t>
            </a:r>
          </a:p>
          <a:p>
            <a:pPr>
              <a:defRPr/>
            </a:pPr>
            <a:endParaRPr lang="en-US" sz="1000" dirty="0" smtClean="0"/>
          </a:p>
          <a:p>
            <a:pPr>
              <a:defRPr/>
            </a:pPr>
            <a:r>
              <a:rPr lang="en-US" sz="1000" dirty="0" smtClean="0"/>
              <a:t>And applications that fall into the tier 4 category [click] – these typically have an RTO of “when convenient” and days of data loss can be tolerated. </a:t>
            </a:r>
          </a:p>
          <a:p>
            <a:pPr>
              <a:defRPr/>
            </a:pPr>
            <a:endParaRPr lang="en-US" sz="1000" dirty="0" smtClean="0"/>
          </a:p>
          <a:p>
            <a:pPr>
              <a:defRPr/>
            </a:pPr>
            <a:r>
              <a:rPr lang="en-US" sz="1000" dirty="0" smtClean="0"/>
              <a:t>Across each tier, there are different challenges [click] that organizations must think about to ensure that they are not overspending (and therefore, not over protecting) their applications. Or, potentially worse yet, under protecting leaving your business vulnerable to application downtime and data loss.  </a:t>
            </a:r>
          </a:p>
          <a:p>
            <a:pPr>
              <a:defRPr/>
            </a:pPr>
            <a:endParaRPr lang="en-US" sz="1000" dirty="0" smtClean="0"/>
          </a:p>
          <a:p>
            <a:pPr>
              <a:defRPr/>
            </a:pPr>
            <a:r>
              <a:rPr lang="en-US" sz="1000" dirty="0" smtClean="0"/>
              <a:t>Typical challenges may include things like:</a:t>
            </a:r>
          </a:p>
          <a:p>
            <a:pPr>
              <a:buFont typeface="Arial" pitchFamily="34" charset="0"/>
              <a:buChar char="•"/>
              <a:defRPr/>
            </a:pPr>
            <a:r>
              <a:rPr lang="en-US" sz="1000" dirty="0" smtClean="0"/>
              <a:t> Storage capacity management – data growth is not slowing down, so how can I efficiently manage what I have and minimize data growth as much as possible? </a:t>
            </a:r>
          </a:p>
          <a:p>
            <a:pPr>
              <a:buFont typeface="Arial" pitchFamily="34" charset="0"/>
              <a:buChar char="•"/>
              <a:defRPr/>
            </a:pPr>
            <a:r>
              <a:rPr lang="en-US" sz="1000" dirty="0" smtClean="0"/>
              <a:t> Operational inefficiency – how can I do more with less, remove manual processes and automate operations to run more efficiently?</a:t>
            </a:r>
          </a:p>
          <a:p>
            <a:pPr>
              <a:buFont typeface="Arial" pitchFamily="34" charset="0"/>
              <a:buChar char="•"/>
              <a:defRPr/>
            </a:pPr>
            <a:r>
              <a:rPr lang="en-US" sz="1000" dirty="0" smtClean="0"/>
              <a:t> Lack of DR testing – when was the last time I really tested my DR plan and did it meet my established SLA?</a:t>
            </a:r>
          </a:p>
          <a:p>
            <a:pPr>
              <a:buFont typeface="Arial" pitchFamily="34" charset="0"/>
              <a:buChar char="•"/>
              <a:defRPr/>
            </a:pPr>
            <a:r>
              <a:rPr lang="en-US" sz="1000" dirty="0" smtClean="0"/>
              <a:t> Am I meeting my backup window? Or if your business is a global 24x7 operation – do you even have the luxury of having a backup window?</a:t>
            </a:r>
          </a:p>
          <a:p>
            <a:pPr>
              <a:buFont typeface="Arial" pitchFamily="34" charset="0"/>
              <a:buChar char="•"/>
              <a:defRPr/>
            </a:pPr>
            <a:r>
              <a:rPr lang="en-US" sz="1000" dirty="0" smtClean="0"/>
              <a:t> Should I back up to tape? Virtual tape libraries (VTL’s), to disk? Or do a combination of both?  </a:t>
            </a:r>
          </a:p>
          <a:p>
            <a:pPr>
              <a:buFont typeface="Arial" pitchFamily="34" charset="0"/>
              <a:buChar char="•"/>
              <a:defRPr/>
            </a:pPr>
            <a:r>
              <a:rPr lang="en-US" sz="1000" dirty="0" smtClean="0"/>
              <a:t> Reduce the cost of recovery – meeting stringent recovery SLA’s can drive up costs, so how can I make sure I am not spending too much?</a:t>
            </a:r>
          </a:p>
          <a:p>
            <a:pPr>
              <a:buFont typeface="Arial" pitchFamily="34" charset="0"/>
              <a:buChar char="•"/>
              <a:defRPr/>
            </a:pPr>
            <a:r>
              <a:rPr lang="en-US" sz="1000" dirty="0" smtClean="0"/>
              <a:t> And virtualization has many benefits in terms of consolidating servers, however, how can I effectively manage all my virtual machines and protect them at the same time?</a:t>
            </a:r>
          </a:p>
          <a:p>
            <a:pPr>
              <a:defRPr/>
            </a:pPr>
            <a:endParaRPr lang="en-US" sz="1000" dirty="0" smtClean="0"/>
          </a:p>
          <a:p>
            <a:pPr>
              <a:defRPr/>
            </a:pPr>
            <a:endParaRPr lang="en-US" sz="1000" dirty="0" smtClean="0"/>
          </a:p>
          <a:p>
            <a:pPr>
              <a:defRPr/>
            </a:pPr>
            <a:endParaRPr lang="en-US" sz="10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384300" y="368300"/>
            <a:ext cx="4090988" cy="3067050"/>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en-US" smtClean="0"/>
          </a:p>
        </p:txBody>
      </p:sp>
      <p:sp>
        <p:nvSpPr>
          <p:cNvPr id="77828" name="Slide Number Placeholder 3"/>
          <p:cNvSpPr txBox="1">
            <a:spLocks noGrp="1"/>
          </p:cNvSpPr>
          <p:nvPr/>
        </p:nvSpPr>
        <p:spPr bwMode="auto">
          <a:xfrm>
            <a:off x="3885275" y="8937810"/>
            <a:ext cx="2971092" cy="204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r" eaLnBrk="1" hangingPunct="1"/>
            <a:fld id="{BC36675A-C71A-4929-BBE7-485F42B69665}" type="slidenum">
              <a:rPr lang="en-US" altLang="en-US" sz="1200"/>
              <a:pPr algn="r" eaLnBrk="1" hangingPunct="1"/>
              <a:t>18</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284163"/>
            <a:ext cx="3740150" cy="2805112"/>
          </a:xfrm>
        </p:spPr>
      </p:sp>
      <p:sp>
        <p:nvSpPr>
          <p:cNvPr id="3" name="Notes Placeholder 2"/>
          <p:cNvSpPr>
            <a:spLocks noGrp="1"/>
          </p:cNvSpPr>
          <p:nvPr>
            <p:ph type="body" idx="1"/>
          </p:nvPr>
        </p:nvSpPr>
        <p:spPr/>
        <p:txBody>
          <a:bodyPr>
            <a:normAutofit/>
          </a:bodyPr>
          <a:lstStyle/>
          <a:p>
            <a:r>
              <a:rPr lang="ru-RU" dirty="0" smtClean="0"/>
              <a:t>ФНС</a:t>
            </a:r>
          </a:p>
          <a:p>
            <a:r>
              <a:rPr lang="ru-RU" dirty="0" smtClean="0"/>
              <a:t>МВД</a:t>
            </a:r>
          </a:p>
          <a:p>
            <a:r>
              <a:rPr lang="ru-RU" dirty="0" smtClean="0"/>
              <a:t>МИД</a:t>
            </a:r>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19</a:t>
            </a:fld>
            <a:endParaRPr lang="en-US" dirty="0"/>
          </a:p>
        </p:txBody>
      </p:sp>
    </p:spTree>
    <p:extLst>
      <p:ext uri="{BB962C8B-B14F-4D97-AF65-F5344CB8AC3E}">
        <p14:creationId xmlns:p14="http://schemas.microsoft.com/office/powerpoint/2010/main" val="1900650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Symantec in numbers</a:t>
            </a:r>
          </a:p>
          <a:p>
            <a:r>
              <a:rPr lang="en-US" dirty="0" smtClean="0"/>
              <a:t>Not all people realize</a:t>
            </a:r>
            <a:r>
              <a:rPr lang="en-US" baseline="0" dirty="0" smtClean="0"/>
              <a:t> how much of Symantec business is Norton</a:t>
            </a:r>
          </a:p>
          <a:p>
            <a:r>
              <a:rPr lang="en-US" baseline="0" dirty="0" smtClean="0"/>
              <a:t>How much is security?</a:t>
            </a:r>
          </a:p>
          <a:p>
            <a:r>
              <a:rPr lang="en-US" baseline="0" dirty="0" smtClean="0"/>
              <a:t>How much is “the rest” and what is behind “the rest”</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B8171708-F4E0-4E92-8EC7-15797AC6420D}" type="slidenum">
              <a:rPr lang="en-US" smtClean="0"/>
              <a:pPr>
                <a:defRPr/>
              </a:pPr>
              <a:t>2</a:t>
            </a:fld>
            <a:endParaRPr lang="en-US" dirty="0"/>
          </a:p>
        </p:txBody>
      </p:sp>
    </p:spTree>
    <p:extLst>
      <p:ext uri="{BB962C8B-B14F-4D97-AF65-F5344CB8AC3E}">
        <p14:creationId xmlns:p14="http://schemas.microsoft.com/office/powerpoint/2010/main" val="3935545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8171708-F4E0-4E92-8EC7-15797AC6420D}" type="slidenum">
              <a:rPr lang="en-US" smtClean="0"/>
              <a:pPr>
                <a:defRPr/>
              </a:pPr>
              <a:t>3</a:t>
            </a:fld>
            <a:endParaRPr lang="en-US" dirty="0"/>
          </a:p>
        </p:txBody>
      </p:sp>
    </p:spTree>
    <p:extLst>
      <p:ext uri="{BB962C8B-B14F-4D97-AF65-F5344CB8AC3E}">
        <p14:creationId xmlns:p14="http://schemas.microsoft.com/office/powerpoint/2010/main" val="1037731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8171708-F4E0-4E92-8EC7-15797AC6420D}" type="slidenum">
              <a:rPr lang="en-US" smtClean="0"/>
              <a:pPr>
                <a:defRPr/>
              </a:pPr>
              <a:t>4</a:t>
            </a:fld>
            <a:endParaRPr lang="en-US" dirty="0"/>
          </a:p>
        </p:txBody>
      </p:sp>
    </p:spTree>
    <p:extLst>
      <p:ext uri="{BB962C8B-B14F-4D97-AF65-F5344CB8AC3E}">
        <p14:creationId xmlns:p14="http://schemas.microsoft.com/office/powerpoint/2010/main" val="1037731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323229" y="8591236"/>
            <a:ext cx="527288" cy="269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l" eaLnBrk="1" hangingPunct="1"/>
            <a:fld id="{603CF875-312B-430C-94EF-E0ADE2E3767F}" type="slidenum">
              <a:rPr lang="en-US" altLang="en-US" sz="1000"/>
              <a:pPr algn="l" eaLnBrk="1" hangingPunct="1"/>
              <a:t>5</a:t>
            </a:fld>
            <a:endParaRPr lang="en-US" altLang="en-US" sz="1000"/>
          </a:p>
        </p:txBody>
      </p:sp>
      <p:sp>
        <p:nvSpPr>
          <p:cNvPr id="81923" name="Slide Image Placeholder 8"/>
          <p:cNvSpPr>
            <a:spLocks noGrp="1" noRot="1" noChangeAspect="1" noTextEdit="1"/>
          </p:cNvSpPr>
          <p:nvPr>
            <p:ph type="sldImg"/>
          </p:nvPr>
        </p:nvSpPr>
        <p:spPr>
          <a:xfrm>
            <a:off x="1558925" y="284163"/>
            <a:ext cx="3740150" cy="2805112"/>
          </a:xfrm>
          <a:ln/>
        </p:spPr>
      </p:sp>
      <p:sp>
        <p:nvSpPr>
          <p:cNvPr id="81924" name="Notes Placeholder 9"/>
          <p:cNvSpPr>
            <a:spLocks noGrp="1"/>
          </p:cNvSpPr>
          <p:nvPr>
            <p:ph type="body" idx="1"/>
          </p:nvPr>
        </p:nvSpPr>
        <p:spPr>
          <a:xfrm>
            <a:off x="323229" y="3201059"/>
            <a:ext cx="6211543" cy="523078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altLang="en-US" sz="900" smtClean="0"/>
              <a:t>http://www.gartner.com/it/page.jsp?id=855612 </a:t>
            </a:r>
          </a:p>
          <a:p>
            <a:endParaRPr lang="en-US" altLang="en-US" sz="900" smtClean="0"/>
          </a:p>
          <a:p>
            <a:r>
              <a:rPr lang="en-US" altLang="en-US" sz="900" smtClean="0"/>
              <a:t>Excerpt: </a:t>
            </a:r>
          </a:p>
          <a:p>
            <a:r>
              <a:rPr lang="en-US" altLang="en-US" sz="900" smtClean="0"/>
              <a:t>The worldwide survey of 1,527 CIOs was conducted by Gartner EXP from September 15 to December 15 2008 and represents CIO budget plans reported at that time. Flat IT budgets were found across enterprises in North America and Europe, with slight increases in Latin America and a slight decrease in Asia/Pacific.</a:t>
            </a:r>
          </a:p>
          <a:p>
            <a:endParaRPr lang="en-US" altLang="en-US" sz="900" smtClean="0"/>
          </a:p>
          <a:p>
            <a:r>
              <a:rPr lang="en-US" altLang="en-US" sz="900" smtClean="0"/>
              <a:t>The Gartner EXP CIO report "Meeting the Challenge: The 2009 CIO Agenda" represents the most comprehensive examination of business priorities and CIO strategies. The CIOs surveyed represent more than $138 billion in corporate and public-sector IT spending, encompassing 1,527 enterprises across 48 countries and 30 industries.</a:t>
            </a:r>
          </a:p>
          <a:p>
            <a:endParaRPr lang="en-US" altLang="en-US" sz="900" smtClean="0"/>
          </a:p>
          <a:p>
            <a:r>
              <a:rPr lang="en-US" altLang="en-US" sz="900" smtClean="0"/>
              <a:t>"In 2009, executives face challenging global economic conditions that have not existed for more than 50 years," said Mark McDonald, group vice president and head of research for Gartner EXP. "This environment is reflected in IT budgets, priorities and strategies as one third of CIOs reported no change in their budget from 2008, while 46 percent reported a slight increase, and 21 percent reported a cut in IT budgets."</a:t>
            </a:r>
          </a:p>
          <a:p>
            <a:endParaRPr lang="en-US" altLang="en-US" sz="900" smtClean="0"/>
          </a:p>
          <a:p>
            <a:r>
              <a:rPr lang="en-US" altLang="en-US" sz="900" smtClean="0"/>
              <a:t>"All CIOs will face the need to restructure their budgets, cutting in some areas and investing in others, including those reporting no change in their overall spending level," Mr. McDonald said. "Enterprises expect IT to contribute results in an uncertain economy. CIOs need to be decisive and resourceful in building an effective enterprise that can meet current and future challenges. Leading enterprises recognize the seriousness of economic conditions, but they are not paralyzed by them. Their leaders have confidence in their ability to use IT to achieve results."</a:t>
            </a:r>
          </a:p>
          <a:p>
            <a:endParaRPr lang="en-US" altLang="en-US" sz="9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384300" y="368300"/>
            <a:ext cx="4090988" cy="3067050"/>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en-US" smtClean="0"/>
          </a:p>
        </p:txBody>
      </p:sp>
      <p:sp>
        <p:nvSpPr>
          <p:cNvPr id="77828" name="Slide Number Placeholder 3"/>
          <p:cNvSpPr txBox="1">
            <a:spLocks noGrp="1"/>
          </p:cNvSpPr>
          <p:nvPr/>
        </p:nvSpPr>
        <p:spPr bwMode="auto">
          <a:xfrm>
            <a:off x="3885275" y="8937810"/>
            <a:ext cx="2971092" cy="204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r" eaLnBrk="1" hangingPunct="1"/>
            <a:fld id="{BC36675A-C71A-4929-BBE7-485F42B69665}" type="slidenum">
              <a:rPr lang="en-US" altLang="en-US" sz="1200"/>
              <a:pPr algn="r" eaLnBrk="1" hangingPunct="1"/>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1384300" y="368300"/>
            <a:ext cx="4090988" cy="3067050"/>
          </a:xfrm>
          <a:ln/>
        </p:spPr>
      </p:sp>
      <p:sp>
        <p:nvSpPr>
          <p:cNvPr id="104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txBox="1">
            <a:spLocks noGrp="1" noChangeArrowheads="1"/>
          </p:cNvSpPr>
          <p:nvPr/>
        </p:nvSpPr>
        <p:spPr bwMode="auto">
          <a:xfrm>
            <a:off x="3885275" y="8937810"/>
            <a:ext cx="2971092" cy="204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r" eaLnBrk="1" hangingPunct="1"/>
            <a:fld id="{1C74FE40-CE94-4F43-BE30-93134A98399E}" type="slidenum">
              <a:rPr lang="en-US" altLang="en-US" sz="1200"/>
              <a:pPr algn="r" eaLnBrk="1" hangingPunct="1"/>
              <a:t>8</a:t>
            </a:fld>
            <a:endParaRPr lang="en-US" altLang="en-US" sz="1200"/>
          </a:p>
        </p:txBody>
      </p:sp>
      <p:sp>
        <p:nvSpPr>
          <p:cNvPr id="92163" name="Rectangle 2"/>
          <p:cNvSpPr>
            <a:spLocks noGrp="1" noRot="1" noChangeAspect="1" noChangeArrowheads="1" noTextEdit="1"/>
          </p:cNvSpPr>
          <p:nvPr>
            <p:ph type="sldImg"/>
          </p:nvPr>
        </p:nvSpPr>
        <p:spPr>
          <a:xfrm>
            <a:off x="1143000" y="685800"/>
            <a:ext cx="4572000" cy="3429000"/>
          </a:xfrm>
          <a:ln/>
        </p:spPr>
      </p:sp>
      <p:sp>
        <p:nvSpPr>
          <p:cNvPr id="92164" name="Rectangle 3"/>
          <p:cNvSpPr>
            <a:spLocks noGrp="1" noChangeArrowheads="1"/>
          </p:cNvSpPr>
          <p:nvPr>
            <p:ph type="body" idx="1"/>
          </p:nvPr>
        </p:nvSpPr>
        <p:spPr>
          <a:xfrm>
            <a:off x="914183" y="4343144"/>
            <a:ext cx="5029635" cy="41150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spcBef>
                <a:spcPct val="0"/>
              </a:spcBef>
            </a:pPr>
            <a:r>
              <a:rPr lang="en-US" altLang="en-US" sz="2000" smtClean="0"/>
              <a:t>Cost of Storage $18k per TB</a:t>
            </a:r>
          </a:p>
          <a:p>
            <a:pPr>
              <a:spcBef>
                <a:spcPct val="0"/>
              </a:spcBef>
            </a:pPr>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p:txBody>
          <a:bodyPr/>
          <a:lstStyle/>
          <a:p>
            <a:fld id="{5C470F54-82BE-4359-B235-95B33FFE1977}" type="slidenum">
              <a:rPr lang="en-US" smtClean="0"/>
              <a:pPr/>
              <a:t>9</a:t>
            </a:fld>
            <a:endParaRPr lang="en-US" smtClean="0"/>
          </a:p>
        </p:txBody>
      </p:sp>
      <p:sp>
        <p:nvSpPr>
          <p:cNvPr id="6" name="Slide Image Placeholder 5"/>
          <p:cNvSpPr>
            <a:spLocks noGrp="1" noRot="1" noChangeAspect="1"/>
          </p:cNvSpPr>
          <p:nvPr>
            <p:ph type="sldImg"/>
          </p:nvPr>
        </p:nvSpPr>
        <p:spPr>
          <a:xfrm>
            <a:off x="1558925" y="284163"/>
            <a:ext cx="3740150" cy="2805112"/>
          </a:xfrm>
        </p:spPr>
      </p:sp>
      <p:sp>
        <p:nvSpPr>
          <p:cNvPr id="7" name="Notes Placeholder 6"/>
          <p:cNvSpPr>
            <a:spLocks noGrp="1"/>
          </p:cNvSpPr>
          <p:nvPr>
            <p:ph type="body" idx="1"/>
          </p:nvPr>
        </p:nvSpPr>
        <p:spPr/>
        <p:txBody>
          <a:bodyPr>
            <a:normAutofit/>
          </a:bodyPr>
          <a:lstStyle/>
          <a:p>
            <a:endParaRPr lang="en-US" baseline="0"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pSp>
        <p:nvGrpSpPr>
          <p:cNvPr id="55" name="Group 54"/>
          <p:cNvGrpSpPr/>
          <p:nvPr/>
        </p:nvGrpSpPr>
        <p:grpSpPr bwMode="ltGray">
          <a:xfrm>
            <a:off x="615172" y="178278"/>
            <a:ext cx="8331967" cy="2845278"/>
            <a:chOff x="610410" y="178278"/>
            <a:chExt cx="8331967" cy="2845278"/>
          </a:xfrm>
        </p:grpSpPr>
        <p:sp>
          <p:nvSpPr>
            <p:cNvPr id="56" name="Rectangle 55"/>
            <p:cNvSpPr/>
            <p:nvPr/>
          </p:nvSpPr>
          <p:spPr bwMode="ltGray">
            <a:xfrm>
              <a:off x="7760115" y="178278"/>
              <a:ext cx="1182262" cy="1193799"/>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7" name="Rectangle 56"/>
            <p:cNvSpPr/>
            <p:nvPr/>
          </p:nvSpPr>
          <p:spPr bwMode="ltGray">
            <a:xfrm>
              <a:off x="7342753" y="1065916"/>
              <a:ext cx="908541" cy="90854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8" name="Rectangle 57"/>
            <p:cNvSpPr/>
            <p:nvPr/>
          </p:nvSpPr>
          <p:spPr bwMode="ltGray">
            <a:xfrm>
              <a:off x="6727716" y="943452"/>
              <a:ext cx="1168114" cy="11795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9" name="Rectangle 58"/>
            <p:cNvSpPr/>
            <p:nvPr/>
          </p:nvSpPr>
          <p:spPr bwMode="ltGray">
            <a:xfrm>
              <a:off x="7342754" y="1065916"/>
              <a:ext cx="553076" cy="90854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0" name="Rectangle 23"/>
            <p:cNvSpPr/>
            <p:nvPr/>
          </p:nvSpPr>
          <p:spPr bwMode="ltGray">
            <a:xfrm>
              <a:off x="7760115" y="943452"/>
              <a:ext cx="135715" cy="428625"/>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1" name="Rectangle 60"/>
            <p:cNvSpPr/>
            <p:nvPr/>
          </p:nvSpPr>
          <p:spPr bwMode="ltGray">
            <a:xfrm>
              <a:off x="7760115" y="1065916"/>
              <a:ext cx="491179" cy="30616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2" name="Rectangle 61"/>
            <p:cNvSpPr/>
            <p:nvPr/>
          </p:nvSpPr>
          <p:spPr bwMode="ltGray">
            <a:xfrm>
              <a:off x="7760115" y="1065916"/>
              <a:ext cx="135716" cy="306161"/>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3" name="Rectangle 62"/>
            <p:cNvSpPr/>
            <p:nvPr/>
          </p:nvSpPr>
          <p:spPr bwMode="ltGray">
            <a:xfrm>
              <a:off x="7064243" y="1296831"/>
              <a:ext cx="371294" cy="37528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4" name="Rectangle 63"/>
            <p:cNvSpPr/>
            <p:nvPr/>
          </p:nvSpPr>
          <p:spPr bwMode="ltGray">
            <a:xfrm>
              <a:off x="7342753" y="1296831"/>
              <a:ext cx="92783" cy="375283"/>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5" name="Rectangle 64"/>
            <p:cNvSpPr/>
            <p:nvPr/>
          </p:nvSpPr>
          <p:spPr bwMode="ltGray">
            <a:xfrm>
              <a:off x="6579483" y="1913285"/>
              <a:ext cx="355684" cy="359506"/>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6" name="Rectangle 65"/>
            <p:cNvSpPr/>
            <p:nvPr/>
          </p:nvSpPr>
          <p:spPr bwMode="ltGray">
            <a:xfrm>
              <a:off x="6727716" y="1913285"/>
              <a:ext cx="207451" cy="209680"/>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7" name="Rectangle 66"/>
            <p:cNvSpPr/>
            <p:nvPr/>
          </p:nvSpPr>
          <p:spPr bwMode="ltGray">
            <a:xfrm>
              <a:off x="4700590" y="1307021"/>
              <a:ext cx="778219" cy="7858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8" name="Rectangle 67"/>
            <p:cNvSpPr/>
            <p:nvPr/>
          </p:nvSpPr>
          <p:spPr bwMode="ltGray">
            <a:xfrm>
              <a:off x="4124326" y="1897572"/>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9" name="Rectangle 68"/>
            <p:cNvSpPr/>
            <p:nvPr/>
          </p:nvSpPr>
          <p:spPr bwMode="ltGray">
            <a:xfrm>
              <a:off x="3206751" y="1535622"/>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0" name="Rectangle 69"/>
            <p:cNvSpPr/>
            <p:nvPr/>
          </p:nvSpPr>
          <p:spPr bwMode="ltGray">
            <a:xfrm>
              <a:off x="785069" y="2029017"/>
              <a:ext cx="508907" cy="51387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1" name="Rectangle 70"/>
            <p:cNvSpPr/>
            <p:nvPr/>
          </p:nvSpPr>
          <p:spPr bwMode="ltGray">
            <a:xfrm>
              <a:off x="5279710" y="982650"/>
              <a:ext cx="818771" cy="826761"/>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2" name="Rectangle 43"/>
            <p:cNvSpPr/>
            <p:nvPr/>
          </p:nvSpPr>
          <p:spPr bwMode="ltGray">
            <a:xfrm>
              <a:off x="5279710" y="1307021"/>
              <a:ext cx="199099" cy="502390"/>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3" name="Rectangle 72"/>
            <p:cNvSpPr/>
            <p:nvPr/>
          </p:nvSpPr>
          <p:spPr bwMode="ltGray">
            <a:xfrm>
              <a:off x="5607932" y="833457"/>
              <a:ext cx="310267" cy="313601"/>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0" name="Rectangle 46"/>
            <p:cNvSpPr/>
            <p:nvPr/>
          </p:nvSpPr>
          <p:spPr bwMode="ltGray">
            <a:xfrm>
              <a:off x="5607932" y="982650"/>
              <a:ext cx="310267" cy="164408"/>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1" name="Rectangle 120"/>
            <p:cNvSpPr/>
            <p:nvPr/>
          </p:nvSpPr>
          <p:spPr bwMode="ltGray">
            <a:xfrm>
              <a:off x="5814966" y="1071851"/>
              <a:ext cx="405874" cy="410235"/>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2" name="Rectangle 46"/>
            <p:cNvSpPr/>
            <p:nvPr/>
          </p:nvSpPr>
          <p:spPr bwMode="ltGray">
            <a:xfrm>
              <a:off x="5814966" y="1071851"/>
              <a:ext cx="103233" cy="75207"/>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8" name="Rectangle 53"/>
            <p:cNvSpPr/>
            <p:nvPr/>
          </p:nvSpPr>
          <p:spPr bwMode="ltGray">
            <a:xfrm>
              <a:off x="4700590" y="1897572"/>
              <a:ext cx="187670" cy="195262"/>
            </a:xfrm>
            <a:custGeom>
              <a:avLst/>
              <a:gdLst/>
              <a:ahLst/>
              <a:cxnLst/>
              <a:rect l="l" t="t" r="r" b="b"/>
              <a:pathLst>
                <a:path w="187670" h="195262">
                  <a:moveTo>
                    <a:pt x="0" y="0"/>
                  </a:moveTo>
                  <a:lnTo>
                    <a:pt x="187670" y="0"/>
                  </a:lnTo>
                  <a:lnTo>
                    <a:pt x="187670" y="195262"/>
                  </a:lnTo>
                  <a:lnTo>
                    <a:pt x="0" y="195262"/>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9" name="Rectangle 128"/>
            <p:cNvSpPr/>
            <p:nvPr/>
          </p:nvSpPr>
          <p:spPr bwMode="ltGray">
            <a:xfrm>
              <a:off x="4214766" y="2200326"/>
              <a:ext cx="376284" cy="380327"/>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0" name="Rectangle 129"/>
            <p:cNvSpPr/>
            <p:nvPr/>
          </p:nvSpPr>
          <p:spPr bwMode="ltGray">
            <a:xfrm>
              <a:off x="3776616" y="2783396"/>
              <a:ext cx="237607" cy="240160"/>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1" name="Rectangle 130"/>
            <p:cNvSpPr/>
            <p:nvPr/>
          </p:nvSpPr>
          <p:spPr bwMode="ltGray">
            <a:xfrm>
              <a:off x="2927048" y="2101537"/>
              <a:ext cx="608677" cy="608677"/>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2" name="Rectangle 131"/>
            <p:cNvSpPr/>
            <p:nvPr/>
          </p:nvSpPr>
          <p:spPr bwMode="ltGray">
            <a:xfrm>
              <a:off x="2515005" y="2019492"/>
              <a:ext cx="782577" cy="790214"/>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3" name="Rectangle 132"/>
            <p:cNvSpPr/>
            <p:nvPr/>
          </p:nvSpPr>
          <p:spPr bwMode="ltGray">
            <a:xfrm>
              <a:off x="2927049" y="2101537"/>
              <a:ext cx="370533" cy="608677"/>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4" name="Rectangle 23"/>
            <p:cNvSpPr/>
            <p:nvPr/>
          </p:nvSpPr>
          <p:spPr bwMode="ltGray">
            <a:xfrm>
              <a:off x="3206660" y="2019492"/>
              <a:ext cx="90922" cy="287157"/>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5" name="Rectangle 134"/>
            <p:cNvSpPr/>
            <p:nvPr/>
          </p:nvSpPr>
          <p:spPr bwMode="ltGray">
            <a:xfrm>
              <a:off x="3206660" y="2101537"/>
              <a:ext cx="329065" cy="205112"/>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6" name="Rectangle 135"/>
            <p:cNvSpPr/>
            <p:nvPr/>
          </p:nvSpPr>
          <p:spPr bwMode="ltGray">
            <a:xfrm>
              <a:off x="2740461" y="2256238"/>
              <a:ext cx="248748" cy="25142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7" name="Rectangle 136"/>
            <p:cNvSpPr/>
            <p:nvPr/>
          </p:nvSpPr>
          <p:spPr bwMode="ltGray">
            <a:xfrm>
              <a:off x="2927048" y="2256238"/>
              <a:ext cx="62160" cy="251421"/>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8" name="Rectangle 137"/>
            <p:cNvSpPr/>
            <p:nvPr/>
          </p:nvSpPr>
          <p:spPr bwMode="ltGray">
            <a:xfrm>
              <a:off x="2415696" y="2669231"/>
              <a:ext cx="238290" cy="24085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9" name="Rectangle 138"/>
            <p:cNvSpPr/>
            <p:nvPr/>
          </p:nvSpPr>
          <p:spPr bwMode="ltGray">
            <a:xfrm>
              <a:off x="2515005" y="2669231"/>
              <a:ext cx="138982" cy="140475"/>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0" name="Rectangle 139"/>
            <p:cNvSpPr/>
            <p:nvPr/>
          </p:nvSpPr>
          <p:spPr bwMode="ltGray">
            <a:xfrm>
              <a:off x="3206661" y="2101537"/>
              <a:ext cx="90922" cy="205112"/>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1" name="Rectangle 140"/>
            <p:cNvSpPr/>
            <p:nvPr/>
          </p:nvSpPr>
          <p:spPr bwMode="ltGray">
            <a:xfrm>
              <a:off x="1158559" y="2250875"/>
              <a:ext cx="527374" cy="532521"/>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2" name="Rectangle 141"/>
            <p:cNvSpPr/>
            <p:nvPr/>
          </p:nvSpPr>
          <p:spPr bwMode="ltGray">
            <a:xfrm>
              <a:off x="1551010" y="2031059"/>
              <a:ext cx="554855" cy="560270"/>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3" name="Rectangle 43"/>
            <p:cNvSpPr/>
            <p:nvPr/>
          </p:nvSpPr>
          <p:spPr bwMode="ltGray">
            <a:xfrm>
              <a:off x="1551010" y="2250875"/>
              <a:ext cx="134923" cy="340454"/>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4" name="Rectangle 143"/>
            <p:cNvSpPr/>
            <p:nvPr/>
          </p:nvSpPr>
          <p:spPr bwMode="ltGray">
            <a:xfrm>
              <a:off x="1773436" y="1929956"/>
              <a:ext cx="210258" cy="212517"/>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5" name="Rectangle 46"/>
            <p:cNvSpPr/>
            <p:nvPr/>
          </p:nvSpPr>
          <p:spPr bwMode="ltGray">
            <a:xfrm>
              <a:off x="1773436" y="2031059"/>
              <a:ext cx="210258" cy="111414"/>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6" name="Rectangle 145"/>
            <p:cNvSpPr/>
            <p:nvPr/>
          </p:nvSpPr>
          <p:spPr bwMode="ltGray">
            <a:xfrm>
              <a:off x="1913736" y="2091508"/>
              <a:ext cx="275048" cy="278003"/>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7" name="Rectangle 46"/>
            <p:cNvSpPr/>
            <p:nvPr/>
          </p:nvSpPr>
          <p:spPr bwMode="ltGray">
            <a:xfrm>
              <a:off x="1913736" y="2091508"/>
              <a:ext cx="69958" cy="50965"/>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8" name="Rectangle 74"/>
            <p:cNvSpPr/>
            <p:nvPr/>
          </p:nvSpPr>
          <p:spPr bwMode="ltGray">
            <a:xfrm>
              <a:off x="1158559" y="2250875"/>
              <a:ext cx="135417" cy="292015"/>
            </a:xfrm>
            <a:custGeom>
              <a:avLst/>
              <a:gdLst/>
              <a:ahLst/>
              <a:cxnLst/>
              <a:rect l="l" t="t" r="r" b="b"/>
              <a:pathLst>
                <a:path w="135417" h="292015">
                  <a:moveTo>
                    <a:pt x="0" y="0"/>
                  </a:moveTo>
                  <a:lnTo>
                    <a:pt x="135417" y="0"/>
                  </a:lnTo>
                  <a:lnTo>
                    <a:pt x="135417" y="292015"/>
                  </a:lnTo>
                  <a:lnTo>
                    <a:pt x="0" y="29201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9" name="Rectangle 148"/>
            <p:cNvSpPr/>
            <p:nvPr/>
          </p:nvSpPr>
          <p:spPr bwMode="ltGray">
            <a:xfrm>
              <a:off x="835434" y="2213106"/>
              <a:ext cx="234241" cy="236758"/>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0" name="Rectangle 149"/>
            <p:cNvSpPr/>
            <p:nvPr/>
          </p:nvSpPr>
          <p:spPr bwMode="ltGray">
            <a:xfrm>
              <a:off x="610410" y="2761214"/>
              <a:ext cx="158015" cy="159713"/>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pic>
        <p:nvPicPr>
          <p:cNvPr id="74" name="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288" y="834568"/>
            <a:ext cx="2194560" cy="579039"/>
          </a:xfrm>
          <a:prstGeom prst="rect">
            <a:avLst/>
          </a:prstGeom>
        </p:spPr>
      </p:pic>
      <p:sp>
        <p:nvSpPr>
          <p:cNvPr id="7" name="Title 6"/>
          <p:cNvSpPr>
            <a:spLocks noGrp="1"/>
          </p:cNvSpPr>
          <p:nvPr>
            <p:ph type="title"/>
          </p:nvPr>
        </p:nvSpPr>
        <p:spPr>
          <a:xfrm>
            <a:off x="914400" y="3048000"/>
            <a:ext cx="7315202" cy="1393825"/>
          </a:xfrm>
        </p:spPr>
        <p:txBody>
          <a:bodyPr/>
          <a:lstStyle>
            <a:lvl1pPr>
              <a:defRPr sz="3200"/>
            </a:lvl1pPr>
          </a:lstStyle>
          <a:p>
            <a:r>
              <a:rPr lang="en-US" smtClean="0"/>
              <a:t>Click to edit Master title style</a:t>
            </a:r>
            <a:endParaRPr/>
          </a:p>
        </p:txBody>
      </p:sp>
      <p:sp>
        <p:nvSpPr>
          <p:cNvPr id="3" name="Subtitle 2"/>
          <p:cNvSpPr>
            <a:spLocks noGrp="1"/>
          </p:cNvSpPr>
          <p:nvPr>
            <p:ph type="subTitle" idx="1" hasCustomPrompt="1"/>
          </p:nvPr>
        </p:nvSpPr>
        <p:spPr>
          <a:xfrm>
            <a:off x="914399" y="5050673"/>
            <a:ext cx="7315202" cy="3810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Click to add presenter’s name</a:t>
            </a:r>
          </a:p>
        </p:txBody>
      </p:sp>
      <p:grpSp>
        <p:nvGrpSpPr>
          <p:cNvPr id="123" name="Frame"/>
          <p:cNvGrpSpPr/>
          <p:nvPr/>
        </p:nvGrpSpPr>
        <p:grpSpPr bwMode="invGray">
          <a:xfrm>
            <a:off x="0" y="0"/>
            <a:ext cx="9144000" cy="6858000"/>
            <a:chOff x="0" y="0"/>
            <a:chExt cx="9144000" cy="6858000"/>
          </a:xfrm>
        </p:grpSpPr>
        <p:sp>
          <p:nvSpPr>
            <p:cNvPr id="124" name="Rectangle 123"/>
            <p:cNvSpPr/>
            <p:nvPr/>
          </p:nvSpPr>
          <p:spPr bwMode="invGray">
            <a:xfrm>
              <a:off x="0" y="0"/>
              <a:ext cx="19685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5" name="Rectangle 124"/>
            <p:cNvSpPr/>
            <p:nvPr/>
          </p:nvSpPr>
          <p:spPr bwMode="invGray">
            <a:xfrm>
              <a:off x="8947150" y="0"/>
              <a:ext cx="19685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6" name="Rectangle 125"/>
            <p:cNvSpPr/>
            <p:nvPr/>
          </p:nvSpPr>
          <p:spPr bwMode="invGray">
            <a:xfrm>
              <a:off x="0" y="0"/>
              <a:ext cx="9144000"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7" name="Rectangle 126"/>
            <p:cNvSpPr/>
            <p:nvPr/>
          </p:nvSpPr>
          <p:spPr bwMode="invGray">
            <a:xfrm>
              <a:off x="0" y="6656832"/>
              <a:ext cx="9144000"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Tree>
    <p:extLst>
      <p:ext uri="{BB962C8B-B14F-4D97-AF65-F5344CB8AC3E}">
        <p14:creationId xmlns:p14="http://schemas.microsoft.com/office/powerpoint/2010/main" val="240415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Transition Vertical Pictur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82"/>
          <p:cNvSpPr/>
          <p:nvPr/>
        </p:nvSpPr>
        <p:spPr bwMode="white">
          <a:xfrm>
            <a:off x="196850" y="100583"/>
            <a:ext cx="6729730" cy="6656832"/>
          </a:xfrm>
          <a:custGeom>
            <a:avLst/>
            <a:gdLst/>
            <a:ahLst/>
            <a:cxnLst/>
            <a:rect l="l" t="t" r="r" b="b"/>
            <a:pathLst>
              <a:path w="6729730" h="6656832">
                <a:moveTo>
                  <a:pt x="0" y="0"/>
                </a:moveTo>
                <a:lnTo>
                  <a:pt x="5886450" y="0"/>
                </a:lnTo>
                <a:lnTo>
                  <a:pt x="5886450" y="3124200"/>
                </a:lnTo>
                <a:lnTo>
                  <a:pt x="6470650" y="3124200"/>
                </a:lnTo>
                <a:lnTo>
                  <a:pt x="6470650" y="5210708"/>
                </a:lnTo>
                <a:lnTo>
                  <a:pt x="6729730" y="5210708"/>
                </a:lnTo>
                <a:lnTo>
                  <a:pt x="6729730" y="6641591"/>
                </a:lnTo>
                <a:lnTo>
                  <a:pt x="6470650" y="6641591"/>
                </a:lnTo>
                <a:lnTo>
                  <a:pt x="6470650" y="6656832"/>
                </a:lnTo>
                <a:lnTo>
                  <a:pt x="584200" y="6656832"/>
                </a:lnTo>
                <a:lnTo>
                  <a:pt x="584200" y="6655816"/>
                </a:lnTo>
                <a:lnTo>
                  <a:pt x="0" y="6655816"/>
                </a:lnTo>
                <a:close/>
              </a:path>
            </a:pathLst>
          </a:custGeom>
          <a:solidFill>
            <a:srgbClr val="EFEFE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nvGrpSpPr>
          <p:cNvPr id="16" name="Group 15"/>
          <p:cNvGrpSpPr/>
          <p:nvPr/>
        </p:nvGrpSpPr>
        <p:grpSpPr bwMode="ltGray">
          <a:xfrm>
            <a:off x="5486401" y="187419"/>
            <a:ext cx="1440575" cy="1811704"/>
            <a:chOff x="10441503" y="494758"/>
            <a:chExt cx="1329339" cy="1671811"/>
          </a:xfrm>
        </p:grpSpPr>
        <p:sp>
          <p:nvSpPr>
            <p:cNvPr id="17" name="Rectangle 16"/>
            <p:cNvSpPr/>
            <p:nvPr/>
          </p:nvSpPr>
          <p:spPr bwMode="ltGray">
            <a:xfrm rot="16200000">
              <a:off x="10563967" y="494758"/>
              <a:ext cx="908541" cy="90854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 name="Rectangle 17"/>
            <p:cNvSpPr/>
            <p:nvPr/>
          </p:nvSpPr>
          <p:spPr bwMode="ltGray">
            <a:xfrm rot="16200000">
              <a:off x="10447203" y="844523"/>
              <a:ext cx="1168114" cy="11795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9" name="Rectangle 18"/>
            <p:cNvSpPr/>
            <p:nvPr/>
          </p:nvSpPr>
          <p:spPr bwMode="ltGray">
            <a:xfrm rot="16200000">
              <a:off x="10741700" y="672490"/>
              <a:ext cx="553076" cy="90854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0" name="Rectangle 19"/>
            <p:cNvSpPr/>
            <p:nvPr/>
          </p:nvSpPr>
          <p:spPr bwMode="ltGray">
            <a:xfrm rot="16200000">
              <a:off x="10796877" y="1308521"/>
              <a:ext cx="371294" cy="37528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1" name="Rectangle 20"/>
            <p:cNvSpPr/>
            <p:nvPr/>
          </p:nvSpPr>
          <p:spPr bwMode="ltGray">
            <a:xfrm rot="16200000">
              <a:off x="10936132" y="1169266"/>
              <a:ext cx="92783" cy="375283"/>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2" name="Rectangle 21"/>
            <p:cNvSpPr/>
            <p:nvPr/>
          </p:nvSpPr>
          <p:spPr bwMode="ltGray">
            <a:xfrm rot="16200000">
              <a:off x="11413247" y="1808974"/>
              <a:ext cx="355684" cy="359506"/>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3" name="Rectangle 22"/>
            <p:cNvSpPr/>
            <p:nvPr/>
          </p:nvSpPr>
          <p:spPr bwMode="ltGray">
            <a:xfrm rot="16200000">
              <a:off x="11412451" y="1809771"/>
              <a:ext cx="207451" cy="209680"/>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grpSp>
        <p:nvGrpSpPr>
          <p:cNvPr id="24" name="Group 23"/>
          <p:cNvGrpSpPr/>
          <p:nvPr/>
        </p:nvGrpSpPr>
        <p:grpSpPr bwMode="ltGray">
          <a:xfrm>
            <a:off x="5486400" y="1838488"/>
            <a:ext cx="1798680" cy="2054453"/>
            <a:chOff x="10331508" y="2525213"/>
            <a:chExt cx="1835504" cy="2096514"/>
          </a:xfrm>
        </p:grpSpPr>
        <p:sp>
          <p:nvSpPr>
            <p:cNvPr id="25" name="Rectangle 24"/>
            <p:cNvSpPr/>
            <p:nvPr/>
          </p:nvSpPr>
          <p:spPr bwMode="ltGray">
            <a:xfrm rot="16200000">
              <a:off x="10808869" y="3263446"/>
              <a:ext cx="778219" cy="7858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6" name="Rectangle 25"/>
            <p:cNvSpPr/>
            <p:nvPr/>
          </p:nvSpPr>
          <p:spPr bwMode="ltGray">
            <a:xfrm rot="16200000">
              <a:off x="11399351" y="3854066"/>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7" name="Rectangle 26"/>
            <p:cNvSpPr/>
            <p:nvPr/>
          </p:nvSpPr>
          <p:spPr bwMode="ltGray">
            <a:xfrm rot="16200000">
              <a:off x="10484696" y="2643576"/>
              <a:ext cx="818771" cy="826761"/>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8" name="Rectangle 43"/>
            <p:cNvSpPr/>
            <p:nvPr/>
          </p:nvSpPr>
          <p:spPr bwMode="ltGray">
            <a:xfrm rot="16200000">
              <a:off x="10956718" y="3115598"/>
              <a:ext cx="199099" cy="502390"/>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9" name="Rectangle 28"/>
            <p:cNvSpPr/>
            <p:nvPr/>
          </p:nvSpPr>
          <p:spPr bwMode="ltGray">
            <a:xfrm rot="16200000">
              <a:off x="10333175" y="2826187"/>
              <a:ext cx="310267" cy="313601"/>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0" name="Rectangle 46"/>
            <p:cNvSpPr/>
            <p:nvPr/>
          </p:nvSpPr>
          <p:spPr bwMode="ltGray">
            <a:xfrm rot="16200000">
              <a:off x="10407772" y="2900783"/>
              <a:ext cx="310267" cy="164408"/>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1" name="Rectangle 30"/>
            <p:cNvSpPr/>
            <p:nvPr/>
          </p:nvSpPr>
          <p:spPr bwMode="ltGray">
            <a:xfrm rot="16200000">
              <a:off x="10572083" y="2523032"/>
              <a:ext cx="405874" cy="410235"/>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2" name="Rectangle 46"/>
            <p:cNvSpPr/>
            <p:nvPr/>
          </p:nvSpPr>
          <p:spPr bwMode="ltGray">
            <a:xfrm rot="16200000">
              <a:off x="10555889" y="2841867"/>
              <a:ext cx="103233" cy="75207"/>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3" name="Rectangle 53"/>
            <p:cNvSpPr/>
            <p:nvPr/>
          </p:nvSpPr>
          <p:spPr bwMode="ltGray">
            <a:xfrm rot="16200000">
              <a:off x="11399420" y="3853996"/>
              <a:ext cx="187670" cy="195262"/>
            </a:xfrm>
            <a:custGeom>
              <a:avLst/>
              <a:gdLst/>
              <a:ahLst/>
              <a:cxnLst/>
              <a:rect l="l" t="t" r="r" b="b"/>
              <a:pathLst>
                <a:path w="187670" h="195262">
                  <a:moveTo>
                    <a:pt x="0" y="0"/>
                  </a:moveTo>
                  <a:lnTo>
                    <a:pt x="187670" y="0"/>
                  </a:lnTo>
                  <a:lnTo>
                    <a:pt x="187670" y="195262"/>
                  </a:lnTo>
                  <a:lnTo>
                    <a:pt x="0" y="195262"/>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4" name="Rectangle 33"/>
            <p:cNvSpPr/>
            <p:nvPr/>
          </p:nvSpPr>
          <p:spPr bwMode="ltGray">
            <a:xfrm rot="16200000">
              <a:off x="11700399" y="4152981"/>
              <a:ext cx="376284" cy="380327"/>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grpSp>
        <p:nvGrpSpPr>
          <p:cNvPr id="35" name="Group 34"/>
          <p:cNvGrpSpPr/>
          <p:nvPr/>
        </p:nvGrpSpPr>
        <p:grpSpPr bwMode="ltGray">
          <a:xfrm>
            <a:off x="6173331" y="3846915"/>
            <a:ext cx="1458083" cy="1566458"/>
            <a:chOff x="11033674" y="4731829"/>
            <a:chExt cx="1487934" cy="1598528"/>
          </a:xfrm>
        </p:grpSpPr>
        <p:sp>
          <p:nvSpPr>
            <p:cNvPr id="36" name="Rectangle 35"/>
            <p:cNvSpPr/>
            <p:nvPr/>
          </p:nvSpPr>
          <p:spPr bwMode="ltGray">
            <a:xfrm rot="16200000">
              <a:off x="11037401" y="4771641"/>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7" name="Rectangle 36"/>
            <p:cNvSpPr/>
            <p:nvPr/>
          </p:nvSpPr>
          <p:spPr bwMode="ltGray">
            <a:xfrm rot="16200000">
              <a:off x="12282724" y="4730553"/>
              <a:ext cx="237607" cy="240160"/>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8" name="Rectangle 37"/>
            <p:cNvSpPr/>
            <p:nvPr/>
          </p:nvSpPr>
          <p:spPr bwMode="ltGray">
            <a:xfrm rot="16200000">
              <a:off x="11599589" y="5210328"/>
              <a:ext cx="608677" cy="608677"/>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9" name="Rectangle 38"/>
            <p:cNvSpPr/>
            <p:nvPr/>
          </p:nvSpPr>
          <p:spPr bwMode="ltGray">
            <a:xfrm rot="16200000">
              <a:off x="11521362" y="5444652"/>
              <a:ext cx="782577" cy="790214"/>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0" name="Rectangle 39"/>
            <p:cNvSpPr/>
            <p:nvPr/>
          </p:nvSpPr>
          <p:spPr bwMode="ltGray">
            <a:xfrm rot="16200000">
              <a:off x="11718661" y="5329399"/>
              <a:ext cx="370533" cy="608677"/>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1" name="Rectangle 23"/>
            <p:cNvSpPr/>
            <p:nvPr/>
          </p:nvSpPr>
          <p:spPr bwMode="ltGray">
            <a:xfrm rot="16200000">
              <a:off x="11615661" y="5350353"/>
              <a:ext cx="90922" cy="287157"/>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2" name="Rectangle 41"/>
            <p:cNvSpPr/>
            <p:nvPr/>
          </p:nvSpPr>
          <p:spPr bwMode="ltGray">
            <a:xfrm rot="16200000">
              <a:off x="11537612" y="5272304"/>
              <a:ext cx="329065" cy="205112"/>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3" name="Rectangle 42"/>
            <p:cNvSpPr/>
            <p:nvPr/>
          </p:nvSpPr>
          <p:spPr bwMode="ltGray">
            <a:xfrm rot="16200000">
              <a:off x="11755626" y="5755507"/>
              <a:ext cx="248748" cy="25142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4" name="Rectangle 43"/>
            <p:cNvSpPr/>
            <p:nvPr/>
          </p:nvSpPr>
          <p:spPr bwMode="ltGray">
            <a:xfrm rot="16200000">
              <a:off x="11848920" y="5662214"/>
              <a:ext cx="62160" cy="251421"/>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5" name="Rectangle 44"/>
            <p:cNvSpPr/>
            <p:nvPr/>
          </p:nvSpPr>
          <p:spPr bwMode="ltGray">
            <a:xfrm rot="16200000">
              <a:off x="12168563" y="6090786"/>
              <a:ext cx="238290" cy="24085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6" name="Rectangle 45"/>
            <p:cNvSpPr/>
            <p:nvPr/>
          </p:nvSpPr>
          <p:spPr bwMode="ltGray">
            <a:xfrm rot="16200000">
              <a:off x="12168029" y="6091319"/>
              <a:ext cx="138982" cy="140475"/>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7" name="Rectangle 46"/>
            <p:cNvSpPr/>
            <p:nvPr/>
          </p:nvSpPr>
          <p:spPr bwMode="ltGray">
            <a:xfrm rot="16200000">
              <a:off x="11656684" y="5391375"/>
              <a:ext cx="90922" cy="205112"/>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48" name="Rectangle 47"/>
          <p:cNvSpPr/>
          <p:nvPr/>
        </p:nvSpPr>
        <p:spPr bwMode="ltGray">
          <a:xfrm rot="16200000">
            <a:off x="6702498" y="6153175"/>
            <a:ext cx="503748" cy="503564"/>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9" name="Rectangle 48"/>
          <p:cNvSpPr/>
          <p:nvPr/>
        </p:nvSpPr>
        <p:spPr bwMode="ltGray">
          <a:xfrm rot="16200000">
            <a:off x="6922517" y="5801534"/>
            <a:ext cx="516794" cy="521837"/>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0" name="Rectangle 49"/>
          <p:cNvSpPr/>
          <p:nvPr/>
        </p:nvSpPr>
        <p:spPr bwMode="ltGray">
          <a:xfrm rot="16200000">
            <a:off x="6707242" y="5389896"/>
            <a:ext cx="543723" cy="549030"/>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1" name="Rectangle 43"/>
          <p:cNvSpPr/>
          <p:nvPr/>
        </p:nvSpPr>
        <p:spPr bwMode="ltGray">
          <a:xfrm rot="16200000">
            <a:off x="7020699" y="5703352"/>
            <a:ext cx="132216" cy="333624"/>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2" name="Rectangle 51"/>
          <p:cNvSpPr/>
          <p:nvPr/>
        </p:nvSpPr>
        <p:spPr bwMode="ltGray">
          <a:xfrm rot="16200000">
            <a:off x="6606621" y="5511162"/>
            <a:ext cx="206040" cy="208253"/>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3" name="Rectangle 46"/>
          <p:cNvSpPr/>
          <p:nvPr/>
        </p:nvSpPr>
        <p:spPr bwMode="ltGray">
          <a:xfrm rot="16200000">
            <a:off x="6656159" y="5560700"/>
            <a:ext cx="206040" cy="109179"/>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4" name="Rectangle 53"/>
          <p:cNvSpPr/>
          <p:nvPr/>
        </p:nvSpPr>
        <p:spPr bwMode="ltGray">
          <a:xfrm rot="16200000">
            <a:off x="6765273" y="5309846"/>
            <a:ext cx="269530" cy="272426"/>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5" name="Rectangle 46"/>
          <p:cNvSpPr/>
          <p:nvPr/>
        </p:nvSpPr>
        <p:spPr bwMode="ltGray">
          <a:xfrm rot="16200000">
            <a:off x="6754519" y="5521575"/>
            <a:ext cx="68554" cy="49943"/>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6" name="Rectangle 74"/>
          <p:cNvSpPr/>
          <p:nvPr/>
        </p:nvSpPr>
        <p:spPr bwMode="ltGray">
          <a:xfrm rot="16200000">
            <a:off x="6979193" y="6093888"/>
            <a:ext cx="167766" cy="286157"/>
          </a:xfrm>
          <a:custGeom>
            <a:avLst/>
            <a:gdLst/>
            <a:ahLst/>
            <a:cxnLst/>
            <a:rect l="l" t="t" r="r" b="b"/>
            <a:pathLst>
              <a:path w="135417" h="292015">
                <a:moveTo>
                  <a:pt x="0" y="0"/>
                </a:moveTo>
                <a:lnTo>
                  <a:pt x="135417" y="0"/>
                </a:lnTo>
                <a:lnTo>
                  <a:pt x="135417" y="292015"/>
                </a:lnTo>
                <a:lnTo>
                  <a:pt x="0" y="29201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7" name="Rectangle 56"/>
          <p:cNvSpPr/>
          <p:nvPr/>
        </p:nvSpPr>
        <p:spPr bwMode="ltGray">
          <a:xfrm rot="16200000">
            <a:off x="6884218" y="6371650"/>
            <a:ext cx="229542" cy="232008"/>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 name="Title 1"/>
          <p:cNvSpPr>
            <a:spLocks noGrp="1"/>
          </p:cNvSpPr>
          <p:nvPr>
            <p:ph type="title"/>
          </p:nvPr>
        </p:nvSpPr>
        <p:spPr>
          <a:xfrm>
            <a:off x="914400" y="3048000"/>
            <a:ext cx="4114800" cy="1393825"/>
          </a:xfrm>
        </p:spPr>
        <p:txBody>
          <a:bodyPr anchor="b"/>
          <a:lstStyle>
            <a:lvl1pPr algn="l">
              <a:lnSpc>
                <a:spcPct val="90000"/>
              </a:lnSpc>
              <a:defRPr sz="3200" b="1" cap="none" baseline="0"/>
            </a:lvl1pPr>
          </a:lstStyle>
          <a:p>
            <a:r>
              <a:rPr lang="en-US" smtClean="0"/>
              <a:t>Click to edit Master title style</a:t>
            </a:r>
            <a:endParaRPr/>
          </a:p>
        </p:txBody>
      </p:sp>
      <p:sp>
        <p:nvSpPr>
          <p:cNvPr id="3" name="Text Placeholder 2"/>
          <p:cNvSpPr>
            <a:spLocks noGrp="1"/>
          </p:cNvSpPr>
          <p:nvPr>
            <p:ph type="body" idx="1"/>
          </p:nvPr>
        </p:nvSpPr>
        <p:spPr>
          <a:xfrm>
            <a:off x="914399" y="4593473"/>
            <a:ext cx="4114800" cy="664327"/>
          </a:xfrm>
        </p:spPr>
        <p:txBody>
          <a:bodyPr anchor="t">
            <a:noAutofit/>
          </a:bodyPr>
          <a:lstStyle>
            <a:lvl1pPr marL="0" indent="0">
              <a:spcBef>
                <a:spcPts val="0"/>
              </a:spcBef>
              <a:buNone/>
              <a:defRPr sz="24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a:xfrm>
            <a:off x="5029200" y="6329172"/>
            <a:ext cx="1066800" cy="182880"/>
          </a:xfrm>
        </p:spPr>
        <p:txBody>
          <a:bodyPr/>
          <a:lstStyle/>
          <a:p>
            <a:fld id="{B621DDBC-AA64-DD49-8810-325892C11170}" type="datetimeFigureOut">
              <a:rPr lang="en-US" smtClean="0"/>
              <a:t>2/24/2015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292954" y="6329172"/>
            <a:ext cx="393846" cy="182880"/>
          </a:xfrm>
        </p:spPr>
        <p:txBody>
          <a:bodyPr/>
          <a:lstStyle>
            <a:lvl1pPr algn="r">
              <a:defRPr>
                <a:solidFill>
                  <a:schemeClr val="tx1">
                    <a:lumMod val="60000"/>
                    <a:lumOff val="40000"/>
                  </a:schemeClr>
                </a:solidFill>
              </a:defRPr>
            </a:lvl1pPr>
          </a:lstStyle>
          <a:p>
            <a:fld id="{A220C29E-AEA6-FC47-A26C-7E60EA2898F0}" type="slidenum">
              <a:rPr lang="en-US" smtClean="0"/>
              <a:t>‹#›</a:t>
            </a:fld>
            <a:endParaRPr lang="en-US"/>
          </a:p>
        </p:txBody>
      </p:sp>
      <p:grpSp>
        <p:nvGrpSpPr>
          <p:cNvPr id="63" name="Frame"/>
          <p:cNvGrpSpPr/>
          <p:nvPr/>
        </p:nvGrpSpPr>
        <p:grpSpPr bwMode="invGray">
          <a:xfrm>
            <a:off x="0" y="0"/>
            <a:ext cx="9144000" cy="6858000"/>
            <a:chOff x="0" y="0"/>
            <a:chExt cx="9144000" cy="6858000"/>
          </a:xfrm>
        </p:grpSpPr>
        <p:sp>
          <p:nvSpPr>
            <p:cNvPr id="64" name="Rectangle 63"/>
            <p:cNvSpPr/>
            <p:nvPr/>
          </p:nvSpPr>
          <p:spPr bwMode="invGray">
            <a:xfrm>
              <a:off x="0" y="0"/>
              <a:ext cx="19685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5" name="Rectangle 64"/>
            <p:cNvSpPr/>
            <p:nvPr/>
          </p:nvSpPr>
          <p:spPr bwMode="invGray">
            <a:xfrm>
              <a:off x="8947150" y="0"/>
              <a:ext cx="19685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6" name="Rectangle 65"/>
            <p:cNvSpPr/>
            <p:nvPr/>
          </p:nvSpPr>
          <p:spPr bwMode="invGray">
            <a:xfrm>
              <a:off x="0" y="0"/>
              <a:ext cx="9144000"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7" name="Rectangle 66"/>
            <p:cNvSpPr/>
            <p:nvPr/>
          </p:nvSpPr>
          <p:spPr bwMode="invGray">
            <a:xfrm>
              <a:off x="0" y="6656832"/>
              <a:ext cx="9144000"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58" name="Rectangle 57"/>
          <p:cNvSpPr/>
          <p:nvPr/>
        </p:nvSpPr>
        <p:spPr bwMode="ltGray">
          <a:xfrm rot="16200000">
            <a:off x="7373436" y="6654829"/>
            <a:ext cx="202084" cy="204255"/>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2" name="Rectangle 46"/>
          <p:cNvSpPr/>
          <p:nvPr/>
        </p:nvSpPr>
        <p:spPr bwMode="ltGray">
          <a:xfrm rot="16200000">
            <a:off x="6656159" y="5560700"/>
            <a:ext cx="206040" cy="109179"/>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3" name="Rectangle 102"/>
          <p:cNvSpPr/>
          <p:nvPr/>
        </p:nvSpPr>
        <p:spPr bwMode="ltGray">
          <a:xfrm rot="16200000">
            <a:off x="6765273" y="5309846"/>
            <a:ext cx="269530" cy="272426"/>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4" name="Rectangle 46"/>
          <p:cNvSpPr/>
          <p:nvPr/>
        </p:nvSpPr>
        <p:spPr bwMode="ltGray">
          <a:xfrm rot="16200000">
            <a:off x="6754519" y="5521575"/>
            <a:ext cx="68554" cy="49943"/>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pic>
        <p:nvPicPr>
          <p:cNvPr id="61" name="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88" y="834568"/>
            <a:ext cx="2194560" cy="579039"/>
          </a:xfrm>
          <a:prstGeom prst="rect">
            <a:avLst/>
          </a:prstGeom>
        </p:spPr>
      </p:pic>
    </p:spTree>
    <p:extLst>
      <p:ext uri="{BB962C8B-B14F-4D97-AF65-F5344CB8AC3E}">
        <p14:creationId xmlns:p14="http://schemas.microsoft.com/office/powerpoint/2010/main" val="3052171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621DDBC-AA64-DD49-8810-325892C11170}" type="datetimeFigureOut">
              <a:rPr lang="en-US" smtClean="0"/>
              <a:t>2/24/2015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20C29E-AEA6-FC47-A26C-7E60EA2898F0}" type="slidenum">
              <a:rPr lang="en-US" smtClean="0"/>
              <a:t>‹#›</a:t>
            </a:fld>
            <a:endParaRPr lang="en-US"/>
          </a:p>
        </p:txBody>
      </p:sp>
    </p:spTree>
    <p:extLst>
      <p:ext uri="{BB962C8B-B14F-4D97-AF65-F5344CB8AC3E}">
        <p14:creationId xmlns:p14="http://schemas.microsoft.com/office/powerpoint/2010/main" val="2838599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7" name="Text Placeholder 18"/>
          <p:cNvSpPr>
            <a:spLocks noGrp="1"/>
          </p:cNvSpPr>
          <p:nvPr>
            <p:ph type="body" sz="quarter" idx="13" hasCustomPrompt="1"/>
          </p:nvPr>
        </p:nvSpPr>
        <p:spPr>
          <a:xfrm>
            <a:off x="457200" y="1168878"/>
            <a:ext cx="8229600" cy="332118"/>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2400" b="1" baseline="0">
                <a:solidFill>
                  <a:schemeClr val="tx1">
                    <a:lumMod val="60000"/>
                    <a:lumOff val="40000"/>
                  </a:schemeClr>
                </a:solidFill>
                <a:latin typeface="+mn-lt"/>
                <a:ea typeface="+mn-ea"/>
                <a:cs typeface="+mn-cs"/>
              </a:defRPr>
            </a:lvl1pPr>
          </a:lstStyle>
          <a:p>
            <a:pPr lvl="0"/>
            <a:r>
              <a:rPr/>
              <a:t>Click to add subtitle</a:t>
            </a:r>
          </a:p>
        </p:txBody>
      </p:sp>
      <p:sp>
        <p:nvSpPr>
          <p:cNvPr id="3" name="Content Placeholder 2"/>
          <p:cNvSpPr>
            <a:spLocks noGrp="1"/>
          </p:cNvSpPr>
          <p:nvPr>
            <p:ph idx="1"/>
          </p:nvPr>
        </p:nvSpPr>
        <p:spPr>
          <a:xfrm>
            <a:off x="457200" y="1752600"/>
            <a:ext cx="8229600" cy="4191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621DDBC-AA64-DD49-8810-325892C11170}" type="datetimeFigureOut">
              <a:rPr lang="en-US" smtClean="0"/>
              <a:t>2/24/2015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20C29E-AEA6-FC47-A26C-7E60EA2898F0}" type="slidenum">
              <a:rPr lang="en-US" smtClean="0"/>
              <a:t>‹#›</a:t>
            </a:fld>
            <a:endParaRPr lang="en-US"/>
          </a:p>
        </p:txBody>
      </p:sp>
    </p:spTree>
    <p:extLst>
      <p:ext uri="{BB962C8B-B14F-4D97-AF65-F5344CB8AC3E}">
        <p14:creationId xmlns:p14="http://schemas.microsoft.com/office/powerpoint/2010/main" val="962183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a:p>
        </p:txBody>
      </p:sp>
      <p:sp>
        <p:nvSpPr>
          <p:cNvPr id="2" name="Date Placeholder 1"/>
          <p:cNvSpPr>
            <a:spLocks noGrp="1"/>
          </p:cNvSpPr>
          <p:nvPr>
            <p:ph type="dt" sz="half" idx="10"/>
          </p:nvPr>
        </p:nvSpPr>
        <p:spPr/>
        <p:txBody>
          <a:bodyPr/>
          <a:lstStyle/>
          <a:p>
            <a:fld id="{B621DDBC-AA64-DD49-8810-325892C11170}" type="datetimeFigureOut">
              <a:rPr lang="en-US" smtClean="0"/>
              <a:t>2/24/2015</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A220C29E-AEA6-FC47-A26C-7E60EA2898F0}" type="slidenum">
              <a:rPr lang="en-US" smtClean="0"/>
              <a:t>‹#›</a:t>
            </a:fld>
            <a:endParaRPr lang="en-US"/>
          </a:p>
        </p:txBody>
      </p:sp>
    </p:spTree>
    <p:extLst>
      <p:ext uri="{BB962C8B-B14F-4D97-AF65-F5344CB8AC3E}">
        <p14:creationId xmlns:p14="http://schemas.microsoft.com/office/powerpoint/2010/main" val="3337699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a:p>
        </p:txBody>
      </p:sp>
      <p:sp>
        <p:nvSpPr>
          <p:cNvPr id="10" name="Text Placeholder 18"/>
          <p:cNvSpPr>
            <a:spLocks noGrp="1"/>
          </p:cNvSpPr>
          <p:nvPr>
            <p:ph type="body" sz="quarter" idx="13" hasCustomPrompt="1"/>
          </p:nvPr>
        </p:nvSpPr>
        <p:spPr>
          <a:xfrm>
            <a:off x="457200" y="1168878"/>
            <a:ext cx="8229600" cy="332118"/>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2400" b="1" baseline="0">
                <a:solidFill>
                  <a:schemeClr val="tx1">
                    <a:lumMod val="60000"/>
                    <a:lumOff val="40000"/>
                  </a:schemeClr>
                </a:solidFill>
                <a:latin typeface="+mn-lt"/>
                <a:ea typeface="+mn-ea"/>
                <a:cs typeface="+mn-cs"/>
              </a:defRPr>
            </a:lvl1pPr>
          </a:lstStyle>
          <a:p>
            <a:pPr lvl="0"/>
            <a:r>
              <a:rPr/>
              <a:t>Click to add subtitle</a:t>
            </a:r>
          </a:p>
        </p:txBody>
      </p:sp>
      <p:sp>
        <p:nvSpPr>
          <p:cNvPr id="2" name="Date Placeholder 1"/>
          <p:cNvSpPr>
            <a:spLocks noGrp="1"/>
          </p:cNvSpPr>
          <p:nvPr>
            <p:ph type="dt" sz="half" idx="14"/>
          </p:nvPr>
        </p:nvSpPr>
        <p:spPr/>
        <p:txBody>
          <a:bodyPr/>
          <a:lstStyle/>
          <a:p>
            <a:fld id="{B621DDBC-AA64-DD49-8810-325892C11170}" type="datetimeFigureOut">
              <a:rPr lang="en-US" smtClean="0"/>
              <a:t>2/24/2015</a:t>
            </a:fld>
            <a:endParaRPr lang="en-US"/>
          </a:p>
        </p:txBody>
      </p:sp>
      <p:sp>
        <p:nvSpPr>
          <p:cNvPr id="8" name="Footer Placeholder 7"/>
          <p:cNvSpPr>
            <a:spLocks noGrp="1"/>
          </p:cNvSpPr>
          <p:nvPr>
            <p:ph type="ftr" sz="quarter" idx="15"/>
          </p:nvPr>
        </p:nvSpPr>
        <p:spPr/>
        <p:txBody>
          <a:bodyPr/>
          <a:lstStyle/>
          <a:p>
            <a:endParaRPr lang="en-US"/>
          </a:p>
        </p:txBody>
      </p:sp>
      <p:sp>
        <p:nvSpPr>
          <p:cNvPr id="9" name="Slide Number Placeholder 8"/>
          <p:cNvSpPr>
            <a:spLocks noGrp="1"/>
          </p:cNvSpPr>
          <p:nvPr>
            <p:ph type="sldNum" sz="quarter" idx="16"/>
          </p:nvPr>
        </p:nvSpPr>
        <p:spPr/>
        <p:txBody>
          <a:bodyPr/>
          <a:lstStyle/>
          <a:p>
            <a:fld id="{A220C29E-AEA6-FC47-A26C-7E60EA2898F0}" type="slidenum">
              <a:rPr lang="en-US" smtClean="0"/>
              <a:t>‹#›</a:t>
            </a:fld>
            <a:endParaRPr lang="en-US"/>
          </a:p>
        </p:txBody>
      </p:sp>
    </p:spTree>
    <p:extLst>
      <p:ext uri="{BB962C8B-B14F-4D97-AF65-F5344CB8AC3E}">
        <p14:creationId xmlns:p14="http://schemas.microsoft.com/office/powerpoint/2010/main" val="41636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621DDBC-AA64-DD49-8810-325892C11170}" type="datetimeFigureOut">
              <a:rPr lang="en-US" smtClean="0"/>
              <a:t>2/24/2015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20C29E-AEA6-FC47-A26C-7E60EA2898F0}" type="slidenum">
              <a:rPr lang="en-US" smtClean="0"/>
              <a:t>‹#›</a:t>
            </a:fld>
            <a:endParaRPr lang="en-US"/>
          </a:p>
        </p:txBody>
      </p:sp>
    </p:spTree>
    <p:extLst>
      <p:ext uri="{BB962C8B-B14F-4D97-AF65-F5344CB8AC3E}">
        <p14:creationId xmlns:p14="http://schemas.microsoft.com/office/powerpoint/2010/main" val="360822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2" y="304800"/>
            <a:ext cx="8229598" cy="838200"/>
          </a:xfrm>
        </p:spPr>
        <p:txBody>
          <a:bodyPr/>
          <a:lstStyle/>
          <a:p>
            <a:r>
              <a:rPr lang="en-US" smtClean="0"/>
              <a:t>Click to edit Master title style</a:t>
            </a:r>
            <a:endParaRPr/>
          </a:p>
        </p:txBody>
      </p:sp>
      <p:sp>
        <p:nvSpPr>
          <p:cNvPr id="3" name="Content Placeholder 2"/>
          <p:cNvSpPr>
            <a:spLocks noGrp="1"/>
          </p:cNvSpPr>
          <p:nvPr>
            <p:ph sz="half" idx="1"/>
          </p:nvPr>
        </p:nvSpPr>
        <p:spPr>
          <a:xfrm>
            <a:off x="457200" y="1447799"/>
            <a:ext cx="3931920" cy="4495801"/>
          </a:xfrm>
        </p:spPr>
        <p:txBody>
          <a:bodyPr>
            <a:normAutofit/>
          </a:bodyPr>
          <a:lstStyle>
            <a:lvl1pPr>
              <a:defRPr sz="2000" b="0"/>
            </a:lvl1pPr>
            <a:lvl2pPr>
              <a:defRPr sz="1800" b="0"/>
            </a:lvl2pPr>
            <a:lvl3pPr>
              <a:defRPr sz="1600" b="0"/>
            </a:lvl3pPr>
            <a:lvl4pPr>
              <a:defRPr sz="1400" b="0"/>
            </a:lvl4pPr>
            <a:lvl5pPr>
              <a:defRPr sz="1400" b="0"/>
            </a:lvl5pPr>
            <a:lvl6pPr>
              <a:defRPr sz="1400" b="0"/>
            </a:lvl6pPr>
            <a:lvl7pPr>
              <a:defRPr sz="1400" b="0"/>
            </a:lvl7pPr>
            <a:lvl8pPr>
              <a:defRPr sz="1400" b="0"/>
            </a:lvl8pPr>
            <a:lvl9pPr>
              <a:defRPr sz="1400" b="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4880" y="1447799"/>
            <a:ext cx="3931920" cy="4495801"/>
          </a:xfrm>
        </p:spPr>
        <p:txBody>
          <a:bodyPr>
            <a:normAutofit/>
          </a:bodyPr>
          <a:lstStyle>
            <a:lvl1pPr>
              <a:defRPr sz="2000" b="0"/>
            </a:lvl1pPr>
            <a:lvl2pPr>
              <a:defRPr sz="1800" b="0"/>
            </a:lvl2pPr>
            <a:lvl3pPr>
              <a:defRPr sz="1600" b="0"/>
            </a:lvl3pPr>
            <a:lvl4pPr>
              <a:defRPr sz="1400" b="0"/>
            </a:lvl4pPr>
            <a:lvl5pPr>
              <a:defRPr sz="1400" b="0"/>
            </a:lvl5pPr>
            <a:lvl6pPr>
              <a:defRPr sz="1400" b="0"/>
            </a:lvl6pPr>
            <a:lvl7pPr>
              <a:defRPr sz="1400" b="0"/>
            </a:lvl7pPr>
            <a:lvl8pPr>
              <a:defRPr sz="1400" b="0"/>
            </a:lvl8pPr>
            <a:lvl9pPr>
              <a:defRPr sz="1400" b="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B621DDBC-AA64-DD49-8810-325892C11170}" type="datetimeFigureOut">
              <a:rPr lang="en-US" smtClean="0"/>
              <a:t>2/24/2015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20C29E-AEA6-FC47-A26C-7E60EA2898F0}" type="slidenum">
              <a:rPr lang="en-US" smtClean="0"/>
              <a:t>‹#›</a:t>
            </a:fld>
            <a:endParaRPr lang="en-US"/>
          </a:p>
        </p:txBody>
      </p:sp>
    </p:spTree>
    <p:extLst>
      <p:ext uri="{BB962C8B-B14F-4D97-AF65-F5344CB8AC3E}">
        <p14:creationId xmlns:p14="http://schemas.microsoft.com/office/powerpoint/2010/main" val="1772027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1371600"/>
            <a:ext cx="4040188" cy="609599"/>
          </a:xfrm>
        </p:spPr>
        <p:txBody>
          <a:bodyPr anchor="ctr">
            <a:noAutofit/>
          </a:bodyPr>
          <a:lstStyle>
            <a:lvl1pPr marL="0" indent="0">
              <a:spcBef>
                <a:spcPts val="0"/>
              </a:spcBef>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57401"/>
            <a:ext cx="4040188" cy="3886200"/>
          </a:xfrm>
        </p:spPr>
        <p:txBody>
          <a:bodyPr>
            <a:normAutofit/>
          </a:bodyPr>
          <a:lstStyle>
            <a:lvl1pPr>
              <a:defRPr sz="2000" b="0"/>
            </a:lvl1pPr>
            <a:lvl2pPr>
              <a:defRPr sz="1800" b="0"/>
            </a:lvl2pPr>
            <a:lvl3pPr>
              <a:defRPr sz="1600" b="0"/>
            </a:lvl3pPr>
            <a:lvl4pPr>
              <a:defRPr sz="1400" b="0"/>
            </a:lvl4pPr>
            <a:lvl5pPr>
              <a:defRPr sz="1400" b="0"/>
            </a:lvl5pPr>
            <a:lvl6pPr>
              <a:defRPr sz="1400" b="0"/>
            </a:lvl6pPr>
            <a:lvl7pPr>
              <a:defRPr sz="1400" b="0"/>
            </a:lvl7pPr>
            <a:lvl8pPr>
              <a:defRPr sz="1400" b="0"/>
            </a:lvl8pPr>
            <a:lvl9pPr>
              <a:defRPr sz="1400" b="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45025" y="1371600"/>
            <a:ext cx="4041775" cy="609599"/>
          </a:xfrm>
        </p:spPr>
        <p:txBody>
          <a:bodyPr anchor="ctr">
            <a:noAutofit/>
          </a:bodyPr>
          <a:lstStyle>
            <a:lvl1pPr marL="0" indent="0">
              <a:spcBef>
                <a:spcPts val="0"/>
              </a:spcBef>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57401"/>
            <a:ext cx="4041775" cy="3886200"/>
          </a:xfrm>
        </p:spPr>
        <p:txBody>
          <a:bodyPr>
            <a:normAutofit/>
          </a:bodyPr>
          <a:lstStyle>
            <a:lvl1pPr>
              <a:defRPr sz="2000" b="0"/>
            </a:lvl1pPr>
            <a:lvl2pPr>
              <a:defRPr sz="1800" b="0"/>
            </a:lvl2pPr>
            <a:lvl3pPr>
              <a:defRPr sz="1600" b="0"/>
            </a:lvl3pPr>
            <a:lvl4pPr>
              <a:defRPr sz="1400" b="0"/>
            </a:lvl4pPr>
            <a:lvl5pPr>
              <a:defRPr sz="1400" b="0"/>
            </a:lvl5pPr>
            <a:lvl6pPr>
              <a:defRPr sz="1400" b="0"/>
            </a:lvl6pPr>
            <a:lvl7pPr>
              <a:defRPr sz="1400" b="0"/>
            </a:lvl7pPr>
            <a:lvl8pPr>
              <a:defRPr sz="1400" b="0"/>
            </a:lvl8pPr>
            <a:lvl9pPr>
              <a:defRPr sz="1400" b="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B621DDBC-AA64-DD49-8810-325892C11170}" type="datetimeFigureOut">
              <a:rPr lang="en-US" smtClean="0"/>
              <a:t>2/24/2015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20C29E-AEA6-FC47-A26C-7E60EA2898F0}" type="slidenum">
              <a:rPr lang="en-US" smtClean="0"/>
              <a:t>‹#›</a:t>
            </a:fld>
            <a:endParaRPr lang="en-US"/>
          </a:p>
        </p:txBody>
      </p:sp>
    </p:spTree>
    <p:extLst>
      <p:ext uri="{BB962C8B-B14F-4D97-AF65-F5344CB8AC3E}">
        <p14:creationId xmlns:p14="http://schemas.microsoft.com/office/powerpoint/2010/main" val="858273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457202" y="304800"/>
            <a:ext cx="8229598" cy="838200"/>
          </a:xfrm>
        </p:spPr>
        <p:txBody>
          <a:bodyPr/>
          <a:lstStyle/>
          <a:p>
            <a:r>
              <a:rPr lang="en-US" smtClean="0"/>
              <a:t>Click to edit Master title style</a:t>
            </a:r>
            <a:endParaRPr/>
          </a:p>
        </p:txBody>
      </p:sp>
      <p:sp>
        <p:nvSpPr>
          <p:cNvPr id="3" name="Content Placeholder 2"/>
          <p:cNvSpPr>
            <a:spLocks noGrp="1"/>
          </p:cNvSpPr>
          <p:nvPr>
            <p:ph idx="1"/>
          </p:nvPr>
        </p:nvSpPr>
        <p:spPr>
          <a:xfrm>
            <a:off x="457199" y="1447800"/>
            <a:ext cx="5486757" cy="4495800"/>
          </a:xfrm>
        </p:spPr>
        <p:txBody>
          <a:bodyPr>
            <a:normAutofit/>
          </a:bodyPr>
          <a:lstStyle>
            <a:lvl1pPr>
              <a:defRPr sz="2400" b="0"/>
            </a:lvl1pPr>
            <a:lvl2pPr>
              <a:defRPr sz="2000" b="0"/>
            </a:lvl2pPr>
            <a:lvl3pPr>
              <a:defRPr sz="1800" b="0"/>
            </a:lvl3pPr>
            <a:lvl4pPr>
              <a:defRPr sz="1600" b="0"/>
            </a:lvl4pPr>
            <a:lvl5pPr>
              <a:defRPr sz="1400" b="0"/>
            </a:lvl5pPr>
            <a:lvl6pPr>
              <a:defRPr sz="1400" b="0"/>
            </a:lvl6pPr>
            <a:lvl7pPr>
              <a:defRPr sz="1400" b="0"/>
            </a:lvl7pPr>
            <a:lvl8pPr>
              <a:defRPr sz="1400" b="0"/>
            </a:lvl8pPr>
            <a:lvl9pPr>
              <a:defRPr sz="1400" b="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217920" y="1447800"/>
            <a:ext cx="2468880" cy="4495801"/>
          </a:xfrm>
        </p:spPr>
        <p:txBody>
          <a:bodyPr>
            <a:noAutofit/>
          </a:bodyPr>
          <a:lstStyle>
            <a:lvl1pPr marL="0" indent="0">
              <a:spcBef>
                <a:spcPts val="1200"/>
              </a:spcBef>
              <a:buNone/>
              <a:defRPr sz="20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Date Placeholder 1"/>
          <p:cNvSpPr>
            <a:spLocks noGrp="1"/>
          </p:cNvSpPr>
          <p:nvPr>
            <p:ph type="dt" sz="half" idx="10"/>
          </p:nvPr>
        </p:nvSpPr>
        <p:spPr/>
        <p:txBody>
          <a:bodyPr/>
          <a:lstStyle/>
          <a:p>
            <a:fld id="{B621DDBC-AA64-DD49-8810-325892C11170}" type="datetimeFigureOut">
              <a:rPr lang="en-US" smtClean="0"/>
              <a:t>2/24/2015</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A220C29E-AEA6-FC47-A26C-7E60EA2898F0}" type="slidenum">
              <a:rPr lang="en-US" smtClean="0"/>
              <a:t>‹#›</a:t>
            </a:fld>
            <a:endParaRPr lang="en-US"/>
          </a:p>
        </p:txBody>
      </p:sp>
    </p:spTree>
    <p:extLst>
      <p:ext uri="{BB962C8B-B14F-4D97-AF65-F5344CB8AC3E}">
        <p14:creationId xmlns:p14="http://schemas.microsoft.com/office/powerpoint/2010/main" val="3457850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457202" y="304800"/>
            <a:ext cx="8229598" cy="838200"/>
          </a:xfrm>
        </p:spPr>
        <p:txBody>
          <a:bodyPr/>
          <a:lstStyle/>
          <a:p>
            <a:r>
              <a:rPr lang="en-US" smtClean="0"/>
              <a:t>Click to edit Master title style</a:t>
            </a:r>
            <a:endParaRPr/>
          </a:p>
        </p:txBody>
      </p:sp>
      <p:sp>
        <p:nvSpPr>
          <p:cNvPr id="12" name="Rectangle 11"/>
          <p:cNvSpPr/>
          <p:nvPr/>
        </p:nvSpPr>
        <p:spPr bwMode="auto">
          <a:xfrm>
            <a:off x="198408" y="1447800"/>
            <a:ext cx="5745192" cy="3844528"/>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sz="2400" i="0" u="none" strike="noStrike" cap="none" normalizeH="0" baseline="0">
              <a:ln>
                <a:noFill/>
              </a:ln>
              <a:solidFill>
                <a:schemeClr val="bg1"/>
              </a:solidFill>
              <a:effectLst/>
              <a:latin typeface="+mn-lt"/>
            </a:endParaRPr>
          </a:p>
        </p:txBody>
      </p:sp>
      <p:sp>
        <p:nvSpPr>
          <p:cNvPr id="3" name="Picture Placeholder 2"/>
          <p:cNvSpPr>
            <a:spLocks noGrp="1"/>
          </p:cNvSpPr>
          <p:nvPr>
            <p:ph type="pic" idx="1"/>
          </p:nvPr>
        </p:nvSpPr>
        <p:spPr bwMode="gray">
          <a:xfrm>
            <a:off x="260857" y="1511808"/>
            <a:ext cx="5619213" cy="3715950"/>
          </a:xfrm>
          <a:noFill/>
        </p:spPr>
        <p:txBody>
          <a:bodyPr tIns="182880">
            <a:normAutofit/>
          </a:bodyPr>
          <a:lstStyle>
            <a:lvl1pPr marL="0" indent="0" algn="ctr">
              <a:buNone/>
              <a:defRPr sz="20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217920" y="1449387"/>
            <a:ext cx="2468880" cy="3842941"/>
          </a:xfrm>
        </p:spPr>
        <p:txBody>
          <a:bodyPr>
            <a:noAutofit/>
          </a:bodyPr>
          <a:lstStyle>
            <a:lvl1pPr marL="0" indent="0">
              <a:spcBef>
                <a:spcPts val="1200"/>
              </a:spcBef>
              <a:buNone/>
              <a:defRPr sz="2000" b="0" i="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Date Placeholder 1"/>
          <p:cNvSpPr>
            <a:spLocks noGrp="1"/>
          </p:cNvSpPr>
          <p:nvPr>
            <p:ph type="dt" sz="half" idx="10"/>
          </p:nvPr>
        </p:nvSpPr>
        <p:spPr/>
        <p:txBody>
          <a:bodyPr/>
          <a:lstStyle/>
          <a:p>
            <a:fld id="{B621DDBC-AA64-DD49-8810-325892C11170}" type="datetimeFigureOut">
              <a:rPr lang="en-US" smtClean="0"/>
              <a:t>2/24/2015</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A220C29E-AEA6-FC47-A26C-7E60EA2898F0}" type="slidenum">
              <a:rPr lang="en-US" smtClean="0"/>
              <a:t>‹#›</a:t>
            </a:fld>
            <a:endParaRPr lang="en-US"/>
          </a:p>
        </p:txBody>
      </p:sp>
    </p:spTree>
    <p:extLst>
      <p:ext uri="{BB962C8B-B14F-4D97-AF65-F5344CB8AC3E}">
        <p14:creationId xmlns:p14="http://schemas.microsoft.com/office/powerpoint/2010/main" val="305827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with Name">
    <p:spTree>
      <p:nvGrpSpPr>
        <p:cNvPr id="1" name=""/>
        <p:cNvGrpSpPr/>
        <p:nvPr/>
      </p:nvGrpSpPr>
      <p:grpSpPr>
        <a:xfrm>
          <a:off x="0" y="0"/>
          <a:ext cx="0" cy="0"/>
          <a:chOff x="0" y="0"/>
          <a:chExt cx="0" cy="0"/>
        </a:xfrm>
      </p:grpSpPr>
      <p:grpSp>
        <p:nvGrpSpPr>
          <p:cNvPr id="31" name="Group 30"/>
          <p:cNvGrpSpPr/>
          <p:nvPr/>
        </p:nvGrpSpPr>
        <p:grpSpPr bwMode="ltGray">
          <a:xfrm>
            <a:off x="615172" y="178278"/>
            <a:ext cx="8331967" cy="2845278"/>
            <a:chOff x="610410" y="178278"/>
            <a:chExt cx="8331967" cy="2845278"/>
          </a:xfrm>
        </p:grpSpPr>
        <p:sp>
          <p:nvSpPr>
            <p:cNvPr id="32" name="Rectangle 31"/>
            <p:cNvSpPr/>
            <p:nvPr/>
          </p:nvSpPr>
          <p:spPr bwMode="ltGray">
            <a:xfrm>
              <a:off x="7760115" y="178278"/>
              <a:ext cx="1182262" cy="1193799"/>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3" name="Rectangle 32"/>
            <p:cNvSpPr/>
            <p:nvPr/>
          </p:nvSpPr>
          <p:spPr bwMode="ltGray">
            <a:xfrm>
              <a:off x="7342753" y="1065916"/>
              <a:ext cx="908541" cy="90854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4" name="Rectangle 33"/>
            <p:cNvSpPr/>
            <p:nvPr/>
          </p:nvSpPr>
          <p:spPr bwMode="ltGray">
            <a:xfrm>
              <a:off x="6727716" y="943452"/>
              <a:ext cx="1168114" cy="11795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5" name="Rectangle 34"/>
            <p:cNvSpPr/>
            <p:nvPr/>
          </p:nvSpPr>
          <p:spPr bwMode="ltGray">
            <a:xfrm>
              <a:off x="7342754" y="1065916"/>
              <a:ext cx="553076" cy="90854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6" name="Rectangle 23"/>
            <p:cNvSpPr/>
            <p:nvPr/>
          </p:nvSpPr>
          <p:spPr bwMode="ltGray">
            <a:xfrm>
              <a:off x="7760115" y="943452"/>
              <a:ext cx="135715" cy="428625"/>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7" name="Rectangle 36"/>
            <p:cNvSpPr/>
            <p:nvPr/>
          </p:nvSpPr>
          <p:spPr bwMode="ltGray">
            <a:xfrm>
              <a:off x="7760115" y="1065916"/>
              <a:ext cx="491179" cy="30616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8" name="Rectangle 37"/>
            <p:cNvSpPr/>
            <p:nvPr/>
          </p:nvSpPr>
          <p:spPr bwMode="ltGray">
            <a:xfrm>
              <a:off x="7760115" y="1065916"/>
              <a:ext cx="135716" cy="306161"/>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9" name="Rectangle 38"/>
            <p:cNvSpPr/>
            <p:nvPr/>
          </p:nvSpPr>
          <p:spPr bwMode="ltGray">
            <a:xfrm>
              <a:off x="7064243" y="1296831"/>
              <a:ext cx="371294" cy="37528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0" name="Rectangle 39"/>
            <p:cNvSpPr/>
            <p:nvPr/>
          </p:nvSpPr>
          <p:spPr bwMode="ltGray">
            <a:xfrm>
              <a:off x="7342753" y="1296831"/>
              <a:ext cx="92783" cy="375283"/>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1" name="Rectangle 40"/>
            <p:cNvSpPr/>
            <p:nvPr/>
          </p:nvSpPr>
          <p:spPr bwMode="ltGray">
            <a:xfrm>
              <a:off x="6579483" y="1913285"/>
              <a:ext cx="355684" cy="359506"/>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2" name="Rectangle 41"/>
            <p:cNvSpPr/>
            <p:nvPr/>
          </p:nvSpPr>
          <p:spPr bwMode="ltGray">
            <a:xfrm>
              <a:off x="6727716" y="1913285"/>
              <a:ext cx="207451" cy="209680"/>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3" name="Rectangle 42"/>
            <p:cNvSpPr/>
            <p:nvPr/>
          </p:nvSpPr>
          <p:spPr bwMode="ltGray">
            <a:xfrm>
              <a:off x="4700590" y="1307021"/>
              <a:ext cx="778219" cy="7858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4" name="Rectangle 43"/>
            <p:cNvSpPr/>
            <p:nvPr/>
          </p:nvSpPr>
          <p:spPr bwMode="ltGray">
            <a:xfrm>
              <a:off x="4124326" y="1897572"/>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5" name="Rectangle 44"/>
            <p:cNvSpPr/>
            <p:nvPr/>
          </p:nvSpPr>
          <p:spPr bwMode="ltGray">
            <a:xfrm>
              <a:off x="3206751" y="1535622"/>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6" name="Rectangle 45"/>
            <p:cNvSpPr/>
            <p:nvPr/>
          </p:nvSpPr>
          <p:spPr bwMode="ltGray">
            <a:xfrm>
              <a:off x="785069" y="2029017"/>
              <a:ext cx="508907" cy="51387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7" name="Rectangle 46"/>
            <p:cNvSpPr/>
            <p:nvPr/>
          </p:nvSpPr>
          <p:spPr bwMode="ltGray">
            <a:xfrm>
              <a:off x="5279710" y="982650"/>
              <a:ext cx="818771" cy="826761"/>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8" name="Rectangle 43"/>
            <p:cNvSpPr/>
            <p:nvPr/>
          </p:nvSpPr>
          <p:spPr bwMode="ltGray">
            <a:xfrm>
              <a:off x="5279710" y="1307021"/>
              <a:ext cx="199099" cy="502390"/>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9" name="Rectangle 48"/>
            <p:cNvSpPr/>
            <p:nvPr/>
          </p:nvSpPr>
          <p:spPr bwMode="ltGray">
            <a:xfrm>
              <a:off x="5607932" y="833457"/>
              <a:ext cx="310267" cy="313601"/>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0" name="Rectangle 46"/>
            <p:cNvSpPr/>
            <p:nvPr/>
          </p:nvSpPr>
          <p:spPr bwMode="ltGray">
            <a:xfrm>
              <a:off x="5607932" y="982650"/>
              <a:ext cx="310267" cy="164408"/>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1" name="Rectangle 50"/>
            <p:cNvSpPr/>
            <p:nvPr/>
          </p:nvSpPr>
          <p:spPr bwMode="ltGray">
            <a:xfrm>
              <a:off x="5814966" y="1071851"/>
              <a:ext cx="405874" cy="410235"/>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2" name="Rectangle 46"/>
            <p:cNvSpPr/>
            <p:nvPr/>
          </p:nvSpPr>
          <p:spPr bwMode="ltGray">
            <a:xfrm>
              <a:off x="5814966" y="1071851"/>
              <a:ext cx="103233" cy="75207"/>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3" name="Rectangle 53"/>
            <p:cNvSpPr/>
            <p:nvPr/>
          </p:nvSpPr>
          <p:spPr bwMode="ltGray">
            <a:xfrm>
              <a:off x="4700590" y="1897572"/>
              <a:ext cx="187670" cy="195262"/>
            </a:xfrm>
            <a:custGeom>
              <a:avLst/>
              <a:gdLst/>
              <a:ahLst/>
              <a:cxnLst/>
              <a:rect l="l" t="t" r="r" b="b"/>
              <a:pathLst>
                <a:path w="187670" h="195262">
                  <a:moveTo>
                    <a:pt x="0" y="0"/>
                  </a:moveTo>
                  <a:lnTo>
                    <a:pt x="187670" y="0"/>
                  </a:lnTo>
                  <a:lnTo>
                    <a:pt x="187670" y="195262"/>
                  </a:lnTo>
                  <a:lnTo>
                    <a:pt x="0" y="195262"/>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4" name="Rectangle 53"/>
            <p:cNvSpPr/>
            <p:nvPr/>
          </p:nvSpPr>
          <p:spPr bwMode="ltGray">
            <a:xfrm>
              <a:off x="4214766" y="2200326"/>
              <a:ext cx="376284" cy="380327"/>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5" name="Rectangle 54"/>
            <p:cNvSpPr/>
            <p:nvPr/>
          </p:nvSpPr>
          <p:spPr bwMode="ltGray">
            <a:xfrm>
              <a:off x="3776616" y="2783396"/>
              <a:ext cx="237607" cy="240160"/>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6" name="Rectangle 55"/>
            <p:cNvSpPr/>
            <p:nvPr/>
          </p:nvSpPr>
          <p:spPr bwMode="ltGray">
            <a:xfrm>
              <a:off x="2927048" y="2101537"/>
              <a:ext cx="608677" cy="608677"/>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7" name="Rectangle 56"/>
            <p:cNvSpPr/>
            <p:nvPr/>
          </p:nvSpPr>
          <p:spPr bwMode="ltGray">
            <a:xfrm>
              <a:off x="2515005" y="2019492"/>
              <a:ext cx="782577" cy="790214"/>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8" name="Rectangle 57"/>
            <p:cNvSpPr/>
            <p:nvPr/>
          </p:nvSpPr>
          <p:spPr bwMode="ltGray">
            <a:xfrm>
              <a:off x="2927049" y="2101537"/>
              <a:ext cx="370533" cy="608677"/>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9" name="Rectangle 23"/>
            <p:cNvSpPr/>
            <p:nvPr/>
          </p:nvSpPr>
          <p:spPr bwMode="ltGray">
            <a:xfrm>
              <a:off x="3206660" y="2019492"/>
              <a:ext cx="90922" cy="287157"/>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0" name="Rectangle 59"/>
            <p:cNvSpPr/>
            <p:nvPr/>
          </p:nvSpPr>
          <p:spPr bwMode="ltGray">
            <a:xfrm>
              <a:off x="3206660" y="2101537"/>
              <a:ext cx="329065" cy="205112"/>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1" name="Rectangle 60"/>
            <p:cNvSpPr/>
            <p:nvPr/>
          </p:nvSpPr>
          <p:spPr bwMode="ltGray">
            <a:xfrm>
              <a:off x="2740461" y="2256238"/>
              <a:ext cx="248748" cy="25142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2" name="Rectangle 61"/>
            <p:cNvSpPr/>
            <p:nvPr/>
          </p:nvSpPr>
          <p:spPr bwMode="ltGray">
            <a:xfrm>
              <a:off x="2927048" y="2256238"/>
              <a:ext cx="62160" cy="251421"/>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3" name="Rectangle 62"/>
            <p:cNvSpPr/>
            <p:nvPr/>
          </p:nvSpPr>
          <p:spPr bwMode="ltGray">
            <a:xfrm>
              <a:off x="2415696" y="2669231"/>
              <a:ext cx="238290" cy="24085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4" name="Rectangle 63"/>
            <p:cNvSpPr/>
            <p:nvPr/>
          </p:nvSpPr>
          <p:spPr bwMode="ltGray">
            <a:xfrm>
              <a:off x="2515005" y="2669231"/>
              <a:ext cx="138982" cy="140475"/>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5" name="Rectangle 64"/>
            <p:cNvSpPr/>
            <p:nvPr/>
          </p:nvSpPr>
          <p:spPr bwMode="ltGray">
            <a:xfrm>
              <a:off x="3206661" y="2101537"/>
              <a:ext cx="90922" cy="205112"/>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6" name="Rectangle 65"/>
            <p:cNvSpPr/>
            <p:nvPr/>
          </p:nvSpPr>
          <p:spPr bwMode="ltGray">
            <a:xfrm>
              <a:off x="1158559" y="2250875"/>
              <a:ext cx="527374" cy="532521"/>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7" name="Rectangle 66"/>
            <p:cNvSpPr/>
            <p:nvPr/>
          </p:nvSpPr>
          <p:spPr bwMode="ltGray">
            <a:xfrm>
              <a:off x="1551010" y="2031059"/>
              <a:ext cx="554855" cy="560270"/>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8" name="Rectangle 43"/>
            <p:cNvSpPr/>
            <p:nvPr/>
          </p:nvSpPr>
          <p:spPr bwMode="ltGray">
            <a:xfrm>
              <a:off x="1551010" y="2250875"/>
              <a:ext cx="134923" cy="340454"/>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9" name="Rectangle 68"/>
            <p:cNvSpPr/>
            <p:nvPr/>
          </p:nvSpPr>
          <p:spPr bwMode="ltGray">
            <a:xfrm>
              <a:off x="1773436" y="1929956"/>
              <a:ext cx="210258" cy="212517"/>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0" name="Rectangle 46"/>
            <p:cNvSpPr/>
            <p:nvPr/>
          </p:nvSpPr>
          <p:spPr bwMode="ltGray">
            <a:xfrm>
              <a:off x="1773436" y="2031059"/>
              <a:ext cx="210258" cy="111414"/>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1" name="Rectangle 70"/>
            <p:cNvSpPr/>
            <p:nvPr/>
          </p:nvSpPr>
          <p:spPr bwMode="ltGray">
            <a:xfrm>
              <a:off x="1913736" y="2091508"/>
              <a:ext cx="275048" cy="278003"/>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2" name="Rectangle 46"/>
            <p:cNvSpPr/>
            <p:nvPr/>
          </p:nvSpPr>
          <p:spPr bwMode="ltGray">
            <a:xfrm>
              <a:off x="1913736" y="2091508"/>
              <a:ext cx="69958" cy="50965"/>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3" name="Rectangle 74"/>
            <p:cNvSpPr/>
            <p:nvPr/>
          </p:nvSpPr>
          <p:spPr bwMode="ltGray">
            <a:xfrm>
              <a:off x="1158559" y="2250875"/>
              <a:ext cx="135417" cy="292015"/>
            </a:xfrm>
            <a:custGeom>
              <a:avLst/>
              <a:gdLst/>
              <a:ahLst/>
              <a:cxnLst/>
              <a:rect l="l" t="t" r="r" b="b"/>
              <a:pathLst>
                <a:path w="135417" h="292015">
                  <a:moveTo>
                    <a:pt x="0" y="0"/>
                  </a:moveTo>
                  <a:lnTo>
                    <a:pt x="135417" y="0"/>
                  </a:lnTo>
                  <a:lnTo>
                    <a:pt x="135417" y="292015"/>
                  </a:lnTo>
                  <a:lnTo>
                    <a:pt x="0" y="29201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4" name="Rectangle 73"/>
            <p:cNvSpPr/>
            <p:nvPr/>
          </p:nvSpPr>
          <p:spPr bwMode="ltGray">
            <a:xfrm>
              <a:off x="835434" y="2213106"/>
              <a:ext cx="234241" cy="236758"/>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5" name="Rectangle 74"/>
            <p:cNvSpPr/>
            <p:nvPr/>
          </p:nvSpPr>
          <p:spPr bwMode="ltGray">
            <a:xfrm>
              <a:off x="610410" y="2761214"/>
              <a:ext cx="158015" cy="159713"/>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pic>
        <p:nvPicPr>
          <p:cNvPr id="76" name="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288" y="834568"/>
            <a:ext cx="2194560" cy="579039"/>
          </a:xfrm>
          <a:prstGeom prst="rect">
            <a:avLst/>
          </a:prstGeom>
        </p:spPr>
      </p:pic>
      <p:sp>
        <p:nvSpPr>
          <p:cNvPr id="2" name="Title 1"/>
          <p:cNvSpPr>
            <a:spLocks noGrp="1"/>
          </p:cNvSpPr>
          <p:nvPr>
            <p:ph type="title"/>
          </p:nvPr>
        </p:nvSpPr>
        <p:spPr>
          <a:xfrm>
            <a:off x="914400" y="3048000"/>
            <a:ext cx="7315202" cy="1393825"/>
          </a:xfrm>
        </p:spPr>
        <p:txBody>
          <a:bodyPr/>
          <a:lstStyle>
            <a:lvl1pPr>
              <a:defRPr sz="3200"/>
            </a:lvl1pPr>
          </a:lstStyle>
          <a:p>
            <a:r>
              <a:rPr lang="en-US" smtClean="0"/>
              <a:t>Click to edit Master title style</a:t>
            </a:r>
            <a:endParaRPr/>
          </a:p>
        </p:txBody>
      </p:sp>
      <p:sp>
        <p:nvSpPr>
          <p:cNvPr id="3076" name="Rectangle 4"/>
          <p:cNvSpPr>
            <a:spLocks noGrp="1" noChangeArrowheads="1"/>
          </p:cNvSpPr>
          <p:nvPr>
            <p:ph type="subTitle" idx="1" hasCustomPrompt="1"/>
          </p:nvPr>
        </p:nvSpPr>
        <p:spPr bwMode="auto">
          <a:xfrm>
            <a:off x="914399" y="5050673"/>
            <a:ext cx="7315202" cy="381000"/>
          </a:xfrm>
        </p:spPr>
        <p:txBody>
          <a:bodyPr anchor="t" anchorCtr="0">
            <a:noAutofit/>
          </a:bodyPr>
          <a:lstStyle>
            <a:lvl1pPr marL="0" indent="0">
              <a:spcBef>
                <a:spcPts val="0"/>
              </a:spcBef>
              <a:buFontTx/>
              <a:buNone/>
              <a:defRPr sz="2400" b="1" baseline="0"/>
            </a:lvl1pPr>
          </a:lstStyle>
          <a:p>
            <a:r>
              <a:rPr/>
              <a:t>Click to add presenter’s name</a:t>
            </a:r>
          </a:p>
        </p:txBody>
      </p:sp>
      <p:sp>
        <p:nvSpPr>
          <p:cNvPr id="19" name="Text Placeholder 18"/>
          <p:cNvSpPr>
            <a:spLocks noGrp="1"/>
          </p:cNvSpPr>
          <p:nvPr>
            <p:ph type="body" sz="quarter" idx="10" hasCustomPrompt="1"/>
          </p:nvPr>
        </p:nvSpPr>
        <p:spPr>
          <a:xfrm>
            <a:off x="914401" y="5486400"/>
            <a:ext cx="7315200" cy="301925"/>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2000" b="0" baseline="0">
                <a:solidFill>
                  <a:schemeClr val="tx1"/>
                </a:solidFill>
                <a:latin typeface="+mn-lt"/>
                <a:ea typeface="+mn-ea"/>
                <a:cs typeface="+mn-cs"/>
              </a:defRPr>
            </a:lvl1pPr>
          </a:lstStyle>
          <a:p>
            <a:pPr lvl="0"/>
            <a:r>
              <a:rPr/>
              <a:t>Click to add presenter’s title</a:t>
            </a:r>
          </a:p>
        </p:txBody>
      </p:sp>
      <p:grpSp>
        <p:nvGrpSpPr>
          <p:cNvPr id="81" name="Frame"/>
          <p:cNvGrpSpPr/>
          <p:nvPr/>
        </p:nvGrpSpPr>
        <p:grpSpPr bwMode="invGray">
          <a:xfrm>
            <a:off x="0" y="0"/>
            <a:ext cx="9144000" cy="6858000"/>
            <a:chOff x="0" y="0"/>
            <a:chExt cx="9144000" cy="6858000"/>
          </a:xfrm>
        </p:grpSpPr>
        <p:sp>
          <p:nvSpPr>
            <p:cNvPr id="82" name="Rectangle 81"/>
            <p:cNvSpPr/>
            <p:nvPr/>
          </p:nvSpPr>
          <p:spPr bwMode="invGray">
            <a:xfrm>
              <a:off x="0" y="0"/>
              <a:ext cx="19685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3" name="Rectangle 82"/>
            <p:cNvSpPr/>
            <p:nvPr/>
          </p:nvSpPr>
          <p:spPr bwMode="invGray">
            <a:xfrm>
              <a:off x="8947150" y="0"/>
              <a:ext cx="19685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4" name="Rectangle 83"/>
            <p:cNvSpPr/>
            <p:nvPr/>
          </p:nvSpPr>
          <p:spPr bwMode="invGray">
            <a:xfrm>
              <a:off x="0" y="0"/>
              <a:ext cx="9144000"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5" name="Rectangle 84"/>
            <p:cNvSpPr/>
            <p:nvPr/>
          </p:nvSpPr>
          <p:spPr bwMode="invGray">
            <a:xfrm>
              <a:off x="0" y="6656832"/>
              <a:ext cx="9144000"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Tree>
    <p:extLst>
      <p:ext uri="{BB962C8B-B14F-4D97-AF65-F5344CB8AC3E}">
        <p14:creationId xmlns:p14="http://schemas.microsoft.com/office/powerpoint/2010/main" val="1261505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11" name="Title 10"/>
          <p:cNvSpPr>
            <a:spLocks noGrp="1"/>
          </p:cNvSpPr>
          <p:nvPr>
            <p:ph type="title"/>
          </p:nvPr>
        </p:nvSpPr>
        <p:spPr>
          <a:xfrm>
            <a:off x="457202" y="304800"/>
            <a:ext cx="8229598" cy="838200"/>
          </a:xfrm>
        </p:spPr>
        <p:txBody>
          <a:bodyPr/>
          <a:lstStyle/>
          <a:p>
            <a:r>
              <a:rPr lang="en-US" smtClean="0"/>
              <a:t>Click to edit Master title style</a:t>
            </a:r>
            <a:endParaRPr/>
          </a:p>
        </p:txBody>
      </p:sp>
      <p:sp>
        <p:nvSpPr>
          <p:cNvPr id="15" name="Rectangle 14"/>
          <p:cNvSpPr/>
          <p:nvPr/>
        </p:nvSpPr>
        <p:spPr bwMode="auto">
          <a:xfrm>
            <a:off x="196850" y="1446212"/>
            <a:ext cx="8747125" cy="2668588"/>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sz="2400" i="0" u="none" strike="noStrike" cap="none" normalizeH="0" baseline="0">
              <a:ln>
                <a:noFill/>
              </a:ln>
              <a:solidFill>
                <a:schemeClr val="bg1"/>
              </a:solidFill>
              <a:effectLst/>
              <a:latin typeface="+mn-lt"/>
            </a:endParaRPr>
          </a:p>
        </p:txBody>
      </p:sp>
      <p:sp>
        <p:nvSpPr>
          <p:cNvPr id="3" name="Picture Placeholder 2"/>
          <p:cNvSpPr>
            <a:spLocks noGrp="1"/>
          </p:cNvSpPr>
          <p:nvPr>
            <p:ph type="pic" idx="1"/>
          </p:nvPr>
        </p:nvSpPr>
        <p:spPr bwMode="gray">
          <a:xfrm>
            <a:off x="260857" y="1510220"/>
            <a:ext cx="4279139" cy="2540572"/>
          </a:xfrm>
          <a:noFill/>
        </p:spPr>
        <p:txBody>
          <a:bodyPr tIns="182880">
            <a:normAutofit/>
          </a:bodyPr>
          <a:lstStyle>
            <a:lvl1pPr marL="0" indent="0" algn="ctr">
              <a:buNone/>
              <a:defRPr sz="20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57200" y="4270110"/>
            <a:ext cx="3931920" cy="1673490"/>
          </a:xfrm>
        </p:spPr>
        <p:txBody>
          <a:bodyPr>
            <a:noAutofit/>
          </a:bodyPr>
          <a:lstStyle>
            <a:lvl1pPr marL="0" indent="0">
              <a:spcBef>
                <a:spcPts val="1200"/>
              </a:spcBef>
              <a:buNone/>
              <a:defRPr sz="18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Picture Placeholder 2"/>
          <p:cNvSpPr>
            <a:spLocks noGrp="1"/>
          </p:cNvSpPr>
          <p:nvPr>
            <p:ph type="pic" idx="13"/>
          </p:nvPr>
        </p:nvSpPr>
        <p:spPr bwMode="gray">
          <a:xfrm>
            <a:off x="4604004" y="1510220"/>
            <a:ext cx="4279392" cy="2540572"/>
          </a:xfrm>
          <a:noFill/>
        </p:spPr>
        <p:txBody>
          <a:bodyPr tIns="182880">
            <a:normAutofit/>
          </a:bodyPr>
          <a:lstStyle>
            <a:lvl1pPr marL="0" indent="0" algn="ctr">
              <a:buNone/>
              <a:defRPr sz="20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0" name="Text Placeholder 3"/>
          <p:cNvSpPr>
            <a:spLocks noGrp="1"/>
          </p:cNvSpPr>
          <p:nvPr>
            <p:ph type="body" sz="half" idx="14"/>
          </p:nvPr>
        </p:nvSpPr>
        <p:spPr>
          <a:xfrm>
            <a:off x="4754880" y="4267200"/>
            <a:ext cx="3931920" cy="1676400"/>
          </a:xfrm>
        </p:spPr>
        <p:txBody>
          <a:bodyPr>
            <a:noAutofit/>
          </a:bodyPr>
          <a:lstStyle>
            <a:lvl1pPr marL="0" indent="0">
              <a:spcBef>
                <a:spcPts val="1200"/>
              </a:spcBef>
              <a:buNone/>
              <a:defRPr sz="18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Date Placeholder 1"/>
          <p:cNvSpPr>
            <a:spLocks noGrp="1"/>
          </p:cNvSpPr>
          <p:nvPr>
            <p:ph type="dt" sz="half" idx="15"/>
          </p:nvPr>
        </p:nvSpPr>
        <p:spPr/>
        <p:txBody>
          <a:bodyPr/>
          <a:lstStyle/>
          <a:p>
            <a:fld id="{B621DDBC-AA64-DD49-8810-325892C11170}" type="datetimeFigureOut">
              <a:rPr lang="en-US" smtClean="0"/>
              <a:t>2/24/2015</a:t>
            </a:fld>
            <a:endParaRPr lang="en-US"/>
          </a:p>
        </p:txBody>
      </p:sp>
      <p:sp>
        <p:nvSpPr>
          <p:cNvPr id="12" name="Footer Placeholder 11"/>
          <p:cNvSpPr>
            <a:spLocks noGrp="1"/>
          </p:cNvSpPr>
          <p:nvPr>
            <p:ph type="ftr" sz="quarter" idx="16"/>
          </p:nvPr>
        </p:nvSpPr>
        <p:spPr/>
        <p:txBody>
          <a:bodyPr/>
          <a:lstStyle/>
          <a:p>
            <a:endParaRPr lang="en-US"/>
          </a:p>
        </p:txBody>
      </p:sp>
      <p:sp>
        <p:nvSpPr>
          <p:cNvPr id="13" name="Slide Number Placeholder 12"/>
          <p:cNvSpPr>
            <a:spLocks noGrp="1"/>
          </p:cNvSpPr>
          <p:nvPr>
            <p:ph type="sldNum" sz="quarter" idx="17"/>
          </p:nvPr>
        </p:nvSpPr>
        <p:spPr/>
        <p:txBody>
          <a:bodyPr/>
          <a:lstStyle/>
          <a:p>
            <a:fld id="{A220C29E-AEA6-FC47-A26C-7E60EA2898F0}" type="slidenum">
              <a:rPr lang="en-US" smtClean="0"/>
              <a:t>‹#›</a:t>
            </a:fld>
            <a:endParaRPr lang="en-US"/>
          </a:p>
        </p:txBody>
      </p:sp>
    </p:spTree>
    <p:extLst>
      <p:ext uri="{BB962C8B-B14F-4D97-AF65-F5344CB8AC3E}">
        <p14:creationId xmlns:p14="http://schemas.microsoft.com/office/powerpoint/2010/main" val="908982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8" name="Title 7"/>
          <p:cNvSpPr>
            <a:spLocks noGrp="1"/>
          </p:cNvSpPr>
          <p:nvPr>
            <p:ph type="title"/>
          </p:nvPr>
        </p:nvSpPr>
        <p:spPr>
          <a:xfrm>
            <a:off x="457202" y="304800"/>
            <a:ext cx="8229598" cy="838200"/>
          </a:xfrm>
        </p:spPr>
        <p:txBody>
          <a:bodyPr/>
          <a:lstStyle/>
          <a:p>
            <a:r>
              <a:rPr lang="en-US" smtClean="0"/>
              <a:t>Click to edit Master title style</a:t>
            </a:r>
            <a:endParaRPr/>
          </a:p>
        </p:txBody>
      </p:sp>
      <p:sp>
        <p:nvSpPr>
          <p:cNvPr id="18" name="Rectangle 17"/>
          <p:cNvSpPr/>
          <p:nvPr/>
        </p:nvSpPr>
        <p:spPr bwMode="auto">
          <a:xfrm>
            <a:off x="196850" y="1446212"/>
            <a:ext cx="8751888" cy="2668588"/>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sz="2400" i="0" u="none" strike="noStrike" cap="none" normalizeH="0" baseline="0">
              <a:ln>
                <a:noFill/>
              </a:ln>
              <a:solidFill>
                <a:schemeClr val="bg1"/>
              </a:solidFill>
              <a:effectLst/>
              <a:latin typeface="+mn-lt"/>
            </a:endParaRPr>
          </a:p>
        </p:txBody>
      </p:sp>
      <p:sp>
        <p:nvSpPr>
          <p:cNvPr id="3" name="Picture Placeholder 2"/>
          <p:cNvSpPr>
            <a:spLocks noGrp="1"/>
          </p:cNvSpPr>
          <p:nvPr>
            <p:ph type="pic" idx="1"/>
          </p:nvPr>
        </p:nvSpPr>
        <p:spPr bwMode="gray">
          <a:xfrm>
            <a:off x="260858" y="1509714"/>
            <a:ext cx="2831952" cy="2542032"/>
          </a:xfrm>
          <a:noFill/>
        </p:spPr>
        <p:txBody>
          <a:bodyPr tIns="182880">
            <a:normAutofit/>
          </a:bodyPr>
          <a:lstStyle>
            <a:lvl1pPr marL="0" indent="0" algn="ctr">
              <a:buNone/>
              <a:defRPr sz="18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57200" y="4267200"/>
            <a:ext cx="2560320" cy="1676400"/>
          </a:xfrm>
        </p:spPr>
        <p:txBody>
          <a:bodyPr>
            <a:noAutofit/>
          </a:bodyPr>
          <a:lstStyle>
            <a:lvl1pPr marL="0" indent="0">
              <a:spcBef>
                <a:spcPts val="1200"/>
              </a:spcBef>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Picture Placeholder 2"/>
          <p:cNvSpPr>
            <a:spLocks noGrp="1"/>
          </p:cNvSpPr>
          <p:nvPr>
            <p:ph type="pic" idx="13"/>
          </p:nvPr>
        </p:nvSpPr>
        <p:spPr bwMode="gray">
          <a:xfrm>
            <a:off x="3155627" y="1509714"/>
            <a:ext cx="2831953" cy="2542032"/>
          </a:xfrm>
          <a:noFill/>
        </p:spPr>
        <p:txBody>
          <a:bodyPr tIns="182880">
            <a:normAutofit/>
          </a:bodyPr>
          <a:lstStyle>
            <a:lvl1pPr marL="0" indent="0" algn="ctr">
              <a:buNone/>
              <a:defRPr sz="18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0" name="Text Placeholder 3"/>
          <p:cNvSpPr>
            <a:spLocks noGrp="1"/>
          </p:cNvSpPr>
          <p:nvPr>
            <p:ph type="body" sz="half" idx="14"/>
          </p:nvPr>
        </p:nvSpPr>
        <p:spPr>
          <a:xfrm>
            <a:off x="3291840" y="4267200"/>
            <a:ext cx="2560320" cy="1676400"/>
          </a:xfrm>
        </p:spPr>
        <p:txBody>
          <a:bodyPr>
            <a:noAutofit/>
          </a:bodyPr>
          <a:lstStyle>
            <a:lvl1pPr marL="0" indent="0">
              <a:spcBef>
                <a:spcPts val="1200"/>
              </a:spcBef>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Picture Placeholder 2"/>
          <p:cNvSpPr>
            <a:spLocks noGrp="1"/>
          </p:cNvSpPr>
          <p:nvPr>
            <p:ph type="pic" idx="15"/>
          </p:nvPr>
        </p:nvSpPr>
        <p:spPr bwMode="gray">
          <a:xfrm>
            <a:off x="6050397" y="1509714"/>
            <a:ext cx="2834640" cy="2542032"/>
          </a:xfrm>
          <a:noFill/>
        </p:spPr>
        <p:txBody>
          <a:bodyPr tIns="182880">
            <a:normAutofit/>
          </a:bodyPr>
          <a:lstStyle>
            <a:lvl1pPr marL="0" indent="0" algn="ctr">
              <a:buNone/>
              <a:defRPr sz="18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Text Placeholder 3"/>
          <p:cNvSpPr>
            <a:spLocks noGrp="1"/>
          </p:cNvSpPr>
          <p:nvPr>
            <p:ph type="body" sz="half" idx="16"/>
          </p:nvPr>
        </p:nvSpPr>
        <p:spPr>
          <a:xfrm>
            <a:off x="6129173" y="4267200"/>
            <a:ext cx="2560320" cy="1676400"/>
          </a:xfrm>
        </p:spPr>
        <p:txBody>
          <a:bodyPr>
            <a:noAutofit/>
          </a:bodyPr>
          <a:lstStyle>
            <a:lvl1pPr marL="0" indent="0">
              <a:spcBef>
                <a:spcPts val="1200"/>
              </a:spcBef>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Date Placeholder 1"/>
          <p:cNvSpPr>
            <a:spLocks noGrp="1"/>
          </p:cNvSpPr>
          <p:nvPr>
            <p:ph type="dt" sz="half" idx="17"/>
          </p:nvPr>
        </p:nvSpPr>
        <p:spPr/>
        <p:txBody>
          <a:bodyPr/>
          <a:lstStyle/>
          <a:p>
            <a:fld id="{B621DDBC-AA64-DD49-8810-325892C11170}" type="datetimeFigureOut">
              <a:rPr lang="en-US" smtClean="0"/>
              <a:t>2/24/2015</a:t>
            </a:fld>
            <a:endParaRPr lang="en-US"/>
          </a:p>
        </p:txBody>
      </p:sp>
      <p:sp>
        <p:nvSpPr>
          <p:cNvPr id="15" name="Footer Placeholder 14"/>
          <p:cNvSpPr>
            <a:spLocks noGrp="1"/>
          </p:cNvSpPr>
          <p:nvPr>
            <p:ph type="ftr" sz="quarter" idx="18"/>
          </p:nvPr>
        </p:nvSpPr>
        <p:spPr/>
        <p:txBody>
          <a:bodyPr/>
          <a:lstStyle/>
          <a:p>
            <a:endParaRPr lang="en-US"/>
          </a:p>
        </p:txBody>
      </p:sp>
      <p:sp>
        <p:nvSpPr>
          <p:cNvPr id="16" name="Slide Number Placeholder 15"/>
          <p:cNvSpPr>
            <a:spLocks noGrp="1"/>
          </p:cNvSpPr>
          <p:nvPr>
            <p:ph type="sldNum" sz="quarter" idx="19"/>
          </p:nvPr>
        </p:nvSpPr>
        <p:spPr/>
        <p:txBody>
          <a:bodyPr/>
          <a:lstStyle/>
          <a:p>
            <a:fld id="{A220C29E-AEA6-FC47-A26C-7E60EA2898F0}" type="slidenum">
              <a:rPr lang="en-US" smtClean="0"/>
              <a:t>‹#›</a:t>
            </a:fld>
            <a:endParaRPr lang="en-US"/>
          </a:p>
        </p:txBody>
      </p:sp>
    </p:spTree>
    <p:extLst>
      <p:ext uri="{BB962C8B-B14F-4D97-AF65-F5344CB8AC3E}">
        <p14:creationId xmlns:p14="http://schemas.microsoft.com/office/powerpoint/2010/main" val="2790854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Four Pictures with Captions">
    <p:spTree>
      <p:nvGrpSpPr>
        <p:cNvPr id="1" name=""/>
        <p:cNvGrpSpPr/>
        <p:nvPr/>
      </p:nvGrpSpPr>
      <p:grpSpPr>
        <a:xfrm>
          <a:off x="0" y="0"/>
          <a:ext cx="0" cy="0"/>
          <a:chOff x="0" y="0"/>
          <a:chExt cx="0" cy="0"/>
        </a:xfrm>
      </p:grpSpPr>
      <p:sp>
        <p:nvSpPr>
          <p:cNvPr id="8" name="Title 7"/>
          <p:cNvSpPr>
            <a:spLocks noGrp="1"/>
          </p:cNvSpPr>
          <p:nvPr>
            <p:ph type="title"/>
          </p:nvPr>
        </p:nvSpPr>
        <p:spPr>
          <a:xfrm>
            <a:off x="457202" y="304800"/>
            <a:ext cx="8229598" cy="838200"/>
          </a:xfrm>
        </p:spPr>
        <p:txBody>
          <a:bodyPr/>
          <a:lstStyle/>
          <a:p>
            <a:r>
              <a:rPr lang="en-US" smtClean="0"/>
              <a:t>Click to edit Master title style</a:t>
            </a:r>
            <a:endParaRPr/>
          </a:p>
        </p:txBody>
      </p:sp>
      <p:sp>
        <p:nvSpPr>
          <p:cNvPr id="18" name="Rectangle 17"/>
          <p:cNvSpPr/>
          <p:nvPr/>
        </p:nvSpPr>
        <p:spPr bwMode="auto">
          <a:xfrm>
            <a:off x="196850" y="1446212"/>
            <a:ext cx="8751888" cy="2103120"/>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sz="2400" i="0" u="none" strike="noStrike" cap="none" normalizeH="0" baseline="0">
              <a:ln>
                <a:noFill/>
              </a:ln>
              <a:solidFill>
                <a:schemeClr val="bg1"/>
              </a:solidFill>
              <a:effectLst/>
              <a:latin typeface="+mn-lt"/>
            </a:endParaRPr>
          </a:p>
        </p:txBody>
      </p:sp>
      <p:sp>
        <p:nvSpPr>
          <p:cNvPr id="3" name="Picture Placeholder 2"/>
          <p:cNvSpPr>
            <a:spLocks noGrp="1"/>
          </p:cNvSpPr>
          <p:nvPr>
            <p:ph type="pic" idx="1"/>
          </p:nvPr>
        </p:nvSpPr>
        <p:spPr bwMode="gray">
          <a:xfrm>
            <a:off x="260858" y="1510220"/>
            <a:ext cx="2107700" cy="1976152"/>
          </a:xfrm>
          <a:noFill/>
        </p:spPr>
        <p:txBody>
          <a:bodyPr tIns="182880">
            <a:normAutofit/>
          </a:bodyPr>
          <a:lstStyle>
            <a:lvl1pPr marL="0" indent="0" algn="ctr">
              <a:buNone/>
              <a:defRPr sz="16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54507" y="3657600"/>
            <a:ext cx="1831493" cy="2286000"/>
          </a:xfrm>
        </p:spPr>
        <p:txBody>
          <a:bodyPr>
            <a:noAutofit/>
          </a:bodyPr>
          <a:lstStyle>
            <a:lvl1pPr marL="0" indent="0">
              <a:spcBef>
                <a:spcPts val="1200"/>
              </a:spcBef>
              <a:buNone/>
              <a:defRPr sz="16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Picture Placeholder 2"/>
          <p:cNvSpPr>
            <a:spLocks noGrp="1"/>
          </p:cNvSpPr>
          <p:nvPr>
            <p:ph type="pic" idx="13"/>
          </p:nvPr>
        </p:nvSpPr>
        <p:spPr bwMode="gray">
          <a:xfrm>
            <a:off x="2432566" y="1510220"/>
            <a:ext cx="2107700" cy="1976152"/>
          </a:xfrm>
          <a:noFill/>
        </p:spPr>
        <p:txBody>
          <a:bodyPr tIns="182880">
            <a:normAutofit/>
          </a:bodyPr>
          <a:lstStyle>
            <a:lvl1pPr marL="0" indent="0" algn="ctr">
              <a:buNone/>
              <a:defRPr sz="16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0" name="Text Placeholder 3"/>
          <p:cNvSpPr>
            <a:spLocks noGrp="1"/>
          </p:cNvSpPr>
          <p:nvPr>
            <p:ph type="body" sz="half" idx="14"/>
          </p:nvPr>
        </p:nvSpPr>
        <p:spPr>
          <a:xfrm>
            <a:off x="2588107" y="3657600"/>
            <a:ext cx="1831493" cy="2286000"/>
          </a:xfrm>
        </p:spPr>
        <p:txBody>
          <a:bodyPr>
            <a:noAutofit/>
          </a:bodyPr>
          <a:lstStyle>
            <a:lvl1pPr marL="0" indent="0">
              <a:spcBef>
                <a:spcPts val="1200"/>
              </a:spcBef>
              <a:buNone/>
              <a:defRPr sz="16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Picture Placeholder 2"/>
          <p:cNvSpPr>
            <a:spLocks noGrp="1"/>
          </p:cNvSpPr>
          <p:nvPr>
            <p:ph type="pic" idx="15"/>
          </p:nvPr>
        </p:nvSpPr>
        <p:spPr bwMode="gray">
          <a:xfrm>
            <a:off x="4603901" y="1510220"/>
            <a:ext cx="2108073" cy="1976152"/>
          </a:xfrm>
          <a:noFill/>
        </p:spPr>
        <p:txBody>
          <a:bodyPr tIns="182880">
            <a:normAutofit/>
          </a:bodyPr>
          <a:lstStyle>
            <a:lvl1pPr marL="0" indent="0" algn="ctr">
              <a:buNone/>
              <a:defRPr sz="16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Text Placeholder 3"/>
          <p:cNvSpPr>
            <a:spLocks noGrp="1"/>
          </p:cNvSpPr>
          <p:nvPr>
            <p:ph type="body" sz="half" idx="16"/>
          </p:nvPr>
        </p:nvSpPr>
        <p:spPr>
          <a:xfrm>
            <a:off x="4721707" y="3657600"/>
            <a:ext cx="1831493" cy="2286000"/>
          </a:xfrm>
        </p:spPr>
        <p:txBody>
          <a:bodyPr>
            <a:noAutofit/>
          </a:bodyPr>
          <a:lstStyle>
            <a:lvl1pPr marL="0" indent="0">
              <a:spcBef>
                <a:spcPts val="1200"/>
              </a:spcBef>
              <a:buNone/>
              <a:defRPr sz="16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7" name="Picture Placeholder 2"/>
          <p:cNvSpPr>
            <a:spLocks noGrp="1"/>
          </p:cNvSpPr>
          <p:nvPr>
            <p:ph type="pic" idx="20"/>
          </p:nvPr>
        </p:nvSpPr>
        <p:spPr bwMode="gray">
          <a:xfrm>
            <a:off x="6775982" y="1510220"/>
            <a:ext cx="2107700" cy="1976152"/>
          </a:xfrm>
          <a:noFill/>
        </p:spPr>
        <p:txBody>
          <a:bodyPr tIns="182880">
            <a:normAutofit/>
          </a:bodyPr>
          <a:lstStyle>
            <a:lvl1pPr marL="0" indent="0" algn="ctr">
              <a:buNone/>
              <a:defRPr sz="16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24" name="Text Placeholder 3"/>
          <p:cNvSpPr>
            <a:spLocks noGrp="1"/>
          </p:cNvSpPr>
          <p:nvPr>
            <p:ph type="body" sz="half" idx="21"/>
          </p:nvPr>
        </p:nvSpPr>
        <p:spPr>
          <a:xfrm>
            <a:off x="6855307" y="3657600"/>
            <a:ext cx="1831493" cy="2286000"/>
          </a:xfrm>
        </p:spPr>
        <p:txBody>
          <a:bodyPr>
            <a:noAutofit/>
          </a:bodyPr>
          <a:lstStyle>
            <a:lvl1pPr marL="0" indent="0">
              <a:spcBef>
                <a:spcPts val="1200"/>
              </a:spcBef>
              <a:buNone/>
              <a:defRPr sz="16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Date Placeholder 1"/>
          <p:cNvSpPr>
            <a:spLocks noGrp="1"/>
          </p:cNvSpPr>
          <p:nvPr>
            <p:ph type="dt" sz="half" idx="17"/>
          </p:nvPr>
        </p:nvSpPr>
        <p:spPr/>
        <p:txBody>
          <a:bodyPr/>
          <a:lstStyle/>
          <a:p>
            <a:fld id="{B621DDBC-AA64-DD49-8810-325892C11170}" type="datetimeFigureOut">
              <a:rPr lang="en-US" smtClean="0"/>
              <a:t>2/24/2015</a:t>
            </a:fld>
            <a:endParaRPr lang="en-US"/>
          </a:p>
        </p:txBody>
      </p:sp>
      <p:sp>
        <p:nvSpPr>
          <p:cNvPr id="15" name="Footer Placeholder 14"/>
          <p:cNvSpPr>
            <a:spLocks noGrp="1"/>
          </p:cNvSpPr>
          <p:nvPr>
            <p:ph type="ftr" sz="quarter" idx="18"/>
          </p:nvPr>
        </p:nvSpPr>
        <p:spPr/>
        <p:txBody>
          <a:bodyPr/>
          <a:lstStyle/>
          <a:p>
            <a:endParaRPr lang="en-US"/>
          </a:p>
        </p:txBody>
      </p:sp>
      <p:sp>
        <p:nvSpPr>
          <p:cNvPr id="16" name="Slide Number Placeholder 15"/>
          <p:cNvSpPr>
            <a:spLocks noGrp="1"/>
          </p:cNvSpPr>
          <p:nvPr>
            <p:ph type="sldNum" sz="quarter" idx="19"/>
          </p:nvPr>
        </p:nvSpPr>
        <p:spPr/>
        <p:txBody>
          <a:bodyPr/>
          <a:lstStyle/>
          <a:p>
            <a:fld id="{A220C29E-AEA6-FC47-A26C-7E60EA2898F0}" type="slidenum">
              <a:rPr lang="en-US" smtClean="0"/>
              <a:t>‹#›</a:t>
            </a:fld>
            <a:endParaRPr lang="en-US"/>
          </a:p>
        </p:txBody>
      </p:sp>
    </p:spTree>
    <p:extLst>
      <p:ext uri="{BB962C8B-B14F-4D97-AF65-F5344CB8AC3E}">
        <p14:creationId xmlns:p14="http://schemas.microsoft.com/office/powerpoint/2010/main" val="820132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Alt Four Pictures with Captions">
    <p:spTree>
      <p:nvGrpSpPr>
        <p:cNvPr id="1" name=""/>
        <p:cNvGrpSpPr/>
        <p:nvPr/>
      </p:nvGrpSpPr>
      <p:grpSpPr>
        <a:xfrm>
          <a:off x="0" y="0"/>
          <a:ext cx="0" cy="0"/>
          <a:chOff x="0" y="0"/>
          <a:chExt cx="0" cy="0"/>
        </a:xfrm>
      </p:grpSpPr>
      <p:sp>
        <p:nvSpPr>
          <p:cNvPr id="8" name="Title 7"/>
          <p:cNvSpPr>
            <a:spLocks noGrp="1"/>
          </p:cNvSpPr>
          <p:nvPr>
            <p:ph type="title"/>
          </p:nvPr>
        </p:nvSpPr>
        <p:spPr>
          <a:xfrm>
            <a:off x="457202" y="304800"/>
            <a:ext cx="8229598" cy="838200"/>
          </a:xfrm>
        </p:spPr>
        <p:txBody>
          <a:bodyPr/>
          <a:lstStyle/>
          <a:p>
            <a:r>
              <a:rPr lang="en-US" smtClean="0"/>
              <a:t>Click to edit Master title style</a:t>
            </a:r>
            <a:endParaRPr/>
          </a:p>
        </p:txBody>
      </p:sp>
      <p:sp>
        <p:nvSpPr>
          <p:cNvPr id="19" name="Rectangle 18"/>
          <p:cNvSpPr/>
          <p:nvPr/>
        </p:nvSpPr>
        <p:spPr bwMode="auto">
          <a:xfrm>
            <a:off x="2369344" y="1447800"/>
            <a:ext cx="4410076" cy="4144678"/>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sz="2400" i="0" u="none" strike="noStrike" cap="none" normalizeH="0" baseline="0">
              <a:ln>
                <a:noFill/>
              </a:ln>
              <a:solidFill>
                <a:schemeClr val="bg1"/>
              </a:solidFill>
              <a:effectLst/>
              <a:latin typeface="+mn-lt"/>
            </a:endParaRPr>
          </a:p>
        </p:txBody>
      </p:sp>
      <p:sp>
        <p:nvSpPr>
          <p:cNvPr id="9" name="Picture Placeholder 2"/>
          <p:cNvSpPr>
            <a:spLocks noGrp="1"/>
          </p:cNvSpPr>
          <p:nvPr>
            <p:ph type="pic" idx="13"/>
          </p:nvPr>
        </p:nvSpPr>
        <p:spPr bwMode="gray">
          <a:xfrm>
            <a:off x="2432566" y="1511808"/>
            <a:ext cx="2107700" cy="1976152"/>
          </a:xfrm>
          <a:noFill/>
        </p:spPr>
        <p:txBody>
          <a:bodyPr tIns="182880">
            <a:normAutofit/>
          </a:bodyPr>
          <a:lstStyle>
            <a:lvl1pPr marL="0" indent="0" algn="ctr">
              <a:buNone/>
              <a:defRPr sz="16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61513" y="1676924"/>
            <a:ext cx="1831493" cy="1645920"/>
          </a:xfrm>
        </p:spPr>
        <p:txBody>
          <a:bodyPr anchor="ctr">
            <a:noAutofit/>
          </a:bodyPr>
          <a:lstStyle>
            <a:lvl1pPr marL="0" indent="0" algn="r">
              <a:spcBef>
                <a:spcPts val="0"/>
              </a:spcBef>
              <a:buNone/>
              <a:defRPr sz="16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bwMode="gray">
          <a:xfrm>
            <a:off x="2432566" y="3551998"/>
            <a:ext cx="2107700" cy="1976152"/>
          </a:xfrm>
          <a:noFill/>
        </p:spPr>
        <p:txBody>
          <a:bodyPr tIns="182880">
            <a:normAutofit/>
          </a:bodyPr>
          <a:lstStyle>
            <a:lvl1pPr marL="0" indent="0" algn="ctr">
              <a:buNone/>
              <a:defRPr sz="16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0" name="Text Placeholder 3"/>
          <p:cNvSpPr>
            <a:spLocks noGrp="1"/>
          </p:cNvSpPr>
          <p:nvPr>
            <p:ph type="body" sz="half" idx="14"/>
          </p:nvPr>
        </p:nvSpPr>
        <p:spPr>
          <a:xfrm>
            <a:off x="461513" y="3717114"/>
            <a:ext cx="1831493" cy="1645920"/>
          </a:xfrm>
        </p:spPr>
        <p:txBody>
          <a:bodyPr anchor="ctr">
            <a:noAutofit/>
          </a:bodyPr>
          <a:lstStyle>
            <a:lvl1pPr marL="0" indent="0" algn="r">
              <a:spcBef>
                <a:spcPts val="0"/>
              </a:spcBef>
              <a:buNone/>
              <a:defRPr sz="16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Picture Placeholder 2"/>
          <p:cNvSpPr>
            <a:spLocks noGrp="1"/>
          </p:cNvSpPr>
          <p:nvPr>
            <p:ph type="pic" idx="15"/>
          </p:nvPr>
        </p:nvSpPr>
        <p:spPr bwMode="gray">
          <a:xfrm>
            <a:off x="4603901" y="1511808"/>
            <a:ext cx="2108073" cy="1976152"/>
          </a:xfrm>
          <a:noFill/>
        </p:spPr>
        <p:txBody>
          <a:bodyPr tIns="182880">
            <a:normAutofit/>
          </a:bodyPr>
          <a:lstStyle>
            <a:lvl1pPr marL="0" indent="0" algn="ctr">
              <a:buNone/>
              <a:defRPr sz="16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Text Placeholder 3"/>
          <p:cNvSpPr>
            <a:spLocks noGrp="1"/>
          </p:cNvSpPr>
          <p:nvPr>
            <p:ph type="body" sz="half" idx="16"/>
          </p:nvPr>
        </p:nvSpPr>
        <p:spPr>
          <a:xfrm>
            <a:off x="6855307" y="1677988"/>
            <a:ext cx="1831493" cy="1643792"/>
          </a:xfrm>
        </p:spPr>
        <p:txBody>
          <a:bodyPr anchor="ctr">
            <a:noAutofit/>
          </a:bodyPr>
          <a:lstStyle>
            <a:lvl1pPr marL="0" indent="0">
              <a:spcBef>
                <a:spcPts val="0"/>
              </a:spcBef>
              <a:buNone/>
              <a:defRPr sz="16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7" name="Picture Placeholder 2"/>
          <p:cNvSpPr>
            <a:spLocks noGrp="1"/>
          </p:cNvSpPr>
          <p:nvPr>
            <p:ph type="pic" idx="20"/>
          </p:nvPr>
        </p:nvSpPr>
        <p:spPr bwMode="gray">
          <a:xfrm>
            <a:off x="4603901" y="3551998"/>
            <a:ext cx="2107700" cy="1976152"/>
          </a:xfrm>
          <a:noFill/>
        </p:spPr>
        <p:txBody>
          <a:bodyPr tIns="182880">
            <a:normAutofit/>
          </a:bodyPr>
          <a:lstStyle>
            <a:lvl1pPr marL="0" indent="0" algn="ctr">
              <a:buNone/>
              <a:defRPr sz="16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24" name="Text Placeholder 3"/>
          <p:cNvSpPr>
            <a:spLocks noGrp="1"/>
          </p:cNvSpPr>
          <p:nvPr>
            <p:ph type="body" sz="half" idx="21"/>
          </p:nvPr>
        </p:nvSpPr>
        <p:spPr>
          <a:xfrm>
            <a:off x="6855307" y="3717114"/>
            <a:ext cx="1831493" cy="1645920"/>
          </a:xfrm>
        </p:spPr>
        <p:txBody>
          <a:bodyPr anchor="ctr">
            <a:noAutofit/>
          </a:bodyPr>
          <a:lstStyle>
            <a:lvl1pPr marL="0" indent="0">
              <a:spcBef>
                <a:spcPts val="0"/>
              </a:spcBef>
              <a:buNone/>
              <a:defRPr sz="16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Date Placeholder 1"/>
          <p:cNvSpPr>
            <a:spLocks noGrp="1"/>
          </p:cNvSpPr>
          <p:nvPr>
            <p:ph type="dt" sz="half" idx="17"/>
          </p:nvPr>
        </p:nvSpPr>
        <p:spPr/>
        <p:txBody>
          <a:bodyPr/>
          <a:lstStyle/>
          <a:p>
            <a:fld id="{B621DDBC-AA64-DD49-8810-325892C11170}" type="datetimeFigureOut">
              <a:rPr lang="en-US" smtClean="0"/>
              <a:t>2/24/2015</a:t>
            </a:fld>
            <a:endParaRPr lang="en-US"/>
          </a:p>
        </p:txBody>
      </p:sp>
      <p:sp>
        <p:nvSpPr>
          <p:cNvPr id="15" name="Footer Placeholder 14"/>
          <p:cNvSpPr>
            <a:spLocks noGrp="1"/>
          </p:cNvSpPr>
          <p:nvPr>
            <p:ph type="ftr" sz="quarter" idx="18"/>
          </p:nvPr>
        </p:nvSpPr>
        <p:spPr/>
        <p:txBody>
          <a:bodyPr/>
          <a:lstStyle/>
          <a:p>
            <a:endParaRPr lang="en-US"/>
          </a:p>
        </p:txBody>
      </p:sp>
      <p:sp>
        <p:nvSpPr>
          <p:cNvPr id="16" name="Slide Number Placeholder 15"/>
          <p:cNvSpPr>
            <a:spLocks noGrp="1"/>
          </p:cNvSpPr>
          <p:nvPr>
            <p:ph type="sldNum" sz="quarter" idx="19"/>
          </p:nvPr>
        </p:nvSpPr>
        <p:spPr/>
        <p:txBody>
          <a:bodyPr/>
          <a:lstStyle/>
          <a:p>
            <a:fld id="{A220C29E-AEA6-FC47-A26C-7E60EA2898F0}" type="slidenum">
              <a:rPr lang="en-US" smtClean="0"/>
              <a:t>‹#›</a:t>
            </a:fld>
            <a:endParaRPr lang="en-US"/>
          </a:p>
        </p:txBody>
      </p:sp>
    </p:spTree>
    <p:extLst>
      <p:ext uri="{BB962C8B-B14F-4D97-AF65-F5344CB8AC3E}">
        <p14:creationId xmlns:p14="http://schemas.microsoft.com/office/powerpoint/2010/main" val="3844934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6" name="Freeform 6"/>
          <p:cNvSpPr>
            <a:spLocks noEditPoints="1"/>
          </p:cNvSpPr>
          <p:nvPr/>
        </p:nvSpPr>
        <p:spPr bwMode="ltGray">
          <a:xfrm>
            <a:off x="1185695" y="1355379"/>
            <a:ext cx="458956" cy="406469"/>
          </a:xfrm>
          <a:custGeom>
            <a:avLst/>
            <a:gdLst>
              <a:gd name="T0" fmla="*/ 1445 w 6269"/>
              <a:gd name="T1" fmla="*/ 3135 h 5547"/>
              <a:gd name="T2" fmla="*/ 2412 w 6269"/>
              <a:gd name="T3" fmla="*/ 3135 h 5547"/>
              <a:gd name="T4" fmla="*/ 2412 w 6269"/>
              <a:gd name="T5" fmla="*/ 5547 h 5547"/>
              <a:gd name="T6" fmla="*/ 0 w 6269"/>
              <a:gd name="T7" fmla="*/ 5547 h 5547"/>
              <a:gd name="T8" fmla="*/ 0 w 6269"/>
              <a:gd name="T9" fmla="*/ 3454 h 5547"/>
              <a:gd name="T10" fmla="*/ 132 w 6269"/>
              <a:gd name="T11" fmla="*/ 1742 h 5547"/>
              <a:gd name="T12" fmla="*/ 771 w 6269"/>
              <a:gd name="T13" fmla="*/ 754 h 5547"/>
              <a:gd name="T14" fmla="*/ 2412 w 6269"/>
              <a:gd name="T15" fmla="*/ 0 h 5547"/>
              <a:gd name="T16" fmla="*/ 2412 w 6269"/>
              <a:gd name="T17" fmla="*/ 596 h 5547"/>
              <a:gd name="T18" fmla="*/ 1445 w 6269"/>
              <a:gd name="T19" fmla="*/ 2498 h 5547"/>
              <a:gd name="T20" fmla="*/ 1445 w 6269"/>
              <a:gd name="T21" fmla="*/ 3135 h 5547"/>
              <a:gd name="T22" fmla="*/ 5302 w 6269"/>
              <a:gd name="T23" fmla="*/ 3135 h 5547"/>
              <a:gd name="T24" fmla="*/ 6269 w 6269"/>
              <a:gd name="T25" fmla="*/ 3135 h 5547"/>
              <a:gd name="T26" fmla="*/ 6269 w 6269"/>
              <a:gd name="T27" fmla="*/ 5547 h 5547"/>
              <a:gd name="T28" fmla="*/ 3857 w 6269"/>
              <a:gd name="T29" fmla="*/ 5547 h 5547"/>
              <a:gd name="T30" fmla="*/ 3857 w 6269"/>
              <a:gd name="T31" fmla="*/ 3454 h 5547"/>
              <a:gd name="T32" fmla="*/ 3989 w 6269"/>
              <a:gd name="T33" fmla="*/ 1742 h 5547"/>
              <a:gd name="T34" fmla="*/ 4629 w 6269"/>
              <a:gd name="T35" fmla="*/ 754 h 5547"/>
              <a:gd name="T36" fmla="*/ 6269 w 6269"/>
              <a:gd name="T37" fmla="*/ 0 h 5547"/>
              <a:gd name="T38" fmla="*/ 6269 w 6269"/>
              <a:gd name="T39" fmla="*/ 596 h 5547"/>
              <a:gd name="T40" fmla="*/ 5302 w 6269"/>
              <a:gd name="T41" fmla="*/ 2498 h 5547"/>
              <a:gd name="T42" fmla="*/ 5302 w 6269"/>
              <a:gd name="T43" fmla="*/ 3135 h 5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9" h="5547">
                <a:moveTo>
                  <a:pt x="1445" y="3135"/>
                </a:moveTo>
                <a:lnTo>
                  <a:pt x="2412" y="3135"/>
                </a:lnTo>
                <a:lnTo>
                  <a:pt x="2412" y="5547"/>
                </a:lnTo>
                <a:lnTo>
                  <a:pt x="0" y="5547"/>
                </a:lnTo>
                <a:lnTo>
                  <a:pt x="0" y="3454"/>
                </a:lnTo>
                <a:cubicBezTo>
                  <a:pt x="0" y="2626"/>
                  <a:pt x="44" y="2055"/>
                  <a:pt x="132" y="1742"/>
                </a:cubicBezTo>
                <a:cubicBezTo>
                  <a:pt x="219" y="1429"/>
                  <a:pt x="433" y="1099"/>
                  <a:pt x="771" y="754"/>
                </a:cubicBezTo>
                <a:cubicBezTo>
                  <a:pt x="1227" y="291"/>
                  <a:pt x="1774" y="40"/>
                  <a:pt x="2412" y="0"/>
                </a:cubicBezTo>
                <a:lnTo>
                  <a:pt x="2412" y="596"/>
                </a:lnTo>
                <a:cubicBezTo>
                  <a:pt x="1767" y="648"/>
                  <a:pt x="1445" y="1282"/>
                  <a:pt x="1445" y="2498"/>
                </a:cubicBezTo>
                <a:lnTo>
                  <a:pt x="1445" y="3135"/>
                </a:lnTo>
                <a:close/>
                <a:moveTo>
                  <a:pt x="5302" y="3135"/>
                </a:moveTo>
                <a:lnTo>
                  <a:pt x="6269" y="3135"/>
                </a:lnTo>
                <a:lnTo>
                  <a:pt x="6269" y="5547"/>
                </a:lnTo>
                <a:lnTo>
                  <a:pt x="3857" y="5547"/>
                </a:lnTo>
                <a:lnTo>
                  <a:pt x="3857" y="3454"/>
                </a:lnTo>
                <a:cubicBezTo>
                  <a:pt x="3857" y="2619"/>
                  <a:pt x="3901" y="2048"/>
                  <a:pt x="3989" y="1742"/>
                </a:cubicBezTo>
                <a:cubicBezTo>
                  <a:pt x="4077" y="1435"/>
                  <a:pt x="4290" y="1106"/>
                  <a:pt x="4629" y="754"/>
                </a:cubicBezTo>
                <a:cubicBezTo>
                  <a:pt x="5084" y="291"/>
                  <a:pt x="5631" y="40"/>
                  <a:pt x="6269" y="0"/>
                </a:cubicBezTo>
                <a:lnTo>
                  <a:pt x="6269" y="596"/>
                </a:lnTo>
                <a:cubicBezTo>
                  <a:pt x="5625" y="648"/>
                  <a:pt x="5302" y="1282"/>
                  <a:pt x="5302" y="2498"/>
                </a:cubicBezTo>
                <a:lnTo>
                  <a:pt x="5302" y="3135"/>
                </a:lnTo>
                <a:close/>
              </a:path>
            </a:pathLst>
          </a:custGeom>
          <a:solidFill>
            <a:srgbClr val="D89102"/>
          </a:solid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 name="Title 1"/>
          <p:cNvSpPr>
            <a:spLocks noGrp="1"/>
          </p:cNvSpPr>
          <p:nvPr>
            <p:ph type="title" hasCustomPrompt="1"/>
          </p:nvPr>
        </p:nvSpPr>
        <p:spPr>
          <a:xfrm>
            <a:off x="1819923" y="1371601"/>
            <a:ext cx="5504155" cy="1981200"/>
          </a:xfrm>
        </p:spPr>
        <p:txBody>
          <a:bodyPr anchor="t"/>
          <a:lstStyle>
            <a:lvl1pPr marL="0" indent="0" algn="l">
              <a:lnSpc>
                <a:spcPct val="110000"/>
              </a:lnSpc>
              <a:defRPr sz="2800" b="1" baseline="0"/>
            </a:lvl1pPr>
          </a:lstStyle>
          <a:p>
            <a:r>
              <a:rPr/>
              <a:t>This is a sample quote slide. Type a brief quotation inside this textbox. Add a close quote mark at the end of the quotation.”</a:t>
            </a:r>
          </a:p>
        </p:txBody>
      </p:sp>
      <p:sp>
        <p:nvSpPr>
          <p:cNvPr id="10" name="Text Placeholder 18"/>
          <p:cNvSpPr>
            <a:spLocks noGrp="1"/>
          </p:cNvSpPr>
          <p:nvPr>
            <p:ph type="body" sz="quarter" idx="13" hasCustomPrompt="1"/>
          </p:nvPr>
        </p:nvSpPr>
        <p:spPr>
          <a:xfrm>
            <a:off x="3657600" y="3657600"/>
            <a:ext cx="3657600" cy="304800"/>
          </a:xfrm>
          <a:noFill/>
          <a:ln w="9525">
            <a:noFill/>
            <a:miter lim="800000"/>
            <a:headEnd/>
            <a:tailEnd/>
          </a:ln>
        </p:spPr>
        <p:txBody>
          <a:bodyPr vert="horz" wrap="non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2000" b="1" i="1" baseline="0">
                <a:solidFill>
                  <a:schemeClr val="tx1"/>
                </a:solidFill>
                <a:latin typeface="+mn-lt"/>
                <a:ea typeface="+mn-ea"/>
                <a:cs typeface="+mn-cs"/>
              </a:defRPr>
            </a:lvl1pPr>
          </a:lstStyle>
          <a:p>
            <a:pPr lvl="0"/>
            <a:r>
              <a:rPr/>
              <a:t>Name of Person Quoted</a:t>
            </a:r>
          </a:p>
        </p:txBody>
      </p:sp>
      <p:sp>
        <p:nvSpPr>
          <p:cNvPr id="11" name="Text Placeholder 18"/>
          <p:cNvSpPr>
            <a:spLocks noGrp="1"/>
          </p:cNvSpPr>
          <p:nvPr>
            <p:ph type="body" sz="quarter" idx="14" hasCustomPrompt="1"/>
          </p:nvPr>
        </p:nvSpPr>
        <p:spPr>
          <a:xfrm>
            <a:off x="3657600" y="3979652"/>
            <a:ext cx="3657600" cy="744748"/>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2000" b="0" i="1" baseline="0">
                <a:solidFill>
                  <a:schemeClr val="accent1"/>
                </a:solidFill>
                <a:latin typeface="+mn-lt"/>
                <a:ea typeface="+mn-ea"/>
                <a:cs typeface="+mn-cs"/>
              </a:defRPr>
            </a:lvl1pPr>
          </a:lstStyle>
          <a:p>
            <a:pPr lvl="0"/>
            <a:r>
              <a:rPr/>
              <a:t>Title, Company Name</a:t>
            </a:r>
          </a:p>
        </p:txBody>
      </p:sp>
      <p:sp>
        <p:nvSpPr>
          <p:cNvPr id="3" name="Date Placeholder 2"/>
          <p:cNvSpPr>
            <a:spLocks noGrp="1"/>
          </p:cNvSpPr>
          <p:nvPr>
            <p:ph type="dt" sz="half" idx="10"/>
          </p:nvPr>
        </p:nvSpPr>
        <p:spPr/>
        <p:txBody>
          <a:bodyPr/>
          <a:lstStyle/>
          <a:p>
            <a:fld id="{B621DDBC-AA64-DD49-8810-325892C11170}" type="datetimeFigureOut">
              <a:rPr lang="en-US" smtClean="0"/>
              <a:t>2/24/2015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20C29E-AEA6-FC47-A26C-7E60EA2898F0}" type="slidenum">
              <a:rPr lang="en-US" smtClean="0"/>
              <a:t>‹#›</a:t>
            </a:fld>
            <a:endParaRPr lang="en-US"/>
          </a:p>
        </p:txBody>
      </p:sp>
    </p:spTree>
    <p:extLst>
      <p:ext uri="{BB962C8B-B14F-4D97-AF65-F5344CB8AC3E}">
        <p14:creationId xmlns:p14="http://schemas.microsoft.com/office/powerpoint/2010/main" val="94509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with Picture">
    <p:spTree>
      <p:nvGrpSpPr>
        <p:cNvPr id="1" name=""/>
        <p:cNvGrpSpPr/>
        <p:nvPr/>
      </p:nvGrpSpPr>
      <p:grpSpPr>
        <a:xfrm>
          <a:off x="0" y="0"/>
          <a:ext cx="0" cy="0"/>
          <a:chOff x="0" y="0"/>
          <a:chExt cx="0" cy="0"/>
        </a:xfrm>
      </p:grpSpPr>
      <p:sp>
        <p:nvSpPr>
          <p:cNvPr id="16" name="Freeform 6"/>
          <p:cNvSpPr>
            <a:spLocks noEditPoints="1"/>
          </p:cNvSpPr>
          <p:nvPr/>
        </p:nvSpPr>
        <p:spPr bwMode="ltGray">
          <a:xfrm>
            <a:off x="3549650" y="1355379"/>
            <a:ext cx="458956" cy="406469"/>
          </a:xfrm>
          <a:custGeom>
            <a:avLst/>
            <a:gdLst>
              <a:gd name="T0" fmla="*/ 1445 w 6269"/>
              <a:gd name="T1" fmla="*/ 3135 h 5547"/>
              <a:gd name="T2" fmla="*/ 2412 w 6269"/>
              <a:gd name="T3" fmla="*/ 3135 h 5547"/>
              <a:gd name="T4" fmla="*/ 2412 w 6269"/>
              <a:gd name="T5" fmla="*/ 5547 h 5547"/>
              <a:gd name="T6" fmla="*/ 0 w 6269"/>
              <a:gd name="T7" fmla="*/ 5547 h 5547"/>
              <a:gd name="T8" fmla="*/ 0 w 6269"/>
              <a:gd name="T9" fmla="*/ 3454 h 5547"/>
              <a:gd name="T10" fmla="*/ 132 w 6269"/>
              <a:gd name="T11" fmla="*/ 1742 h 5547"/>
              <a:gd name="T12" fmla="*/ 771 w 6269"/>
              <a:gd name="T13" fmla="*/ 754 h 5547"/>
              <a:gd name="T14" fmla="*/ 2412 w 6269"/>
              <a:gd name="T15" fmla="*/ 0 h 5547"/>
              <a:gd name="T16" fmla="*/ 2412 w 6269"/>
              <a:gd name="T17" fmla="*/ 596 h 5547"/>
              <a:gd name="T18" fmla="*/ 1445 w 6269"/>
              <a:gd name="T19" fmla="*/ 2498 h 5547"/>
              <a:gd name="T20" fmla="*/ 1445 w 6269"/>
              <a:gd name="T21" fmla="*/ 3135 h 5547"/>
              <a:gd name="T22" fmla="*/ 5302 w 6269"/>
              <a:gd name="T23" fmla="*/ 3135 h 5547"/>
              <a:gd name="T24" fmla="*/ 6269 w 6269"/>
              <a:gd name="T25" fmla="*/ 3135 h 5547"/>
              <a:gd name="T26" fmla="*/ 6269 w 6269"/>
              <a:gd name="T27" fmla="*/ 5547 h 5547"/>
              <a:gd name="T28" fmla="*/ 3857 w 6269"/>
              <a:gd name="T29" fmla="*/ 5547 h 5547"/>
              <a:gd name="T30" fmla="*/ 3857 w 6269"/>
              <a:gd name="T31" fmla="*/ 3454 h 5547"/>
              <a:gd name="T32" fmla="*/ 3989 w 6269"/>
              <a:gd name="T33" fmla="*/ 1742 h 5547"/>
              <a:gd name="T34" fmla="*/ 4629 w 6269"/>
              <a:gd name="T35" fmla="*/ 754 h 5547"/>
              <a:gd name="T36" fmla="*/ 6269 w 6269"/>
              <a:gd name="T37" fmla="*/ 0 h 5547"/>
              <a:gd name="T38" fmla="*/ 6269 w 6269"/>
              <a:gd name="T39" fmla="*/ 596 h 5547"/>
              <a:gd name="T40" fmla="*/ 5302 w 6269"/>
              <a:gd name="T41" fmla="*/ 2498 h 5547"/>
              <a:gd name="T42" fmla="*/ 5302 w 6269"/>
              <a:gd name="T43" fmla="*/ 3135 h 5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9" h="5547">
                <a:moveTo>
                  <a:pt x="1445" y="3135"/>
                </a:moveTo>
                <a:lnTo>
                  <a:pt x="2412" y="3135"/>
                </a:lnTo>
                <a:lnTo>
                  <a:pt x="2412" y="5547"/>
                </a:lnTo>
                <a:lnTo>
                  <a:pt x="0" y="5547"/>
                </a:lnTo>
                <a:lnTo>
                  <a:pt x="0" y="3454"/>
                </a:lnTo>
                <a:cubicBezTo>
                  <a:pt x="0" y="2626"/>
                  <a:pt x="44" y="2055"/>
                  <a:pt x="132" y="1742"/>
                </a:cubicBezTo>
                <a:cubicBezTo>
                  <a:pt x="219" y="1429"/>
                  <a:pt x="433" y="1099"/>
                  <a:pt x="771" y="754"/>
                </a:cubicBezTo>
                <a:cubicBezTo>
                  <a:pt x="1227" y="291"/>
                  <a:pt x="1774" y="40"/>
                  <a:pt x="2412" y="0"/>
                </a:cubicBezTo>
                <a:lnTo>
                  <a:pt x="2412" y="596"/>
                </a:lnTo>
                <a:cubicBezTo>
                  <a:pt x="1767" y="648"/>
                  <a:pt x="1445" y="1282"/>
                  <a:pt x="1445" y="2498"/>
                </a:cubicBezTo>
                <a:lnTo>
                  <a:pt x="1445" y="3135"/>
                </a:lnTo>
                <a:close/>
                <a:moveTo>
                  <a:pt x="5302" y="3135"/>
                </a:moveTo>
                <a:lnTo>
                  <a:pt x="6269" y="3135"/>
                </a:lnTo>
                <a:lnTo>
                  <a:pt x="6269" y="5547"/>
                </a:lnTo>
                <a:lnTo>
                  <a:pt x="3857" y="5547"/>
                </a:lnTo>
                <a:lnTo>
                  <a:pt x="3857" y="3454"/>
                </a:lnTo>
                <a:cubicBezTo>
                  <a:pt x="3857" y="2619"/>
                  <a:pt x="3901" y="2048"/>
                  <a:pt x="3989" y="1742"/>
                </a:cubicBezTo>
                <a:cubicBezTo>
                  <a:pt x="4077" y="1435"/>
                  <a:pt x="4290" y="1106"/>
                  <a:pt x="4629" y="754"/>
                </a:cubicBezTo>
                <a:cubicBezTo>
                  <a:pt x="5084" y="291"/>
                  <a:pt x="5631" y="40"/>
                  <a:pt x="6269" y="0"/>
                </a:cubicBezTo>
                <a:lnTo>
                  <a:pt x="6269" y="596"/>
                </a:lnTo>
                <a:cubicBezTo>
                  <a:pt x="5625" y="648"/>
                  <a:pt x="5302" y="1282"/>
                  <a:pt x="5302" y="2498"/>
                </a:cubicBezTo>
                <a:lnTo>
                  <a:pt x="5302" y="3135"/>
                </a:lnTo>
                <a:close/>
              </a:path>
            </a:pathLst>
          </a:custGeom>
          <a:solidFill>
            <a:srgbClr val="D89102"/>
          </a:solid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 name="Title 1"/>
          <p:cNvSpPr>
            <a:spLocks noGrp="1"/>
          </p:cNvSpPr>
          <p:nvPr>
            <p:ph type="title" hasCustomPrompt="1"/>
          </p:nvPr>
        </p:nvSpPr>
        <p:spPr>
          <a:xfrm>
            <a:off x="4114800" y="1440612"/>
            <a:ext cx="4114800" cy="2672602"/>
          </a:xfrm>
        </p:spPr>
        <p:txBody>
          <a:bodyPr anchor="t"/>
          <a:lstStyle>
            <a:lvl1pPr marL="0" indent="0" algn="l">
              <a:lnSpc>
                <a:spcPct val="110000"/>
              </a:lnSpc>
              <a:defRPr sz="2400" b="1" baseline="0"/>
            </a:lvl1pPr>
          </a:lstStyle>
          <a:p>
            <a:r>
              <a:rPr/>
              <a:t>This is a sample quote slide. Type a brief quotation inside this textbox. Add a close quote mark at the end of the quotation.”</a:t>
            </a:r>
          </a:p>
        </p:txBody>
      </p:sp>
      <p:sp>
        <p:nvSpPr>
          <p:cNvPr id="14" name="Rectangle 13"/>
          <p:cNvSpPr/>
          <p:nvPr/>
        </p:nvSpPr>
        <p:spPr bwMode="auto">
          <a:xfrm>
            <a:off x="914400" y="1370013"/>
            <a:ext cx="2286000" cy="2743200"/>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sz="2400" i="0" u="none" strike="noStrike" cap="none" normalizeH="0" baseline="0">
              <a:ln>
                <a:noFill/>
              </a:ln>
              <a:solidFill>
                <a:schemeClr val="bg1"/>
              </a:solidFill>
              <a:effectLst/>
              <a:latin typeface="+mn-lt"/>
            </a:endParaRPr>
          </a:p>
        </p:txBody>
      </p:sp>
      <p:sp>
        <p:nvSpPr>
          <p:cNvPr id="12" name="Picture Placeholder 15"/>
          <p:cNvSpPr>
            <a:spLocks noGrp="1"/>
          </p:cNvSpPr>
          <p:nvPr>
            <p:ph type="pic" sz="quarter" idx="15" hasCustomPrompt="1"/>
          </p:nvPr>
        </p:nvSpPr>
        <p:spPr>
          <a:xfrm>
            <a:off x="978408" y="1435609"/>
            <a:ext cx="2157599" cy="2613596"/>
          </a:xfrm>
          <a:solidFill>
            <a:schemeClr val="bg2"/>
          </a:solidFill>
        </p:spPr>
        <p:txBody>
          <a:bodyPr tIns="91440">
            <a:noAutofit/>
          </a:bodyPr>
          <a:lstStyle>
            <a:lvl1pPr marL="0" indent="0" algn="ctr">
              <a:spcBef>
                <a:spcPts val="0"/>
              </a:spcBef>
              <a:buNone/>
              <a:defRPr sz="1800" b="0" baseline="0">
                <a:solidFill>
                  <a:schemeClr val="tx1"/>
                </a:solidFill>
              </a:defRPr>
            </a:lvl1pPr>
          </a:lstStyle>
          <a:p>
            <a:r>
              <a:rPr/>
              <a:t>Click icon to insert picture</a:t>
            </a:r>
          </a:p>
        </p:txBody>
      </p:sp>
      <p:sp>
        <p:nvSpPr>
          <p:cNvPr id="10" name="Text Placeholder 18"/>
          <p:cNvSpPr>
            <a:spLocks noGrp="1"/>
          </p:cNvSpPr>
          <p:nvPr>
            <p:ph type="body" sz="quarter" idx="13" hasCustomPrompt="1"/>
          </p:nvPr>
        </p:nvSpPr>
        <p:spPr>
          <a:xfrm>
            <a:off x="901460" y="4267200"/>
            <a:ext cx="2908792" cy="304800"/>
          </a:xfrm>
          <a:noFill/>
          <a:ln w="9525">
            <a:noFill/>
            <a:miter lim="800000"/>
            <a:headEnd/>
            <a:tailEnd/>
          </a:ln>
        </p:spPr>
        <p:txBody>
          <a:bodyPr vert="horz" wrap="non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1800" b="1" i="1" baseline="0">
                <a:solidFill>
                  <a:schemeClr val="tx1"/>
                </a:solidFill>
                <a:latin typeface="+mn-lt"/>
                <a:ea typeface="+mn-ea"/>
                <a:cs typeface="+mn-cs"/>
              </a:defRPr>
            </a:lvl1pPr>
          </a:lstStyle>
          <a:p>
            <a:pPr lvl="0"/>
            <a:r>
              <a:rPr/>
              <a:t>Name of Person Quoted</a:t>
            </a:r>
          </a:p>
        </p:txBody>
      </p:sp>
      <p:sp>
        <p:nvSpPr>
          <p:cNvPr id="11" name="Text Placeholder 18"/>
          <p:cNvSpPr>
            <a:spLocks noGrp="1"/>
          </p:cNvSpPr>
          <p:nvPr>
            <p:ph type="body" sz="quarter" idx="14" hasCustomPrompt="1"/>
          </p:nvPr>
        </p:nvSpPr>
        <p:spPr>
          <a:xfrm>
            <a:off x="901460" y="4572000"/>
            <a:ext cx="2908792" cy="744748"/>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1800" b="0" i="1" baseline="0">
                <a:solidFill>
                  <a:schemeClr val="accent1"/>
                </a:solidFill>
                <a:latin typeface="+mn-lt"/>
                <a:ea typeface="+mn-ea"/>
                <a:cs typeface="+mn-cs"/>
              </a:defRPr>
            </a:lvl1pPr>
          </a:lstStyle>
          <a:p>
            <a:pPr lvl="0"/>
            <a:r>
              <a:rPr/>
              <a:t>Title, Company Name</a:t>
            </a:r>
          </a:p>
        </p:txBody>
      </p:sp>
      <p:sp>
        <p:nvSpPr>
          <p:cNvPr id="3" name="Date Placeholder 2"/>
          <p:cNvSpPr>
            <a:spLocks noGrp="1"/>
          </p:cNvSpPr>
          <p:nvPr>
            <p:ph type="dt" sz="half" idx="10"/>
          </p:nvPr>
        </p:nvSpPr>
        <p:spPr/>
        <p:txBody>
          <a:bodyPr/>
          <a:lstStyle/>
          <a:p>
            <a:fld id="{B621DDBC-AA64-DD49-8810-325892C11170}" type="datetimeFigureOut">
              <a:rPr lang="en-US" smtClean="0"/>
              <a:t>2/24/2015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20C29E-AEA6-FC47-A26C-7E60EA2898F0}" type="slidenum">
              <a:rPr lang="en-US" smtClean="0"/>
              <a:t>‹#›</a:t>
            </a:fld>
            <a:endParaRPr lang="en-US"/>
          </a:p>
        </p:txBody>
      </p:sp>
    </p:spTree>
    <p:extLst>
      <p:ext uri="{BB962C8B-B14F-4D97-AF65-F5344CB8AC3E}">
        <p14:creationId xmlns:p14="http://schemas.microsoft.com/office/powerpoint/2010/main" val="66794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Q&amp;A">
    <p:spTree>
      <p:nvGrpSpPr>
        <p:cNvPr id="1" name=""/>
        <p:cNvGrpSpPr/>
        <p:nvPr/>
      </p:nvGrpSpPr>
      <p:grpSpPr>
        <a:xfrm>
          <a:off x="0" y="0"/>
          <a:ext cx="0" cy="0"/>
          <a:chOff x="0" y="0"/>
          <a:chExt cx="0" cy="0"/>
        </a:xfrm>
      </p:grpSpPr>
      <p:grpSp>
        <p:nvGrpSpPr>
          <p:cNvPr id="16" name="Group 15"/>
          <p:cNvGrpSpPr/>
          <p:nvPr/>
        </p:nvGrpSpPr>
        <p:grpSpPr bwMode="ltGray">
          <a:xfrm>
            <a:off x="615172" y="178278"/>
            <a:ext cx="8331967" cy="2845277"/>
            <a:chOff x="610410" y="178278"/>
            <a:chExt cx="8331967" cy="2845278"/>
          </a:xfrm>
        </p:grpSpPr>
        <p:sp>
          <p:nvSpPr>
            <p:cNvPr id="17" name="Rectangle 16"/>
            <p:cNvSpPr/>
            <p:nvPr/>
          </p:nvSpPr>
          <p:spPr bwMode="ltGray">
            <a:xfrm>
              <a:off x="7760115" y="178278"/>
              <a:ext cx="1182262" cy="1193799"/>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 name="Rectangle 17"/>
            <p:cNvSpPr/>
            <p:nvPr/>
          </p:nvSpPr>
          <p:spPr bwMode="ltGray">
            <a:xfrm>
              <a:off x="7342753" y="1065916"/>
              <a:ext cx="908541" cy="90854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9" name="Rectangle 18"/>
            <p:cNvSpPr/>
            <p:nvPr/>
          </p:nvSpPr>
          <p:spPr bwMode="ltGray">
            <a:xfrm>
              <a:off x="6727716" y="943452"/>
              <a:ext cx="1168114" cy="11795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0" name="Rectangle 19"/>
            <p:cNvSpPr/>
            <p:nvPr/>
          </p:nvSpPr>
          <p:spPr bwMode="ltGray">
            <a:xfrm>
              <a:off x="7342754" y="1065916"/>
              <a:ext cx="553076" cy="90854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1" name="Rectangle 23"/>
            <p:cNvSpPr/>
            <p:nvPr/>
          </p:nvSpPr>
          <p:spPr bwMode="ltGray">
            <a:xfrm>
              <a:off x="7760115" y="943452"/>
              <a:ext cx="135715" cy="428625"/>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2" name="Rectangle 21"/>
            <p:cNvSpPr/>
            <p:nvPr/>
          </p:nvSpPr>
          <p:spPr bwMode="ltGray">
            <a:xfrm>
              <a:off x="7760115" y="1065916"/>
              <a:ext cx="491179" cy="30616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3" name="Rectangle 22"/>
            <p:cNvSpPr/>
            <p:nvPr/>
          </p:nvSpPr>
          <p:spPr bwMode="ltGray">
            <a:xfrm>
              <a:off x="7760115" y="1065916"/>
              <a:ext cx="135716" cy="306161"/>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4" name="Rectangle 23"/>
            <p:cNvSpPr/>
            <p:nvPr/>
          </p:nvSpPr>
          <p:spPr bwMode="ltGray">
            <a:xfrm>
              <a:off x="7064243" y="1296831"/>
              <a:ext cx="371294" cy="37528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5" name="Rectangle 24"/>
            <p:cNvSpPr/>
            <p:nvPr/>
          </p:nvSpPr>
          <p:spPr bwMode="ltGray">
            <a:xfrm>
              <a:off x="7342753" y="1296831"/>
              <a:ext cx="92783" cy="375283"/>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6" name="Rectangle 25"/>
            <p:cNvSpPr/>
            <p:nvPr/>
          </p:nvSpPr>
          <p:spPr bwMode="ltGray">
            <a:xfrm>
              <a:off x="6579483" y="1913285"/>
              <a:ext cx="355684" cy="359506"/>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7" name="Rectangle 26"/>
            <p:cNvSpPr/>
            <p:nvPr/>
          </p:nvSpPr>
          <p:spPr bwMode="ltGray">
            <a:xfrm>
              <a:off x="6727716" y="1913285"/>
              <a:ext cx="207451" cy="209680"/>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8" name="Rectangle 27"/>
            <p:cNvSpPr/>
            <p:nvPr/>
          </p:nvSpPr>
          <p:spPr bwMode="ltGray">
            <a:xfrm>
              <a:off x="4700590" y="1307021"/>
              <a:ext cx="778219" cy="7858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9" name="Rectangle 28"/>
            <p:cNvSpPr/>
            <p:nvPr/>
          </p:nvSpPr>
          <p:spPr bwMode="ltGray">
            <a:xfrm>
              <a:off x="4124326" y="1897572"/>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0" name="Rectangle 29"/>
            <p:cNvSpPr/>
            <p:nvPr/>
          </p:nvSpPr>
          <p:spPr bwMode="ltGray">
            <a:xfrm>
              <a:off x="3206751" y="1535622"/>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1" name="Rectangle 30"/>
            <p:cNvSpPr/>
            <p:nvPr/>
          </p:nvSpPr>
          <p:spPr bwMode="ltGray">
            <a:xfrm>
              <a:off x="785069" y="2029017"/>
              <a:ext cx="508907" cy="51387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2" name="Rectangle 31"/>
            <p:cNvSpPr/>
            <p:nvPr/>
          </p:nvSpPr>
          <p:spPr bwMode="ltGray">
            <a:xfrm>
              <a:off x="5279710" y="982650"/>
              <a:ext cx="818771" cy="826761"/>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3" name="Rectangle 43"/>
            <p:cNvSpPr/>
            <p:nvPr/>
          </p:nvSpPr>
          <p:spPr bwMode="ltGray">
            <a:xfrm>
              <a:off x="5279710" y="1307021"/>
              <a:ext cx="199099" cy="502390"/>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4" name="Rectangle 33"/>
            <p:cNvSpPr/>
            <p:nvPr/>
          </p:nvSpPr>
          <p:spPr bwMode="ltGray">
            <a:xfrm>
              <a:off x="5607932" y="833457"/>
              <a:ext cx="310267" cy="313601"/>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5" name="Rectangle 46"/>
            <p:cNvSpPr/>
            <p:nvPr/>
          </p:nvSpPr>
          <p:spPr bwMode="ltGray">
            <a:xfrm>
              <a:off x="5607932" y="982650"/>
              <a:ext cx="310267" cy="164408"/>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6" name="Rectangle 35"/>
            <p:cNvSpPr/>
            <p:nvPr/>
          </p:nvSpPr>
          <p:spPr bwMode="ltGray">
            <a:xfrm>
              <a:off x="5814966" y="1071851"/>
              <a:ext cx="405874" cy="410235"/>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7" name="Rectangle 46"/>
            <p:cNvSpPr/>
            <p:nvPr/>
          </p:nvSpPr>
          <p:spPr bwMode="ltGray">
            <a:xfrm>
              <a:off x="5814966" y="1071851"/>
              <a:ext cx="103233" cy="75207"/>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8" name="Rectangle 53"/>
            <p:cNvSpPr/>
            <p:nvPr/>
          </p:nvSpPr>
          <p:spPr bwMode="ltGray">
            <a:xfrm>
              <a:off x="4700590" y="1897572"/>
              <a:ext cx="187670" cy="195262"/>
            </a:xfrm>
            <a:custGeom>
              <a:avLst/>
              <a:gdLst/>
              <a:ahLst/>
              <a:cxnLst/>
              <a:rect l="l" t="t" r="r" b="b"/>
              <a:pathLst>
                <a:path w="187670" h="195262">
                  <a:moveTo>
                    <a:pt x="0" y="0"/>
                  </a:moveTo>
                  <a:lnTo>
                    <a:pt x="187670" y="0"/>
                  </a:lnTo>
                  <a:lnTo>
                    <a:pt x="187670" y="195262"/>
                  </a:lnTo>
                  <a:lnTo>
                    <a:pt x="0" y="195262"/>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9" name="Rectangle 38"/>
            <p:cNvSpPr/>
            <p:nvPr/>
          </p:nvSpPr>
          <p:spPr bwMode="ltGray">
            <a:xfrm>
              <a:off x="4214766" y="2200326"/>
              <a:ext cx="376284" cy="380327"/>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0" name="Rectangle 39"/>
            <p:cNvSpPr/>
            <p:nvPr/>
          </p:nvSpPr>
          <p:spPr bwMode="ltGray">
            <a:xfrm>
              <a:off x="3776616" y="2783396"/>
              <a:ext cx="237607" cy="240160"/>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1" name="Rectangle 40"/>
            <p:cNvSpPr/>
            <p:nvPr/>
          </p:nvSpPr>
          <p:spPr bwMode="ltGray">
            <a:xfrm>
              <a:off x="2927048" y="2101537"/>
              <a:ext cx="608677" cy="608677"/>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2" name="Rectangle 41"/>
            <p:cNvSpPr/>
            <p:nvPr/>
          </p:nvSpPr>
          <p:spPr bwMode="ltGray">
            <a:xfrm>
              <a:off x="2515005" y="2019492"/>
              <a:ext cx="782577" cy="790214"/>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3" name="Rectangle 42"/>
            <p:cNvSpPr/>
            <p:nvPr/>
          </p:nvSpPr>
          <p:spPr bwMode="ltGray">
            <a:xfrm>
              <a:off x="2927049" y="2101537"/>
              <a:ext cx="370533" cy="608677"/>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4" name="Rectangle 23"/>
            <p:cNvSpPr/>
            <p:nvPr/>
          </p:nvSpPr>
          <p:spPr bwMode="ltGray">
            <a:xfrm>
              <a:off x="3206660" y="2019492"/>
              <a:ext cx="90922" cy="287157"/>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5" name="Rectangle 44"/>
            <p:cNvSpPr/>
            <p:nvPr/>
          </p:nvSpPr>
          <p:spPr bwMode="ltGray">
            <a:xfrm>
              <a:off x="3206660" y="2101537"/>
              <a:ext cx="329065" cy="205112"/>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6" name="Rectangle 45"/>
            <p:cNvSpPr/>
            <p:nvPr/>
          </p:nvSpPr>
          <p:spPr bwMode="ltGray">
            <a:xfrm>
              <a:off x="2740461" y="2256238"/>
              <a:ext cx="248748" cy="25142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7" name="Rectangle 46"/>
            <p:cNvSpPr/>
            <p:nvPr/>
          </p:nvSpPr>
          <p:spPr bwMode="ltGray">
            <a:xfrm>
              <a:off x="2927048" y="2256238"/>
              <a:ext cx="62160" cy="251421"/>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8" name="Rectangle 47"/>
            <p:cNvSpPr/>
            <p:nvPr/>
          </p:nvSpPr>
          <p:spPr bwMode="ltGray">
            <a:xfrm>
              <a:off x="2415696" y="2669231"/>
              <a:ext cx="238290" cy="24085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9" name="Rectangle 48"/>
            <p:cNvSpPr/>
            <p:nvPr/>
          </p:nvSpPr>
          <p:spPr bwMode="ltGray">
            <a:xfrm>
              <a:off x="2515005" y="2669231"/>
              <a:ext cx="138982" cy="140475"/>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0" name="Rectangle 49"/>
            <p:cNvSpPr/>
            <p:nvPr/>
          </p:nvSpPr>
          <p:spPr bwMode="ltGray">
            <a:xfrm>
              <a:off x="3206661" y="2101537"/>
              <a:ext cx="90922" cy="205112"/>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1" name="Rectangle 50"/>
            <p:cNvSpPr/>
            <p:nvPr/>
          </p:nvSpPr>
          <p:spPr bwMode="ltGray">
            <a:xfrm>
              <a:off x="1158559" y="2250875"/>
              <a:ext cx="527374" cy="532521"/>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2" name="Rectangle 51"/>
            <p:cNvSpPr/>
            <p:nvPr/>
          </p:nvSpPr>
          <p:spPr bwMode="ltGray">
            <a:xfrm>
              <a:off x="1551010" y="2031059"/>
              <a:ext cx="554855" cy="560270"/>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3" name="Rectangle 43"/>
            <p:cNvSpPr/>
            <p:nvPr/>
          </p:nvSpPr>
          <p:spPr bwMode="ltGray">
            <a:xfrm>
              <a:off x="1551010" y="2250875"/>
              <a:ext cx="134923" cy="340454"/>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4" name="Rectangle 53"/>
            <p:cNvSpPr/>
            <p:nvPr/>
          </p:nvSpPr>
          <p:spPr bwMode="ltGray">
            <a:xfrm>
              <a:off x="1773436" y="1929956"/>
              <a:ext cx="210258" cy="212517"/>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5" name="Rectangle 46"/>
            <p:cNvSpPr/>
            <p:nvPr/>
          </p:nvSpPr>
          <p:spPr bwMode="ltGray">
            <a:xfrm>
              <a:off x="1773436" y="2031059"/>
              <a:ext cx="210258" cy="111414"/>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6" name="Rectangle 55"/>
            <p:cNvSpPr/>
            <p:nvPr/>
          </p:nvSpPr>
          <p:spPr bwMode="ltGray">
            <a:xfrm>
              <a:off x="1913736" y="2091508"/>
              <a:ext cx="275048" cy="278003"/>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7" name="Rectangle 46"/>
            <p:cNvSpPr/>
            <p:nvPr/>
          </p:nvSpPr>
          <p:spPr bwMode="ltGray">
            <a:xfrm>
              <a:off x="1913736" y="2091508"/>
              <a:ext cx="69958" cy="50965"/>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8" name="Rectangle 74"/>
            <p:cNvSpPr/>
            <p:nvPr/>
          </p:nvSpPr>
          <p:spPr bwMode="ltGray">
            <a:xfrm>
              <a:off x="1158559" y="2250875"/>
              <a:ext cx="135417" cy="292015"/>
            </a:xfrm>
            <a:custGeom>
              <a:avLst/>
              <a:gdLst/>
              <a:ahLst/>
              <a:cxnLst/>
              <a:rect l="l" t="t" r="r" b="b"/>
              <a:pathLst>
                <a:path w="135417" h="292015">
                  <a:moveTo>
                    <a:pt x="0" y="0"/>
                  </a:moveTo>
                  <a:lnTo>
                    <a:pt x="135417" y="0"/>
                  </a:lnTo>
                  <a:lnTo>
                    <a:pt x="135417" y="292015"/>
                  </a:lnTo>
                  <a:lnTo>
                    <a:pt x="0" y="29201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9" name="Rectangle 58"/>
            <p:cNvSpPr/>
            <p:nvPr/>
          </p:nvSpPr>
          <p:spPr bwMode="ltGray">
            <a:xfrm>
              <a:off x="835434" y="2213106"/>
              <a:ext cx="234241" cy="236758"/>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0" name="Rectangle 59"/>
            <p:cNvSpPr/>
            <p:nvPr/>
          </p:nvSpPr>
          <p:spPr bwMode="ltGray">
            <a:xfrm>
              <a:off x="610410" y="2761214"/>
              <a:ext cx="158015" cy="159713"/>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7" name="Date Placeholder 6"/>
          <p:cNvSpPr>
            <a:spLocks noGrp="1"/>
          </p:cNvSpPr>
          <p:nvPr>
            <p:ph type="dt" sz="half" idx="10"/>
          </p:nvPr>
        </p:nvSpPr>
        <p:spPr>
          <a:xfrm>
            <a:off x="5029200" y="6329172"/>
            <a:ext cx="1066800" cy="182880"/>
          </a:xfrm>
        </p:spPr>
        <p:txBody>
          <a:bodyPr/>
          <a:lstStyle/>
          <a:p>
            <a:fld id="{B621DDBC-AA64-DD49-8810-325892C11170}" type="datetimeFigureOut">
              <a:rPr lang="en-US" smtClean="0"/>
              <a:t>2/24/2015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292954" y="6329172"/>
            <a:ext cx="393846" cy="182880"/>
          </a:xfrm>
        </p:spPr>
        <p:txBody>
          <a:bodyPr/>
          <a:lstStyle>
            <a:lvl1pPr algn="r">
              <a:defRPr>
                <a:solidFill>
                  <a:schemeClr val="tx1">
                    <a:lumMod val="60000"/>
                    <a:lumOff val="40000"/>
                  </a:schemeClr>
                </a:solidFill>
              </a:defRPr>
            </a:lvl1pPr>
          </a:lstStyle>
          <a:p>
            <a:fld id="{A220C29E-AEA6-FC47-A26C-7E60EA2898F0}" type="slidenum">
              <a:rPr lang="en-US" smtClean="0"/>
              <a:t>‹#›</a:t>
            </a:fld>
            <a:endParaRPr lang="en-US"/>
          </a:p>
        </p:txBody>
      </p:sp>
      <p:grpSp>
        <p:nvGrpSpPr>
          <p:cNvPr id="61" name="Frame"/>
          <p:cNvGrpSpPr/>
          <p:nvPr/>
        </p:nvGrpSpPr>
        <p:grpSpPr bwMode="invGray">
          <a:xfrm>
            <a:off x="0" y="0"/>
            <a:ext cx="9144000" cy="6858000"/>
            <a:chOff x="0" y="0"/>
            <a:chExt cx="9144000" cy="6858000"/>
          </a:xfrm>
        </p:grpSpPr>
        <p:sp>
          <p:nvSpPr>
            <p:cNvPr id="62" name="Rectangle 61"/>
            <p:cNvSpPr/>
            <p:nvPr/>
          </p:nvSpPr>
          <p:spPr bwMode="invGray">
            <a:xfrm>
              <a:off x="0" y="0"/>
              <a:ext cx="19685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3" name="Rectangle 62"/>
            <p:cNvSpPr/>
            <p:nvPr/>
          </p:nvSpPr>
          <p:spPr bwMode="invGray">
            <a:xfrm>
              <a:off x="8947150" y="0"/>
              <a:ext cx="19685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4" name="Rectangle 63"/>
            <p:cNvSpPr/>
            <p:nvPr/>
          </p:nvSpPr>
          <p:spPr bwMode="invGray">
            <a:xfrm>
              <a:off x="0" y="0"/>
              <a:ext cx="9144000"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5" name="Rectangle 64"/>
            <p:cNvSpPr/>
            <p:nvPr/>
          </p:nvSpPr>
          <p:spPr bwMode="invGray">
            <a:xfrm>
              <a:off x="0" y="6656832"/>
              <a:ext cx="9144000"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70" name="TextBox 69"/>
          <p:cNvSpPr txBox="1"/>
          <p:nvPr/>
        </p:nvSpPr>
        <p:spPr>
          <a:xfrm>
            <a:off x="1306199" y="4027226"/>
            <a:ext cx="883806" cy="1304925"/>
          </a:xfrm>
          <a:prstGeom prst="rect">
            <a:avLst/>
          </a:prstGeom>
          <a:noFill/>
        </p:spPr>
        <p:txBody>
          <a:bodyPr wrap="square" lIns="0" tIns="0" rIns="0" bIns="0" rtlCol="0">
            <a:noAutofit/>
          </a:bodyPr>
          <a:lstStyle/>
          <a:p>
            <a:pPr algn="ctr">
              <a:lnSpc>
                <a:spcPct val="90000"/>
              </a:lnSpc>
            </a:pPr>
            <a:r>
              <a:rPr sz="6600" b="0">
                <a:solidFill>
                  <a:schemeClr val="bg2"/>
                </a:solidFill>
              </a:rPr>
              <a:t>&amp;</a:t>
            </a:r>
          </a:p>
        </p:txBody>
      </p:sp>
      <p:sp>
        <p:nvSpPr>
          <p:cNvPr id="71" name="TextBox 70"/>
          <p:cNvSpPr txBox="1"/>
          <p:nvPr/>
        </p:nvSpPr>
        <p:spPr>
          <a:xfrm>
            <a:off x="867540" y="4011283"/>
            <a:ext cx="967895" cy="1246517"/>
          </a:xfrm>
          <a:prstGeom prst="rect">
            <a:avLst/>
          </a:prstGeom>
          <a:noFill/>
        </p:spPr>
        <p:txBody>
          <a:bodyPr wrap="square" lIns="0" tIns="0" rIns="0" bIns="0" rtlCol="0">
            <a:noAutofit/>
          </a:bodyPr>
          <a:lstStyle/>
          <a:p>
            <a:pPr>
              <a:lnSpc>
                <a:spcPct val="90000"/>
              </a:lnSpc>
            </a:pPr>
            <a:r>
              <a:rPr sz="7200" b="1"/>
              <a:t>Q</a:t>
            </a:r>
          </a:p>
        </p:txBody>
      </p:sp>
      <p:sp>
        <p:nvSpPr>
          <p:cNvPr id="72" name="TextBox 71"/>
          <p:cNvSpPr txBox="1"/>
          <p:nvPr/>
        </p:nvSpPr>
        <p:spPr>
          <a:xfrm>
            <a:off x="1967134" y="4011283"/>
            <a:ext cx="847305" cy="1246517"/>
          </a:xfrm>
          <a:prstGeom prst="rect">
            <a:avLst/>
          </a:prstGeom>
          <a:noFill/>
        </p:spPr>
        <p:txBody>
          <a:bodyPr wrap="square" lIns="0" tIns="0" rIns="0" bIns="0" rtlCol="0">
            <a:noAutofit/>
          </a:bodyPr>
          <a:lstStyle/>
          <a:p>
            <a:pPr>
              <a:lnSpc>
                <a:spcPct val="90000"/>
              </a:lnSpc>
            </a:pPr>
            <a:r>
              <a:rPr sz="7200" b="1"/>
              <a:t>A</a:t>
            </a:r>
          </a:p>
        </p:txBody>
      </p:sp>
    </p:spTree>
    <p:extLst>
      <p:ext uri="{BB962C8B-B14F-4D97-AF65-F5344CB8AC3E}">
        <p14:creationId xmlns:p14="http://schemas.microsoft.com/office/powerpoint/2010/main" val="328792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hank You External">
    <p:spTree>
      <p:nvGrpSpPr>
        <p:cNvPr id="1" name=""/>
        <p:cNvGrpSpPr/>
        <p:nvPr/>
      </p:nvGrpSpPr>
      <p:grpSpPr>
        <a:xfrm>
          <a:off x="0" y="0"/>
          <a:ext cx="0" cy="0"/>
          <a:chOff x="0" y="0"/>
          <a:chExt cx="0" cy="0"/>
        </a:xfrm>
      </p:grpSpPr>
      <p:grpSp>
        <p:nvGrpSpPr>
          <p:cNvPr id="74" name="Group 73"/>
          <p:cNvGrpSpPr/>
          <p:nvPr/>
        </p:nvGrpSpPr>
        <p:grpSpPr bwMode="ltGray">
          <a:xfrm>
            <a:off x="615172" y="178278"/>
            <a:ext cx="8331967" cy="2845277"/>
            <a:chOff x="610410" y="178278"/>
            <a:chExt cx="8331967" cy="2845278"/>
          </a:xfrm>
        </p:grpSpPr>
        <p:sp>
          <p:nvSpPr>
            <p:cNvPr id="75" name="Rectangle 74"/>
            <p:cNvSpPr/>
            <p:nvPr/>
          </p:nvSpPr>
          <p:spPr bwMode="ltGray">
            <a:xfrm>
              <a:off x="7760115" y="178278"/>
              <a:ext cx="1182262" cy="1193799"/>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6" name="Rectangle 75"/>
            <p:cNvSpPr/>
            <p:nvPr/>
          </p:nvSpPr>
          <p:spPr bwMode="ltGray">
            <a:xfrm>
              <a:off x="7342753" y="1065916"/>
              <a:ext cx="908541" cy="90854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7" name="Rectangle 76"/>
            <p:cNvSpPr/>
            <p:nvPr/>
          </p:nvSpPr>
          <p:spPr bwMode="ltGray">
            <a:xfrm>
              <a:off x="6727716" y="943452"/>
              <a:ext cx="1168114" cy="11795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8" name="Rectangle 77"/>
            <p:cNvSpPr/>
            <p:nvPr/>
          </p:nvSpPr>
          <p:spPr bwMode="ltGray">
            <a:xfrm>
              <a:off x="7342754" y="1065916"/>
              <a:ext cx="553076" cy="90854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9" name="Rectangle 23"/>
            <p:cNvSpPr/>
            <p:nvPr/>
          </p:nvSpPr>
          <p:spPr bwMode="ltGray">
            <a:xfrm>
              <a:off x="7760115" y="943452"/>
              <a:ext cx="135715" cy="428625"/>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0" name="Rectangle 79"/>
            <p:cNvSpPr/>
            <p:nvPr/>
          </p:nvSpPr>
          <p:spPr bwMode="ltGray">
            <a:xfrm>
              <a:off x="7760115" y="1065916"/>
              <a:ext cx="491179" cy="30616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1" name="Rectangle 80"/>
            <p:cNvSpPr/>
            <p:nvPr/>
          </p:nvSpPr>
          <p:spPr bwMode="ltGray">
            <a:xfrm>
              <a:off x="7760115" y="1065916"/>
              <a:ext cx="135716" cy="306161"/>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2" name="Rectangle 81"/>
            <p:cNvSpPr/>
            <p:nvPr/>
          </p:nvSpPr>
          <p:spPr bwMode="ltGray">
            <a:xfrm>
              <a:off x="7064243" y="1296831"/>
              <a:ext cx="371294" cy="37528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3" name="Rectangle 82"/>
            <p:cNvSpPr/>
            <p:nvPr/>
          </p:nvSpPr>
          <p:spPr bwMode="ltGray">
            <a:xfrm>
              <a:off x="7342753" y="1296831"/>
              <a:ext cx="92783" cy="375283"/>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4" name="Rectangle 83"/>
            <p:cNvSpPr/>
            <p:nvPr/>
          </p:nvSpPr>
          <p:spPr bwMode="ltGray">
            <a:xfrm>
              <a:off x="6579483" y="1913285"/>
              <a:ext cx="355684" cy="359506"/>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5" name="Rectangle 84"/>
            <p:cNvSpPr/>
            <p:nvPr/>
          </p:nvSpPr>
          <p:spPr bwMode="ltGray">
            <a:xfrm>
              <a:off x="6727716" y="1913285"/>
              <a:ext cx="207451" cy="209680"/>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6" name="Rectangle 85"/>
            <p:cNvSpPr/>
            <p:nvPr/>
          </p:nvSpPr>
          <p:spPr bwMode="ltGray">
            <a:xfrm>
              <a:off x="4700590" y="1307021"/>
              <a:ext cx="778219" cy="7858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7" name="Rectangle 86"/>
            <p:cNvSpPr/>
            <p:nvPr/>
          </p:nvSpPr>
          <p:spPr bwMode="ltGray">
            <a:xfrm>
              <a:off x="4124326" y="1897572"/>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8" name="Rectangle 87"/>
            <p:cNvSpPr/>
            <p:nvPr/>
          </p:nvSpPr>
          <p:spPr bwMode="ltGray">
            <a:xfrm>
              <a:off x="3206751" y="1535622"/>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9" name="Rectangle 88"/>
            <p:cNvSpPr/>
            <p:nvPr/>
          </p:nvSpPr>
          <p:spPr bwMode="ltGray">
            <a:xfrm>
              <a:off x="785069" y="2029017"/>
              <a:ext cx="508907" cy="51387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0" name="Rectangle 89"/>
            <p:cNvSpPr/>
            <p:nvPr/>
          </p:nvSpPr>
          <p:spPr bwMode="ltGray">
            <a:xfrm>
              <a:off x="5279710" y="982650"/>
              <a:ext cx="818771" cy="826761"/>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1" name="Rectangle 43"/>
            <p:cNvSpPr/>
            <p:nvPr/>
          </p:nvSpPr>
          <p:spPr bwMode="ltGray">
            <a:xfrm>
              <a:off x="5279710" y="1307021"/>
              <a:ext cx="199099" cy="502390"/>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2" name="Rectangle 91"/>
            <p:cNvSpPr/>
            <p:nvPr/>
          </p:nvSpPr>
          <p:spPr bwMode="ltGray">
            <a:xfrm>
              <a:off x="5607932" y="833457"/>
              <a:ext cx="310267" cy="313601"/>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3" name="Rectangle 46"/>
            <p:cNvSpPr/>
            <p:nvPr/>
          </p:nvSpPr>
          <p:spPr bwMode="ltGray">
            <a:xfrm>
              <a:off x="5607932" y="982650"/>
              <a:ext cx="310267" cy="164408"/>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4" name="Rectangle 93"/>
            <p:cNvSpPr/>
            <p:nvPr/>
          </p:nvSpPr>
          <p:spPr bwMode="ltGray">
            <a:xfrm>
              <a:off x="5814966" y="1071851"/>
              <a:ext cx="405874" cy="410235"/>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5" name="Rectangle 46"/>
            <p:cNvSpPr/>
            <p:nvPr/>
          </p:nvSpPr>
          <p:spPr bwMode="ltGray">
            <a:xfrm>
              <a:off x="5814966" y="1071851"/>
              <a:ext cx="103233" cy="75207"/>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6" name="Rectangle 53"/>
            <p:cNvSpPr/>
            <p:nvPr/>
          </p:nvSpPr>
          <p:spPr bwMode="ltGray">
            <a:xfrm>
              <a:off x="4700590" y="1897572"/>
              <a:ext cx="187670" cy="195262"/>
            </a:xfrm>
            <a:custGeom>
              <a:avLst/>
              <a:gdLst/>
              <a:ahLst/>
              <a:cxnLst/>
              <a:rect l="l" t="t" r="r" b="b"/>
              <a:pathLst>
                <a:path w="187670" h="195262">
                  <a:moveTo>
                    <a:pt x="0" y="0"/>
                  </a:moveTo>
                  <a:lnTo>
                    <a:pt x="187670" y="0"/>
                  </a:lnTo>
                  <a:lnTo>
                    <a:pt x="187670" y="195262"/>
                  </a:lnTo>
                  <a:lnTo>
                    <a:pt x="0" y="195262"/>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7" name="Rectangle 96"/>
            <p:cNvSpPr/>
            <p:nvPr/>
          </p:nvSpPr>
          <p:spPr bwMode="ltGray">
            <a:xfrm>
              <a:off x="4214766" y="2200326"/>
              <a:ext cx="376284" cy="380327"/>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8" name="Rectangle 97"/>
            <p:cNvSpPr/>
            <p:nvPr/>
          </p:nvSpPr>
          <p:spPr bwMode="ltGray">
            <a:xfrm>
              <a:off x="3776616" y="2783396"/>
              <a:ext cx="237607" cy="240160"/>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9" name="Rectangle 98"/>
            <p:cNvSpPr/>
            <p:nvPr/>
          </p:nvSpPr>
          <p:spPr bwMode="ltGray">
            <a:xfrm>
              <a:off x="2927048" y="2101537"/>
              <a:ext cx="608677" cy="608677"/>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0" name="Rectangle 99"/>
            <p:cNvSpPr/>
            <p:nvPr/>
          </p:nvSpPr>
          <p:spPr bwMode="ltGray">
            <a:xfrm>
              <a:off x="2515005" y="2019492"/>
              <a:ext cx="782577" cy="790214"/>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1" name="Rectangle 100"/>
            <p:cNvSpPr/>
            <p:nvPr/>
          </p:nvSpPr>
          <p:spPr bwMode="ltGray">
            <a:xfrm>
              <a:off x="2927049" y="2101537"/>
              <a:ext cx="370533" cy="608677"/>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2" name="Rectangle 23"/>
            <p:cNvSpPr/>
            <p:nvPr/>
          </p:nvSpPr>
          <p:spPr bwMode="ltGray">
            <a:xfrm>
              <a:off x="3206660" y="2019492"/>
              <a:ext cx="90922" cy="287157"/>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3" name="Rectangle 102"/>
            <p:cNvSpPr/>
            <p:nvPr/>
          </p:nvSpPr>
          <p:spPr bwMode="ltGray">
            <a:xfrm>
              <a:off x="3206660" y="2101537"/>
              <a:ext cx="329065" cy="205112"/>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4" name="Rectangle 103"/>
            <p:cNvSpPr/>
            <p:nvPr/>
          </p:nvSpPr>
          <p:spPr bwMode="ltGray">
            <a:xfrm>
              <a:off x="2740461" y="2256238"/>
              <a:ext cx="248748" cy="25142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5" name="Rectangle 104"/>
            <p:cNvSpPr/>
            <p:nvPr/>
          </p:nvSpPr>
          <p:spPr bwMode="ltGray">
            <a:xfrm>
              <a:off x="2927048" y="2256238"/>
              <a:ext cx="62160" cy="251421"/>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6" name="Rectangle 105"/>
            <p:cNvSpPr/>
            <p:nvPr/>
          </p:nvSpPr>
          <p:spPr bwMode="ltGray">
            <a:xfrm>
              <a:off x="2415696" y="2669231"/>
              <a:ext cx="238290" cy="24085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7" name="Rectangle 106"/>
            <p:cNvSpPr/>
            <p:nvPr/>
          </p:nvSpPr>
          <p:spPr bwMode="ltGray">
            <a:xfrm>
              <a:off x="2515005" y="2669231"/>
              <a:ext cx="138982" cy="140475"/>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8" name="Rectangle 107"/>
            <p:cNvSpPr/>
            <p:nvPr/>
          </p:nvSpPr>
          <p:spPr bwMode="ltGray">
            <a:xfrm>
              <a:off x="3206661" y="2101537"/>
              <a:ext cx="90922" cy="205112"/>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9" name="Rectangle 108"/>
            <p:cNvSpPr/>
            <p:nvPr/>
          </p:nvSpPr>
          <p:spPr bwMode="ltGray">
            <a:xfrm>
              <a:off x="1158559" y="2250875"/>
              <a:ext cx="527374" cy="532521"/>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0" name="Rectangle 109"/>
            <p:cNvSpPr/>
            <p:nvPr/>
          </p:nvSpPr>
          <p:spPr bwMode="ltGray">
            <a:xfrm>
              <a:off x="1551010" y="2031059"/>
              <a:ext cx="554855" cy="560270"/>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1" name="Rectangle 43"/>
            <p:cNvSpPr/>
            <p:nvPr/>
          </p:nvSpPr>
          <p:spPr bwMode="ltGray">
            <a:xfrm>
              <a:off x="1551010" y="2250875"/>
              <a:ext cx="134923" cy="340454"/>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2" name="Rectangle 111"/>
            <p:cNvSpPr/>
            <p:nvPr/>
          </p:nvSpPr>
          <p:spPr bwMode="ltGray">
            <a:xfrm>
              <a:off x="1773436" y="1929956"/>
              <a:ext cx="210258" cy="212517"/>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3" name="Rectangle 46"/>
            <p:cNvSpPr/>
            <p:nvPr/>
          </p:nvSpPr>
          <p:spPr bwMode="ltGray">
            <a:xfrm>
              <a:off x="1773436" y="2031059"/>
              <a:ext cx="210258" cy="111414"/>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4" name="Rectangle 113"/>
            <p:cNvSpPr/>
            <p:nvPr/>
          </p:nvSpPr>
          <p:spPr bwMode="ltGray">
            <a:xfrm>
              <a:off x="1913736" y="2091508"/>
              <a:ext cx="275048" cy="278003"/>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5" name="Rectangle 46"/>
            <p:cNvSpPr/>
            <p:nvPr/>
          </p:nvSpPr>
          <p:spPr bwMode="ltGray">
            <a:xfrm>
              <a:off x="1913736" y="2091508"/>
              <a:ext cx="69958" cy="50965"/>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6" name="Rectangle 74"/>
            <p:cNvSpPr/>
            <p:nvPr/>
          </p:nvSpPr>
          <p:spPr bwMode="ltGray">
            <a:xfrm>
              <a:off x="1158559" y="2250875"/>
              <a:ext cx="135417" cy="292015"/>
            </a:xfrm>
            <a:custGeom>
              <a:avLst/>
              <a:gdLst/>
              <a:ahLst/>
              <a:cxnLst/>
              <a:rect l="l" t="t" r="r" b="b"/>
              <a:pathLst>
                <a:path w="135417" h="292015">
                  <a:moveTo>
                    <a:pt x="0" y="0"/>
                  </a:moveTo>
                  <a:lnTo>
                    <a:pt x="135417" y="0"/>
                  </a:lnTo>
                  <a:lnTo>
                    <a:pt x="135417" y="292015"/>
                  </a:lnTo>
                  <a:lnTo>
                    <a:pt x="0" y="29201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7" name="Rectangle 116"/>
            <p:cNvSpPr/>
            <p:nvPr/>
          </p:nvSpPr>
          <p:spPr bwMode="ltGray">
            <a:xfrm>
              <a:off x="835434" y="2213106"/>
              <a:ext cx="234241" cy="236758"/>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8" name="Rectangle 117"/>
            <p:cNvSpPr/>
            <p:nvPr/>
          </p:nvSpPr>
          <p:spPr bwMode="ltGray">
            <a:xfrm>
              <a:off x="610410" y="2761214"/>
              <a:ext cx="158015" cy="159713"/>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grpSp>
        <p:nvGrpSpPr>
          <p:cNvPr id="123" name="Frame"/>
          <p:cNvGrpSpPr/>
          <p:nvPr/>
        </p:nvGrpSpPr>
        <p:grpSpPr bwMode="invGray">
          <a:xfrm>
            <a:off x="0" y="0"/>
            <a:ext cx="9144000" cy="6858000"/>
            <a:chOff x="0" y="0"/>
            <a:chExt cx="9144000" cy="6858000"/>
          </a:xfrm>
        </p:grpSpPr>
        <p:sp>
          <p:nvSpPr>
            <p:cNvPr id="124" name="Rectangle 123"/>
            <p:cNvSpPr/>
            <p:nvPr/>
          </p:nvSpPr>
          <p:spPr bwMode="invGray">
            <a:xfrm>
              <a:off x="0" y="0"/>
              <a:ext cx="19685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5" name="Rectangle 124"/>
            <p:cNvSpPr/>
            <p:nvPr/>
          </p:nvSpPr>
          <p:spPr bwMode="invGray">
            <a:xfrm>
              <a:off x="8947150" y="0"/>
              <a:ext cx="19685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6" name="Rectangle 125"/>
            <p:cNvSpPr/>
            <p:nvPr/>
          </p:nvSpPr>
          <p:spPr bwMode="invGray">
            <a:xfrm>
              <a:off x="0" y="0"/>
              <a:ext cx="9144000"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7" name="Rectangle 126"/>
            <p:cNvSpPr/>
            <p:nvPr/>
          </p:nvSpPr>
          <p:spPr bwMode="invGray">
            <a:xfrm>
              <a:off x="0" y="6656832"/>
              <a:ext cx="9144000"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4" name="TextBox 3"/>
          <p:cNvSpPr txBox="1"/>
          <p:nvPr/>
        </p:nvSpPr>
        <p:spPr>
          <a:xfrm>
            <a:off x="910670" y="3401683"/>
            <a:ext cx="3661330" cy="439312"/>
          </a:xfrm>
          <a:prstGeom prst="rect">
            <a:avLst/>
          </a:prstGeom>
          <a:noFill/>
        </p:spPr>
        <p:txBody>
          <a:bodyPr wrap="square" lIns="0" tIns="0" rIns="0" bIns="0" rtlCol="0">
            <a:noAutofit/>
          </a:bodyPr>
          <a:lstStyle/>
          <a:p>
            <a:pPr>
              <a:lnSpc>
                <a:spcPct val="90000"/>
              </a:lnSpc>
            </a:pPr>
            <a:r>
              <a:rPr lang="ru-RU" sz="3200" b="1" dirty="0" smtClean="0"/>
              <a:t>Спасибо</a:t>
            </a:r>
            <a:r>
              <a:rPr sz="3200" b="1" dirty="0" smtClean="0"/>
              <a:t>!</a:t>
            </a:r>
            <a:endParaRPr sz="3200" b="1" dirty="0"/>
          </a:p>
        </p:txBody>
      </p:sp>
      <p:sp>
        <p:nvSpPr>
          <p:cNvPr id="2" name="Title 1"/>
          <p:cNvSpPr>
            <a:spLocks noGrp="1"/>
          </p:cNvSpPr>
          <p:nvPr>
            <p:ph type="ctrTitle" hasCustomPrompt="1"/>
          </p:nvPr>
        </p:nvSpPr>
        <p:spPr>
          <a:xfrm>
            <a:off x="914400" y="4464315"/>
            <a:ext cx="7315202" cy="403225"/>
          </a:xfrm>
        </p:spPr>
        <p:txBody>
          <a:bodyPr anchor="t"/>
          <a:lstStyle>
            <a:lvl1pPr>
              <a:lnSpc>
                <a:spcPct val="90000"/>
              </a:lnSpc>
              <a:defRPr sz="2400"/>
            </a:lvl1pPr>
          </a:lstStyle>
          <a:p>
            <a:r>
              <a:rPr/>
              <a:t>Click to add presenter’s name</a:t>
            </a:r>
          </a:p>
        </p:txBody>
      </p:sp>
      <p:sp>
        <p:nvSpPr>
          <p:cNvPr id="3" name="Subtitle 2"/>
          <p:cNvSpPr>
            <a:spLocks noGrp="1"/>
          </p:cNvSpPr>
          <p:nvPr>
            <p:ph type="subTitle" idx="1" hasCustomPrompt="1"/>
          </p:nvPr>
        </p:nvSpPr>
        <p:spPr>
          <a:xfrm>
            <a:off x="914399" y="4910670"/>
            <a:ext cx="7315202" cy="651930"/>
          </a:xfrm>
        </p:spPr>
        <p:txBody>
          <a:bodyPr>
            <a:noAutofit/>
          </a:bodyPr>
          <a:lstStyle>
            <a:lvl1pPr marL="0" indent="0" algn="l">
              <a:spcBef>
                <a:spcPts val="0"/>
              </a:spcBef>
              <a:buNone/>
              <a:defRPr sz="20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email</a:t>
            </a:r>
            <a:br>
              <a:rPr/>
            </a:br>
            <a:r>
              <a:rPr/>
              <a:t>Presenter’s phone</a:t>
            </a:r>
          </a:p>
        </p:txBody>
      </p:sp>
      <p:sp>
        <p:nvSpPr>
          <p:cNvPr id="57" name="Rectangle 6"/>
          <p:cNvSpPr>
            <a:spLocks noChangeArrowheads="1"/>
          </p:cNvSpPr>
          <p:nvPr/>
        </p:nvSpPr>
        <p:spPr bwMode="auto">
          <a:xfrm>
            <a:off x="908808" y="5638800"/>
            <a:ext cx="7320792" cy="534625"/>
          </a:xfrm>
          <a:prstGeom prst="rect">
            <a:avLst/>
          </a:prstGeom>
          <a:noFill/>
          <a:ln w="9525">
            <a:noFill/>
            <a:miter lim="800000"/>
            <a:headEnd/>
            <a:tailEnd/>
          </a:ln>
          <a:effectLst/>
        </p:spPr>
        <p:txBody>
          <a:bodyPr wrap="square" lIns="0" tIns="0" rIns="0" bIns="0" anchor="b">
            <a:noAutofit/>
          </a:bodyPr>
          <a:lstStyle/>
          <a:p>
            <a:pPr algn="l">
              <a:lnSpc>
                <a:spcPct val="90000"/>
              </a:lnSpc>
              <a:spcBef>
                <a:spcPts val="400"/>
              </a:spcBef>
            </a:pPr>
            <a:r>
              <a:rPr sz="800" b="1">
                <a:solidFill>
                  <a:schemeClr val="tx1"/>
                </a:solidFill>
                <a:latin typeface="+mn-lt"/>
              </a:rPr>
              <a:t>Copyright © 2014 Symantec Corporation. All rights reserved. </a:t>
            </a:r>
            <a:r>
              <a:rPr sz="800">
                <a:solidFill>
                  <a:schemeClr val="tx1"/>
                </a:solidFill>
                <a:latin typeface="+mn-lt"/>
              </a:rPr>
              <a:t>Symantec and the Symantec Logo are trademarks or registered trademarks of Symantec Corporation or its affiliates in the U.S. and other countries.  Other names may be trademarks of their respective owners.</a:t>
            </a:r>
          </a:p>
          <a:p>
            <a:pPr algn="l">
              <a:lnSpc>
                <a:spcPct val="90000"/>
              </a:lnSpc>
              <a:spcBef>
                <a:spcPts val="400"/>
              </a:spcBef>
            </a:pPr>
            <a:r>
              <a:rPr sz="800">
                <a:solidFill>
                  <a:schemeClr val="tx1"/>
                </a:solidFill>
                <a:latin typeface="+mn-lt"/>
              </a:rPr>
              <a:t>This document is provided for informational purposes only and is not intended as advertising.  All warranties relating to the information in this document, either express or implied, are disclaimed to the maximum extent allowed by law.  The information in this document is subject to change without notice.</a:t>
            </a:r>
          </a:p>
        </p:txBody>
      </p:sp>
      <p:pic>
        <p:nvPicPr>
          <p:cNvPr id="58" name="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288" y="834568"/>
            <a:ext cx="2194560" cy="579039"/>
          </a:xfrm>
          <a:prstGeom prst="rect">
            <a:avLst/>
          </a:prstGeom>
        </p:spPr>
      </p:pic>
    </p:spTree>
    <p:extLst>
      <p:ext uri="{BB962C8B-B14F-4D97-AF65-F5344CB8AC3E}">
        <p14:creationId xmlns:p14="http://schemas.microsoft.com/office/powerpoint/2010/main" val="323247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hank You Internal">
    <p:spTree>
      <p:nvGrpSpPr>
        <p:cNvPr id="1" name=""/>
        <p:cNvGrpSpPr/>
        <p:nvPr/>
      </p:nvGrpSpPr>
      <p:grpSpPr>
        <a:xfrm>
          <a:off x="0" y="0"/>
          <a:ext cx="0" cy="0"/>
          <a:chOff x="0" y="0"/>
          <a:chExt cx="0" cy="0"/>
        </a:xfrm>
      </p:grpSpPr>
      <p:grpSp>
        <p:nvGrpSpPr>
          <p:cNvPr id="74" name="Group 73"/>
          <p:cNvGrpSpPr/>
          <p:nvPr/>
        </p:nvGrpSpPr>
        <p:grpSpPr bwMode="ltGray">
          <a:xfrm>
            <a:off x="615172" y="178278"/>
            <a:ext cx="8331967" cy="2845277"/>
            <a:chOff x="610410" y="178278"/>
            <a:chExt cx="8331967" cy="2845278"/>
          </a:xfrm>
        </p:grpSpPr>
        <p:sp>
          <p:nvSpPr>
            <p:cNvPr id="75" name="Rectangle 74"/>
            <p:cNvSpPr/>
            <p:nvPr/>
          </p:nvSpPr>
          <p:spPr bwMode="ltGray">
            <a:xfrm>
              <a:off x="7760115" y="178278"/>
              <a:ext cx="1182262" cy="1193799"/>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6" name="Rectangle 75"/>
            <p:cNvSpPr/>
            <p:nvPr/>
          </p:nvSpPr>
          <p:spPr bwMode="ltGray">
            <a:xfrm>
              <a:off x="7342753" y="1065916"/>
              <a:ext cx="908541" cy="90854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7" name="Rectangle 76"/>
            <p:cNvSpPr/>
            <p:nvPr/>
          </p:nvSpPr>
          <p:spPr bwMode="ltGray">
            <a:xfrm>
              <a:off x="6727716" y="943452"/>
              <a:ext cx="1168114" cy="11795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8" name="Rectangle 77"/>
            <p:cNvSpPr/>
            <p:nvPr/>
          </p:nvSpPr>
          <p:spPr bwMode="ltGray">
            <a:xfrm>
              <a:off x="7342754" y="1065916"/>
              <a:ext cx="553076" cy="90854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9" name="Rectangle 23"/>
            <p:cNvSpPr/>
            <p:nvPr/>
          </p:nvSpPr>
          <p:spPr bwMode="ltGray">
            <a:xfrm>
              <a:off x="7760115" y="943452"/>
              <a:ext cx="135715" cy="428625"/>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0" name="Rectangle 79"/>
            <p:cNvSpPr/>
            <p:nvPr/>
          </p:nvSpPr>
          <p:spPr bwMode="ltGray">
            <a:xfrm>
              <a:off x="7760115" y="1065916"/>
              <a:ext cx="491179" cy="30616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1" name="Rectangle 80"/>
            <p:cNvSpPr/>
            <p:nvPr/>
          </p:nvSpPr>
          <p:spPr bwMode="ltGray">
            <a:xfrm>
              <a:off x="7760115" y="1065916"/>
              <a:ext cx="135716" cy="306161"/>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2" name="Rectangle 81"/>
            <p:cNvSpPr/>
            <p:nvPr/>
          </p:nvSpPr>
          <p:spPr bwMode="ltGray">
            <a:xfrm>
              <a:off x="7064243" y="1296831"/>
              <a:ext cx="371294" cy="37528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3" name="Rectangle 82"/>
            <p:cNvSpPr/>
            <p:nvPr/>
          </p:nvSpPr>
          <p:spPr bwMode="ltGray">
            <a:xfrm>
              <a:off x="7342753" y="1296831"/>
              <a:ext cx="92783" cy="375283"/>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4" name="Rectangle 83"/>
            <p:cNvSpPr/>
            <p:nvPr/>
          </p:nvSpPr>
          <p:spPr bwMode="ltGray">
            <a:xfrm>
              <a:off x="6579483" y="1913285"/>
              <a:ext cx="355684" cy="359506"/>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5" name="Rectangle 84"/>
            <p:cNvSpPr/>
            <p:nvPr/>
          </p:nvSpPr>
          <p:spPr bwMode="ltGray">
            <a:xfrm>
              <a:off x="6727716" y="1913285"/>
              <a:ext cx="207451" cy="209680"/>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6" name="Rectangle 85"/>
            <p:cNvSpPr/>
            <p:nvPr/>
          </p:nvSpPr>
          <p:spPr bwMode="ltGray">
            <a:xfrm>
              <a:off x="4700590" y="1307021"/>
              <a:ext cx="778219" cy="7858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7" name="Rectangle 86"/>
            <p:cNvSpPr/>
            <p:nvPr/>
          </p:nvSpPr>
          <p:spPr bwMode="ltGray">
            <a:xfrm>
              <a:off x="4124326" y="1897572"/>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8" name="Rectangle 87"/>
            <p:cNvSpPr/>
            <p:nvPr/>
          </p:nvSpPr>
          <p:spPr bwMode="ltGray">
            <a:xfrm>
              <a:off x="3206751" y="1535622"/>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9" name="Rectangle 88"/>
            <p:cNvSpPr/>
            <p:nvPr/>
          </p:nvSpPr>
          <p:spPr bwMode="ltGray">
            <a:xfrm>
              <a:off x="785069" y="2029017"/>
              <a:ext cx="508907" cy="51387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0" name="Rectangle 89"/>
            <p:cNvSpPr/>
            <p:nvPr/>
          </p:nvSpPr>
          <p:spPr bwMode="ltGray">
            <a:xfrm>
              <a:off x="5279710" y="982650"/>
              <a:ext cx="818771" cy="826761"/>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1" name="Rectangle 43"/>
            <p:cNvSpPr/>
            <p:nvPr/>
          </p:nvSpPr>
          <p:spPr bwMode="ltGray">
            <a:xfrm>
              <a:off x="5279710" y="1307021"/>
              <a:ext cx="199099" cy="502390"/>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2" name="Rectangle 91"/>
            <p:cNvSpPr/>
            <p:nvPr/>
          </p:nvSpPr>
          <p:spPr bwMode="ltGray">
            <a:xfrm>
              <a:off x="5607932" y="833457"/>
              <a:ext cx="310267" cy="313601"/>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3" name="Rectangle 46"/>
            <p:cNvSpPr/>
            <p:nvPr/>
          </p:nvSpPr>
          <p:spPr bwMode="ltGray">
            <a:xfrm>
              <a:off x="5607932" y="982650"/>
              <a:ext cx="310267" cy="164408"/>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4" name="Rectangle 93"/>
            <p:cNvSpPr/>
            <p:nvPr/>
          </p:nvSpPr>
          <p:spPr bwMode="ltGray">
            <a:xfrm>
              <a:off x="5814966" y="1071851"/>
              <a:ext cx="405874" cy="410235"/>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5" name="Rectangle 46"/>
            <p:cNvSpPr/>
            <p:nvPr/>
          </p:nvSpPr>
          <p:spPr bwMode="ltGray">
            <a:xfrm>
              <a:off x="5814966" y="1071851"/>
              <a:ext cx="103233" cy="75207"/>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6" name="Rectangle 53"/>
            <p:cNvSpPr/>
            <p:nvPr/>
          </p:nvSpPr>
          <p:spPr bwMode="ltGray">
            <a:xfrm>
              <a:off x="4700590" y="1897572"/>
              <a:ext cx="187670" cy="195262"/>
            </a:xfrm>
            <a:custGeom>
              <a:avLst/>
              <a:gdLst/>
              <a:ahLst/>
              <a:cxnLst/>
              <a:rect l="l" t="t" r="r" b="b"/>
              <a:pathLst>
                <a:path w="187670" h="195262">
                  <a:moveTo>
                    <a:pt x="0" y="0"/>
                  </a:moveTo>
                  <a:lnTo>
                    <a:pt x="187670" y="0"/>
                  </a:lnTo>
                  <a:lnTo>
                    <a:pt x="187670" y="195262"/>
                  </a:lnTo>
                  <a:lnTo>
                    <a:pt x="0" y="195262"/>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7" name="Rectangle 96"/>
            <p:cNvSpPr/>
            <p:nvPr/>
          </p:nvSpPr>
          <p:spPr bwMode="ltGray">
            <a:xfrm>
              <a:off x="4214766" y="2200326"/>
              <a:ext cx="376284" cy="380327"/>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8" name="Rectangle 97"/>
            <p:cNvSpPr/>
            <p:nvPr/>
          </p:nvSpPr>
          <p:spPr bwMode="ltGray">
            <a:xfrm>
              <a:off x="3776616" y="2783396"/>
              <a:ext cx="237607" cy="240160"/>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9" name="Rectangle 98"/>
            <p:cNvSpPr/>
            <p:nvPr/>
          </p:nvSpPr>
          <p:spPr bwMode="ltGray">
            <a:xfrm>
              <a:off x="2927048" y="2101537"/>
              <a:ext cx="608677" cy="608677"/>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0" name="Rectangle 99"/>
            <p:cNvSpPr/>
            <p:nvPr/>
          </p:nvSpPr>
          <p:spPr bwMode="ltGray">
            <a:xfrm>
              <a:off x="2515005" y="2019492"/>
              <a:ext cx="782577" cy="790214"/>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1" name="Rectangle 100"/>
            <p:cNvSpPr/>
            <p:nvPr/>
          </p:nvSpPr>
          <p:spPr bwMode="ltGray">
            <a:xfrm>
              <a:off x="2927049" y="2101537"/>
              <a:ext cx="370533" cy="608677"/>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2" name="Rectangle 23"/>
            <p:cNvSpPr/>
            <p:nvPr/>
          </p:nvSpPr>
          <p:spPr bwMode="ltGray">
            <a:xfrm>
              <a:off x="3206660" y="2019492"/>
              <a:ext cx="90922" cy="287157"/>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3" name="Rectangle 102"/>
            <p:cNvSpPr/>
            <p:nvPr/>
          </p:nvSpPr>
          <p:spPr bwMode="ltGray">
            <a:xfrm>
              <a:off x="3206660" y="2101537"/>
              <a:ext cx="329065" cy="205112"/>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4" name="Rectangle 103"/>
            <p:cNvSpPr/>
            <p:nvPr/>
          </p:nvSpPr>
          <p:spPr bwMode="ltGray">
            <a:xfrm>
              <a:off x="2740461" y="2256238"/>
              <a:ext cx="248748" cy="25142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5" name="Rectangle 104"/>
            <p:cNvSpPr/>
            <p:nvPr/>
          </p:nvSpPr>
          <p:spPr bwMode="ltGray">
            <a:xfrm>
              <a:off x="2927048" y="2256238"/>
              <a:ext cx="62160" cy="251421"/>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6" name="Rectangle 105"/>
            <p:cNvSpPr/>
            <p:nvPr/>
          </p:nvSpPr>
          <p:spPr bwMode="ltGray">
            <a:xfrm>
              <a:off x="2415696" y="2669231"/>
              <a:ext cx="238290" cy="24085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7" name="Rectangle 106"/>
            <p:cNvSpPr/>
            <p:nvPr/>
          </p:nvSpPr>
          <p:spPr bwMode="ltGray">
            <a:xfrm>
              <a:off x="2515005" y="2669231"/>
              <a:ext cx="138982" cy="140475"/>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8" name="Rectangle 107"/>
            <p:cNvSpPr/>
            <p:nvPr/>
          </p:nvSpPr>
          <p:spPr bwMode="ltGray">
            <a:xfrm>
              <a:off x="3206661" y="2101537"/>
              <a:ext cx="90922" cy="205112"/>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9" name="Rectangle 108"/>
            <p:cNvSpPr/>
            <p:nvPr/>
          </p:nvSpPr>
          <p:spPr bwMode="ltGray">
            <a:xfrm>
              <a:off x="1158559" y="2250875"/>
              <a:ext cx="527374" cy="532521"/>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0" name="Rectangle 109"/>
            <p:cNvSpPr/>
            <p:nvPr/>
          </p:nvSpPr>
          <p:spPr bwMode="ltGray">
            <a:xfrm>
              <a:off x="1551010" y="2031059"/>
              <a:ext cx="554855" cy="560270"/>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1" name="Rectangle 43"/>
            <p:cNvSpPr/>
            <p:nvPr/>
          </p:nvSpPr>
          <p:spPr bwMode="ltGray">
            <a:xfrm>
              <a:off x="1551010" y="2250875"/>
              <a:ext cx="134923" cy="340454"/>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2" name="Rectangle 111"/>
            <p:cNvSpPr/>
            <p:nvPr/>
          </p:nvSpPr>
          <p:spPr bwMode="ltGray">
            <a:xfrm>
              <a:off x="1773436" y="1929956"/>
              <a:ext cx="210258" cy="212517"/>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3" name="Rectangle 46"/>
            <p:cNvSpPr/>
            <p:nvPr/>
          </p:nvSpPr>
          <p:spPr bwMode="ltGray">
            <a:xfrm>
              <a:off x="1773436" y="2031059"/>
              <a:ext cx="210258" cy="111414"/>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4" name="Rectangle 113"/>
            <p:cNvSpPr/>
            <p:nvPr/>
          </p:nvSpPr>
          <p:spPr bwMode="ltGray">
            <a:xfrm>
              <a:off x="1913736" y="2091508"/>
              <a:ext cx="275048" cy="278003"/>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5" name="Rectangle 46"/>
            <p:cNvSpPr/>
            <p:nvPr/>
          </p:nvSpPr>
          <p:spPr bwMode="ltGray">
            <a:xfrm>
              <a:off x="1913736" y="2091508"/>
              <a:ext cx="69958" cy="50965"/>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6" name="Rectangle 74"/>
            <p:cNvSpPr/>
            <p:nvPr/>
          </p:nvSpPr>
          <p:spPr bwMode="ltGray">
            <a:xfrm>
              <a:off x="1158559" y="2250875"/>
              <a:ext cx="135417" cy="292015"/>
            </a:xfrm>
            <a:custGeom>
              <a:avLst/>
              <a:gdLst/>
              <a:ahLst/>
              <a:cxnLst/>
              <a:rect l="l" t="t" r="r" b="b"/>
              <a:pathLst>
                <a:path w="135417" h="292015">
                  <a:moveTo>
                    <a:pt x="0" y="0"/>
                  </a:moveTo>
                  <a:lnTo>
                    <a:pt x="135417" y="0"/>
                  </a:lnTo>
                  <a:lnTo>
                    <a:pt x="135417" y="292015"/>
                  </a:lnTo>
                  <a:lnTo>
                    <a:pt x="0" y="29201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7" name="Rectangle 116"/>
            <p:cNvSpPr/>
            <p:nvPr/>
          </p:nvSpPr>
          <p:spPr bwMode="ltGray">
            <a:xfrm>
              <a:off x="835434" y="2213106"/>
              <a:ext cx="234241" cy="236758"/>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8" name="Rectangle 117"/>
            <p:cNvSpPr/>
            <p:nvPr/>
          </p:nvSpPr>
          <p:spPr bwMode="ltGray">
            <a:xfrm>
              <a:off x="610410" y="2761214"/>
              <a:ext cx="158015" cy="159713"/>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grpSp>
        <p:nvGrpSpPr>
          <p:cNvPr id="155" name="Frame"/>
          <p:cNvGrpSpPr/>
          <p:nvPr/>
        </p:nvGrpSpPr>
        <p:grpSpPr bwMode="invGray">
          <a:xfrm>
            <a:off x="0" y="0"/>
            <a:ext cx="9144000" cy="6858000"/>
            <a:chOff x="0" y="0"/>
            <a:chExt cx="9144000" cy="6858000"/>
          </a:xfrm>
        </p:grpSpPr>
        <p:sp>
          <p:nvSpPr>
            <p:cNvPr id="156" name="Rectangle 155"/>
            <p:cNvSpPr/>
            <p:nvPr/>
          </p:nvSpPr>
          <p:spPr bwMode="invGray">
            <a:xfrm>
              <a:off x="0" y="0"/>
              <a:ext cx="19685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7" name="Rectangle 156"/>
            <p:cNvSpPr/>
            <p:nvPr/>
          </p:nvSpPr>
          <p:spPr bwMode="invGray">
            <a:xfrm>
              <a:off x="8947150" y="0"/>
              <a:ext cx="19685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8" name="Rectangle 157"/>
            <p:cNvSpPr/>
            <p:nvPr/>
          </p:nvSpPr>
          <p:spPr bwMode="invGray">
            <a:xfrm>
              <a:off x="0" y="0"/>
              <a:ext cx="9144000"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9" name="Rectangle 158"/>
            <p:cNvSpPr/>
            <p:nvPr/>
          </p:nvSpPr>
          <p:spPr bwMode="invGray">
            <a:xfrm>
              <a:off x="0" y="6656832"/>
              <a:ext cx="9144000"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4" name="TextBox 3"/>
          <p:cNvSpPr txBox="1"/>
          <p:nvPr/>
        </p:nvSpPr>
        <p:spPr>
          <a:xfrm>
            <a:off x="910670" y="3401683"/>
            <a:ext cx="3661330" cy="439312"/>
          </a:xfrm>
          <a:prstGeom prst="rect">
            <a:avLst/>
          </a:prstGeom>
          <a:noFill/>
        </p:spPr>
        <p:txBody>
          <a:bodyPr wrap="square" lIns="0" tIns="0" rIns="0" bIns="0" rtlCol="0">
            <a:noAutofit/>
          </a:bodyPr>
          <a:lstStyle/>
          <a:p>
            <a:pPr>
              <a:lnSpc>
                <a:spcPct val="90000"/>
              </a:lnSpc>
            </a:pPr>
            <a:r>
              <a:rPr sz="3200" b="1"/>
              <a:t>Thank you!</a:t>
            </a:r>
          </a:p>
        </p:txBody>
      </p:sp>
      <p:sp>
        <p:nvSpPr>
          <p:cNvPr id="2" name="Title 1"/>
          <p:cNvSpPr>
            <a:spLocks noGrp="1"/>
          </p:cNvSpPr>
          <p:nvPr>
            <p:ph type="ctrTitle" hasCustomPrompt="1"/>
          </p:nvPr>
        </p:nvSpPr>
        <p:spPr>
          <a:xfrm>
            <a:off x="914400" y="4464315"/>
            <a:ext cx="7315202" cy="403225"/>
          </a:xfrm>
        </p:spPr>
        <p:txBody>
          <a:bodyPr anchor="t"/>
          <a:lstStyle>
            <a:lvl1pPr>
              <a:lnSpc>
                <a:spcPct val="90000"/>
              </a:lnSpc>
              <a:defRPr sz="2400"/>
            </a:lvl1pPr>
          </a:lstStyle>
          <a:p>
            <a:r>
              <a:rPr/>
              <a:t>Click to add presenter’s name</a:t>
            </a:r>
          </a:p>
        </p:txBody>
      </p:sp>
      <p:sp>
        <p:nvSpPr>
          <p:cNvPr id="3" name="Subtitle 2"/>
          <p:cNvSpPr>
            <a:spLocks noGrp="1"/>
          </p:cNvSpPr>
          <p:nvPr>
            <p:ph type="subTitle" idx="1" hasCustomPrompt="1"/>
          </p:nvPr>
        </p:nvSpPr>
        <p:spPr>
          <a:xfrm>
            <a:off x="914399" y="4910670"/>
            <a:ext cx="7315202" cy="651930"/>
          </a:xfrm>
        </p:spPr>
        <p:txBody>
          <a:bodyPr>
            <a:noAutofit/>
          </a:bodyPr>
          <a:lstStyle>
            <a:lvl1pPr marL="0" indent="0" algn="l">
              <a:spcBef>
                <a:spcPts val="0"/>
              </a:spcBef>
              <a:buNone/>
              <a:defRPr sz="20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email</a:t>
            </a:r>
            <a:br>
              <a:rPr/>
            </a:br>
            <a:r>
              <a:rPr/>
              <a:t>Presenter’s phone</a:t>
            </a:r>
          </a:p>
        </p:txBody>
      </p:sp>
      <p:sp>
        <p:nvSpPr>
          <p:cNvPr id="57" name="Rectangle 6"/>
          <p:cNvSpPr>
            <a:spLocks noChangeArrowheads="1"/>
          </p:cNvSpPr>
          <p:nvPr/>
        </p:nvSpPr>
        <p:spPr bwMode="auto">
          <a:xfrm>
            <a:off x="908808" y="5867400"/>
            <a:ext cx="7320792" cy="298853"/>
          </a:xfrm>
          <a:prstGeom prst="rect">
            <a:avLst/>
          </a:prstGeom>
          <a:noFill/>
          <a:ln w="9525">
            <a:noFill/>
            <a:miter lim="800000"/>
            <a:headEnd/>
            <a:tailEnd/>
          </a:ln>
          <a:effectLst/>
        </p:spPr>
        <p:txBody>
          <a:bodyPr wrap="square" lIns="0" tIns="0" rIns="0" bIns="0" anchor="b">
            <a:noAutofit/>
          </a:bodyPr>
          <a:lstStyle/>
          <a:p>
            <a:pPr algn="l">
              <a:lnSpc>
                <a:spcPct val="90000"/>
              </a:lnSpc>
            </a:pPr>
            <a:r>
              <a:rPr sz="800" b="1">
                <a:solidFill>
                  <a:schemeClr val="tx1"/>
                </a:solidFill>
                <a:latin typeface="+mn-lt"/>
              </a:rPr>
              <a:t>SYMANTEC PROPRIETARY/CONFIDENTIAL – INTERNAL USE ONLY</a:t>
            </a:r>
            <a:br>
              <a:rPr sz="800" b="1">
                <a:solidFill>
                  <a:schemeClr val="tx1"/>
                </a:solidFill>
                <a:latin typeface="+mn-lt"/>
              </a:rPr>
            </a:br>
            <a:r>
              <a:rPr sz="800" b="0">
                <a:solidFill>
                  <a:schemeClr val="tx1"/>
                </a:solidFill>
                <a:latin typeface="+mn-lt"/>
              </a:rPr>
              <a:t>Copyright © 2014 Symantec Corporation. All rights reserved.</a:t>
            </a:r>
          </a:p>
        </p:txBody>
      </p:sp>
      <p:pic>
        <p:nvPicPr>
          <p:cNvPr id="58" name="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288" y="834568"/>
            <a:ext cx="2194560" cy="579039"/>
          </a:xfrm>
          <a:prstGeom prst="rect">
            <a:avLst/>
          </a:prstGeom>
        </p:spPr>
      </p:pic>
    </p:spTree>
    <p:extLst>
      <p:ext uri="{BB962C8B-B14F-4D97-AF65-F5344CB8AC3E}">
        <p14:creationId xmlns:p14="http://schemas.microsoft.com/office/powerpoint/2010/main" val="663312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2" y="304800"/>
            <a:ext cx="8229598" cy="838200"/>
          </a:xfrm>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621DDBC-AA64-DD49-8810-325892C11170}" type="datetimeFigureOut">
              <a:rPr lang="en-US" smtClean="0"/>
              <a:t>2/24/2015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20C29E-AEA6-FC47-A26C-7E60EA2898F0}" type="slidenum">
              <a:rPr lang="en-US" smtClean="0"/>
              <a:t>‹#›</a:t>
            </a:fld>
            <a:endParaRPr lang="en-US"/>
          </a:p>
        </p:txBody>
      </p:sp>
    </p:spTree>
    <p:extLst>
      <p:ext uri="{BB962C8B-B14F-4D97-AF65-F5344CB8AC3E}">
        <p14:creationId xmlns:p14="http://schemas.microsoft.com/office/powerpoint/2010/main" val="2701067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Portrait">
    <p:spTree>
      <p:nvGrpSpPr>
        <p:cNvPr id="1" name=""/>
        <p:cNvGrpSpPr/>
        <p:nvPr/>
      </p:nvGrpSpPr>
      <p:grpSpPr>
        <a:xfrm>
          <a:off x="0" y="0"/>
          <a:ext cx="0" cy="0"/>
          <a:chOff x="0" y="0"/>
          <a:chExt cx="0" cy="0"/>
        </a:xfrm>
      </p:grpSpPr>
      <p:grpSp>
        <p:nvGrpSpPr>
          <p:cNvPr id="31" name="Group 30"/>
          <p:cNvGrpSpPr/>
          <p:nvPr/>
        </p:nvGrpSpPr>
        <p:grpSpPr bwMode="ltGray">
          <a:xfrm>
            <a:off x="615172" y="178278"/>
            <a:ext cx="8331967" cy="2845277"/>
            <a:chOff x="610410" y="178278"/>
            <a:chExt cx="8331967" cy="2845278"/>
          </a:xfrm>
        </p:grpSpPr>
        <p:sp>
          <p:nvSpPr>
            <p:cNvPr id="32" name="Rectangle 31"/>
            <p:cNvSpPr/>
            <p:nvPr/>
          </p:nvSpPr>
          <p:spPr bwMode="ltGray">
            <a:xfrm>
              <a:off x="7760115" y="178278"/>
              <a:ext cx="1182262" cy="1193799"/>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3" name="Rectangle 32"/>
            <p:cNvSpPr/>
            <p:nvPr/>
          </p:nvSpPr>
          <p:spPr bwMode="ltGray">
            <a:xfrm>
              <a:off x="7342753" y="1065916"/>
              <a:ext cx="908541" cy="90854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4" name="Rectangle 33"/>
            <p:cNvSpPr/>
            <p:nvPr/>
          </p:nvSpPr>
          <p:spPr bwMode="ltGray">
            <a:xfrm>
              <a:off x="6727716" y="943452"/>
              <a:ext cx="1168114" cy="11795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5" name="Rectangle 34"/>
            <p:cNvSpPr/>
            <p:nvPr/>
          </p:nvSpPr>
          <p:spPr bwMode="ltGray">
            <a:xfrm>
              <a:off x="7342754" y="1065916"/>
              <a:ext cx="553076" cy="90854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6" name="Rectangle 23"/>
            <p:cNvSpPr/>
            <p:nvPr/>
          </p:nvSpPr>
          <p:spPr bwMode="ltGray">
            <a:xfrm>
              <a:off x="7760115" y="943452"/>
              <a:ext cx="135715" cy="428625"/>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7" name="Rectangle 36"/>
            <p:cNvSpPr/>
            <p:nvPr/>
          </p:nvSpPr>
          <p:spPr bwMode="ltGray">
            <a:xfrm>
              <a:off x="7760115" y="1065916"/>
              <a:ext cx="491179" cy="30616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8" name="Rectangle 37"/>
            <p:cNvSpPr/>
            <p:nvPr/>
          </p:nvSpPr>
          <p:spPr bwMode="ltGray">
            <a:xfrm>
              <a:off x="7760115" y="1065916"/>
              <a:ext cx="135716" cy="306161"/>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9" name="Rectangle 38"/>
            <p:cNvSpPr/>
            <p:nvPr/>
          </p:nvSpPr>
          <p:spPr bwMode="ltGray">
            <a:xfrm>
              <a:off x="7064243" y="1296831"/>
              <a:ext cx="371294" cy="37528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0" name="Rectangle 39"/>
            <p:cNvSpPr/>
            <p:nvPr/>
          </p:nvSpPr>
          <p:spPr bwMode="ltGray">
            <a:xfrm>
              <a:off x="7342753" y="1296831"/>
              <a:ext cx="92783" cy="375283"/>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1" name="Rectangle 40"/>
            <p:cNvSpPr/>
            <p:nvPr/>
          </p:nvSpPr>
          <p:spPr bwMode="ltGray">
            <a:xfrm>
              <a:off x="6579483" y="1913285"/>
              <a:ext cx="355684" cy="359506"/>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2" name="Rectangle 41"/>
            <p:cNvSpPr/>
            <p:nvPr/>
          </p:nvSpPr>
          <p:spPr bwMode="ltGray">
            <a:xfrm>
              <a:off x="6727716" y="1913285"/>
              <a:ext cx="207451" cy="209680"/>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3" name="Rectangle 42"/>
            <p:cNvSpPr/>
            <p:nvPr/>
          </p:nvSpPr>
          <p:spPr bwMode="ltGray">
            <a:xfrm>
              <a:off x="4700590" y="1307021"/>
              <a:ext cx="778219" cy="7858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4" name="Rectangle 43"/>
            <p:cNvSpPr/>
            <p:nvPr/>
          </p:nvSpPr>
          <p:spPr bwMode="ltGray">
            <a:xfrm>
              <a:off x="4124326" y="1897572"/>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5" name="Rectangle 44"/>
            <p:cNvSpPr/>
            <p:nvPr/>
          </p:nvSpPr>
          <p:spPr bwMode="ltGray">
            <a:xfrm>
              <a:off x="3206751" y="1535622"/>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6" name="Rectangle 45"/>
            <p:cNvSpPr/>
            <p:nvPr/>
          </p:nvSpPr>
          <p:spPr bwMode="ltGray">
            <a:xfrm>
              <a:off x="785069" y="2029017"/>
              <a:ext cx="508907" cy="51387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7" name="Rectangle 46"/>
            <p:cNvSpPr/>
            <p:nvPr/>
          </p:nvSpPr>
          <p:spPr bwMode="ltGray">
            <a:xfrm>
              <a:off x="5279710" y="982650"/>
              <a:ext cx="818771" cy="826761"/>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8" name="Rectangle 43"/>
            <p:cNvSpPr/>
            <p:nvPr/>
          </p:nvSpPr>
          <p:spPr bwMode="ltGray">
            <a:xfrm>
              <a:off x="5279710" y="1307021"/>
              <a:ext cx="199099" cy="502390"/>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9" name="Rectangle 48"/>
            <p:cNvSpPr/>
            <p:nvPr/>
          </p:nvSpPr>
          <p:spPr bwMode="ltGray">
            <a:xfrm>
              <a:off x="5607932" y="833457"/>
              <a:ext cx="310267" cy="313601"/>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0" name="Rectangle 46"/>
            <p:cNvSpPr/>
            <p:nvPr/>
          </p:nvSpPr>
          <p:spPr bwMode="ltGray">
            <a:xfrm>
              <a:off x="5607932" y="982650"/>
              <a:ext cx="310267" cy="164408"/>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1" name="Rectangle 50"/>
            <p:cNvSpPr/>
            <p:nvPr/>
          </p:nvSpPr>
          <p:spPr bwMode="ltGray">
            <a:xfrm>
              <a:off x="5814966" y="1071851"/>
              <a:ext cx="405874" cy="410235"/>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2" name="Rectangle 46"/>
            <p:cNvSpPr/>
            <p:nvPr/>
          </p:nvSpPr>
          <p:spPr bwMode="ltGray">
            <a:xfrm>
              <a:off x="5814966" y="1071851"/>
              <a:ext cx="103233" cy="75207"/>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3" name="Rectangle 53"/>
            <p:cNvSpPr/>
            <p:nvPr/>
          </p:nvSpPr>
          <p:spPr bwMode="ltGray">
            <a:xfrm>
              <a:off x="4700590" y="1897572"/>
              <a:ext cx="187670" cy="195262"/>
            </a:xfrm>
            <a:custGeom>
              <a:avLst/>
              <a:gdLst/>
              <a:ahLst/>
              <a:cxnLst/>
              <a:rect l="l" t="t" r="r" b="b"/>
              <a:pathLst>
                <a:path w="187670" h="195262">
                  <a:moveTo>
                    <a:pt x="0" y="0"/>
                  </a:moveTo>
                  <a:lnTo>
                    <a:pt x="187670" y="0"/>
                  </a:lnTo>
                  <a:lnTo>
                    <a:pt x="187670" y="195262"/>
                  </a:lnTo>
                  <a:lnTo>
                    <a:pt x="0" y="195262"/>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4" name="Rectangle 53"/>
            <p:cNvSpPr/>
            <p:nvPr/>
          </p:nvSpPr>
          <p:spPr bwMode="ltGray">
            <a:xfrm>
              <a:off x="4214766" y="2200326"/>
              <a:ext cx="376284" cy="380327"/>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5" name="Rectangle 54"/>
            <p:cNvSpPr/>
            <p:nvPr/>
          </p:nvSpPr>
          <p:spPr bwMode="ltGray">
            <a:xfrm>
              <a:off x="3776616" y="2783396"/>
              <a:ext cx="237607" cy="240160"/>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6" name="Rectangle 55"/>
            <p:cNvSpPr/>
            <p:nvPr/>
          </p:nvSpPr>
          <p:spPr bwMode="ltGray">
            <a:xfrm>
              <a:off x="2927048" y="2101537"/>
              <a:ext cx="608677" cy="608677"/>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7" name="Rectangle 56"/>
            <p:cNvSpPr/>
            <p:nvPr/>
          </p:nvSpPr>
          <p:spPr bwMode="ltGray">
            <a:xfrm>
              <a:off x="2515005" y="2019492"/>
              <a:ext cx="782577" cy="790214"/>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8" name="Rectangle 57"/>
            <p:cNvSpPr/>
            <p:nvPr/>
          </p:nvSpPr>
          <p:spPr bwMode="ltGray">
            <a:xfrm>
              <a:off x="2927049" y="2101537"/>
              <a:ext cx="370533" cy="608677"/>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9" name="Rectangle 23"/>
            <p:cNvSpPr/>
            <p:nvPr/>
          </p:nvSpPr>
          <p:spPr bwMode="ltGray">
            <a:xfrm>
              <a:off x="3206660" y="2019492"/>
              <a:ext cx="90922" cy="287157"/>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0" name="Rectangle 59"/>
            <p:cNvSpPr/>
            <p:nvPr/>
          </p:nvSpPr>
          <p:spPr bwMode="ltGray">
            <a:xfrm>
              <a:off x="3206660" y="2101537"/>
              <a:ext cx="329065" cy="205112"/>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1" name="Rectangle 60"/>
            <p:cNvSpPr/>
            <p:nvPr/>
          </p:nvSpPr>
          <p:spPr bwMode="ltGray">
            <a:xfrm>
              <a:off x="2740461" y="2256238"/>
              <a:ext cx="248748" cy="25142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2" name="Rectangle 61"/>
            <p:cNvSpPr/>
            <p:nvPr/>
          </p:nvSpPr>
          <p:spPr bwMode="ltGray">
            <a:xfrm>
              <a:off x="2927048" y="2256238"/>
              <a:ext cx="62160" cy="251421"/>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3" name="Rectangle 62"/>
            <p:cNvSpPr/>
            <p:nvPr/>
          </p:nvSpPr>
          <p:spPr bwMode="ltGray">
            <a:xfrm>
              <a:off x="2415696" y="2669231"/>
              <a:ext cx="238290" cy="24085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4" name="Rectangle 63"/>
            <p:cNvSpPr/>
            <p:nvPr/>
          </p:nvSpPr>
          <p:spPr bwMode="ltGray">
            <a:xfrm>
              <a:off x="2515005" y="2669231"/>
              <a:ext cx="138982" cy="140475"/>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5" name="Rectangle 64"/>
            <p:cNvSpPr/>
            <p:nvPr/>
          </p:nvSpPr>
          <p:spPr bwMode="ltGray">
            <a:xfrm>
              <a:off x="3206661" y="2101537"/>
              <a:ext cx="90922" cy="205112"/>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6" name="Rectangle 65"/>
            <p:cNvSpPr/>
            <p:nvPr/>
          </p:nvSpPr>
          <p:spPr bwMode="ltGray">
            <a:xfrm>
              <a:off x="1158559" y="2250875"/>
              <a:ext cx="527374" cy="532521"/>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7" name="Rectangle 66"/>
            <p:cNvSpPr/>
            <p:nvPr/>
          </p:nvSpPr>
          <p:spPr bwMode="ltGray">
            <a:xfrm>
              <a:off x="1551010" y="2031059"/>
              <a:ext cx="554855" cy="560270"/>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8" name="Rectangle 43"/>
            <p:cNvSpPr/>
            <p:nvPr/>
          </p:nvSpPr>
          <p:spPr bwMode="ltGray">
            <a:xfrm>
              <a:off x="1551010" y="2250875"/>
              <a:ext cx="134923" cy="340454"/>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9" name="Rectangle 68"/>
            <p:cNvSpPr/>
            <p:nvPr/>
          </p:nvSpPr>
          <p:spPr bwMode="ltGray">
            <a:xfrm>
              <a:off x="1773436" y="1929956"/>
              <a:ext cx="210258" cy="212517"/>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0" name="Rectangle 46"/>
            <p:cNvSpPr/>
            <p:nvPr/>
          </p:nvSpPr>
          <p:spPr bwMode="ltGray">
            <a:xfrm>
              <a:off x="1773436" y="2031059"/>
              <a:ext cx="210258" cy="111414"/>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1" name="Rectangle 70"/>
            <p:cNvSpPr/>
            <p:nvPr/>
          </p:nvSpPr>
          <p:spPr bwMode="ltGray">
            <a:xfrm>
              <a:off x="1913736" y="2091508"/>
              <a:ext cx="275048" cy="278003"/>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2" name="Rectangle 46"/>
            <p:cNvSpPr/>
            <p:nvPr/>
          </p:nvSpPr>
          <p:spPr bwMode="ltGray">
            <a:xfrm>
              <a:off x="1913736" y="2091508"/>
              <a:ext cx="69958" cy="50965"/>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3" name="Rectangle 74"/>
            <p:cNvSpPr/>
            <p:nvPr/>
          </p:nvSpPr>
          <p:spPr bwMode="ltGray">
            <a:xfrm>
              <a:off x="1158559" y="2250875"/>
              <a:ext cx="135417" cy="292015"/>
            </a:xfrm>
            <a:custGeom>
              <a:avLst/>
              <a:gdLst/>
              <a:ahLst/>
              <a:cxnLst/>
              <a:rect l="l" t="t" r="r" b="b"/>
              <a:pathLst>
                <a:path w="135417" h="292015">
                  <a:moveTo>
                    <a:pt x="0" y="0"/>
                  </a:moveTo>
                  <a:lnTo>
                    <a:pt x="135417" y="0"/>
                  </a:lnTo>
                  <a:lnTo>
                    <a:pt x="135417" y="292015"/>
                  </a:lnTo>
                  <a:lnTo>
                    <a:pt x="0" y="29201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4" name="Rectangle 73"/>
            <p:cNvSpPr/>
            <p:nvPr/>
          </p:nvSpPr>
          <p:spPr bwMode="ltGray">
            <a:xfrm>
              <a:off x="835434" y="2213106"/>
              <a:ext cx="234241" cy="236758"/>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5" name="Rectangle 74"/>
            <p:cNvSpPr/>
            <p:nvPr/>
          </p:nvSpPr>
          <p:spPr bwMode="ltGray">
            <a:xfrm>
              <a:off x="610410" y="2761214"/>
              <a:ext cx="158015" cy="159713"/>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pic>
        <p:nvPicPr>
          <p:cNvPr id="76" name="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288" y="834568"/>
            <a:ext cx="2194560" cy="579039"/>
          </a:xfrm>
          <a:prstGeom prst="rect">
            <a:avLst/>
          </a:prstGeom>
        </p:spPr>
      </p:pic>
      <p:sp>
        <p:nvSpPr>
          <p:cNvPr id="2" name="Title 1"/>
          <p:cNvSpPr>
            <a:spLocks noGrp="1"/>
          </p:cNvSpPr>
          <p:nvPr>
            <p:ph type="title"/>
          </p:nvPr>
        </p:nvSpPr>
        <p:spPr>
          <a:xfrm>
            <a:off x="914399" y="3048000"/>
            <a:ext cx="4114800" cy="1393825"/>
          </a:xfrm>
        </p:spPr>
        <p:txBody>
          <a:bodyPr/>
          <a:lstStyle>
            <a:lvl1pPr>
              <a:defRPr sz="3200"/>
            </a:lvl1pPr>
          </a:lstStyle>
          <a:p>
            <a:r>
              <a:rPr lang="en-US" smtClean="0"/>
              <a:t>Click to edit Master title style</a:t>
            </a:r>
            <a:endParaRPr/>
          </a:p>
        </p:txBody>
      </p:sp>
      <p:sp>
        <p:nvSpPr>
          <p:cNvPr id="3076" name="Rectangle 4"/>
          <p:cNvSpPr>
            <a:spLocks noGrp="1" noChangeArrowheads="1"/>
          </p:cNvSpPr>
          <p:nvPr>
            <p:ph type="subTitle" idx="1" hasCustomPrompt="1"/>
          </p:nvPr>
        </p:nvSpPr>
        <p:spPr bwMode="auto">
          <a:xfrm>
            <a:off x="914399" y="5050673"/>
            <a:ext cx="4114800" cy="381000"/>
          </a:xfrm>
        </p:spPr>
        <p:txBody>
          <a:bodyPr anchor="t" anchorCtr="0">
            <a:noAutofit/>
          </a:bodyPr>
          <a:lstStyle>
            <a:lvl1pPr marL="0" indent="0">
              <a:spcBef>
                <a:spcPts val="0"/>
              </a:spcBef>
              <a:buFontTx/>
              <a:buNone/>
              <a:defRPr sz="2400" b="1" baseline="0"/>
            </a:lvl1pPr>
          </a:lstStyle>
          <a:p>
            <a:r>
              <a:rPr/>
              <a:t>Click to add presenter’s name</a:t>
            </a:r>
          </a:p>
        </p:txBody>
      </p:sp>
      <p:sp>
        <p:nvSpPr>
          <p:cNvPr id="19" name="Text Placeholder 18"/>
          <p:cNvSpPr>
            <a:spLocks noGrp="1"/>
          </p:cNvSpPr>
          <p:nvPr>
            <p:ph type="body" sz="quarter" idx="10" hasCustomPrompt="1"/>
          </p:nvPr>
        </p:nvSpPr>
        <p:spPr>
          <a:xfrm>
            <a:off x="914399" y="5486400"/>
            <a:ext cx="4114799" cy="301925"/>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2000" b="0" baseline="0">
                <a:solidFill>
                  <a:schemeClr val="tx1"/>
                </a:solidFill>
                <a:latin typeface="+mn-lt"/>
                <a:ea typeface="+mn-ea"/>
                <a:cs typeface="+mn-cs"/>
              </a:defRPr>
            </a:lvl1pPr>
          </a:lstStyle>
          <a:p>
            <a:pPr lvl="0"/>
            <a:r>
              <a:rPr/>
              <a:t>Click to add presenter’s title</a:t>
            </a:r>
          </a:p>
        </p:txBody>
      </p:sp>
      <p:sp>
        <p:nvSpPr>
          <p:cNvPr id="79" name="Picture Placeholder 2"/>
          <p:cNvSpPr>
            <a:spLocks noGrp="1"/>
          </p:cNvSpPr>
          <p:nvPr>
            <p:ph type="pic" sz="quarter" idx="11"/>
          </p:nvPr>
        </p:nvSpPr>
        <p:spPr>
          <a:xfrm>
            <a:off x="5265692" y="1147763"/>
            <a:ext cx="3574702" cy="5508625"/>
          </a:xfrm>
        </p:spPr>
        <p:txBody>
          <a:bodyPr tIns="1371600">
            <a:noAutofit/>
          </a:bodyPr>
          <a:lstStyle>
            <a:lvl1pPr marL="0" indent="0" algn="ctr">
              <a:buNone/>
              <a:defRPr/>
            </a:lvl1pPr>
          </a:lstStyle>
          <a:p>
            <a:r>
              <a:rPr lang="en-US" smtClean="0"/>
              <a:t>Drag picture to placeholder or click icon to add</a:t>
            </a:r>
            <a:endParaRPr/>
          </a:p>
        </p:txBody>
      </p:sp>
      <p:grpSp>
        <p:nvGrpSpPr>
          <p:cNvPr id="80" name="Frame"/>
          <p:cNvGrpSpPr/>
          <p:nvPr/>
        </p:nvGrpSpPr>
        <p:grpSpPr bwMode="invGray">
          <a:xfrm>
            <a:off x="0" y="0"/>
            <a:ext cx="9144000" cy="6858000"/>
            <a:chOff x="0" y="0"/>
            <a:chExt cx="9144000" cy="6858000"/>
          </a:xfrm>
        </p:grpSpPr>
        <p:sp>
          <p:nvSpPr>
            <p:cNvPr id="81" name="Rectangle 80"/>
            <p:cNvSpPr/>
            <p:nvPr/>
          </p:nvSpPr>
          <p:spPr bwMode="invGray">
            <a:xfrm>
              <a:off x="0" y="0"/>
              <a:ext cx="19685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2" name="Rectangle 81"/>
            <p:cNvSpPr/>
            <p:nvPr/>
          </p:nvSpPr>
          <p:spPr bwMode="invGray">
            <a:xfrm>
              <a:off x="8947150" y="0"/>
              <a:ext cx="19685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3" name="Rectangle 82"/>
            <p:cNvSpPr/>
            <p:nvPr/>
          </p:nvSpPr>
          <p:spPr bwMode="invGray">
            <a:xfrm>
              <a:off x="0" y="0"/>
              <a:ext cx="9144000"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4" name="Rectangle 83"/>
            <p:cNvSpPr/>
            <p:nvPr/>
          </p:nvSpPr>
          <p:spPr bwMode="invGray">
            <a:xfrm>
              <a:off x="0" y="6656832"/>
              <a:ext cx="9144000"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Tree>
    <p:extLst>
      <p:ext uri="{BB962C8B-B14F-4D97-AF65-F5344CB8AC3E}">
        <p14:creationId xmlns:p14="http://schemas.microsoft.com/office/powerpoint/2010/main" val="272964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48600" y="533400"/>
            <a:ext cx="838200" cy="5410200"/>
          </a:xfrm>
        </p:spPr>
        <p:txBody>
          <a:bodyPr vert="eaVert"/>
          <a:lstStyle>
            <a:lvl1pPr>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457200" y="533400"/>
            <a:ext cx="7087374"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B621DDBC-AA64-DD49-8810-325892C11170}" type="datetimeFigureOut">
              <a:rPr lang="en-US" smtClean="0"/>
              <a:t>2/24/2015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20C29E-AEA6-FC47-A26C-7E60EA2898F0}" type="slidenum">
              <a:rPr lang="en-US" smtClean="0"/>
              <a:t>‹#›</a:t>
            </a:fld>
            <a:endParaRPr lang="en-US"/>
          </a:p>
        </p:txBody>
      </p:sp>
    </p:spTree>
    <p:extLst>
      <p:ext uri="{BB962C8B-B14F-4D97-AF65-F5344CB8AC3E}">
        <p14:creationId xmlns:p14="http://schemas.microsoft.com/office/powerpoint/2010/main" val="2173454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Title and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1600200"/>
            <a:ext cx="8382000" cy="4572000"/>
          </a:xfrm>
        </p:spPr>
        <p:txBody>
          <a:bodyPr>
            <a:normAutofit/>
          </a:bodyPr>
          <a:lstStyle>
            <a:lvl1pP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2"/>
          </p:nvPr>
        </p:nvSpPr>
        <p:spPr>
          <a:xfrm>
            <a:off x="381000" y="1084944"/>
            <a:ext cx="8382000" cy="403485"/>
          </a:xfrm>
        </p:spPr>
        <p:txBody>
          <a:bodyPr/>
          <a:lstStyle>
            <a:lvl1pPr>
              <a:buNone/>
              <a:defRPr b="1">
                <a:solidFill>
                  <a:schemeClr val="bg2"/>
                </a:solidFill>
                <a:latin typeface="+mj-lt"/>
              </a:defRPr>
            </a:lvl1pPr>
            <a:lvl2pPr>
              <a:buNone/>
              <a:defRPr/>
            </a:lvl2pPr>
            <a:lvl3pPr>
              <a:buNone/>
              <a:defRPr/>
            </a:lvl3pPr>
            <a:lvl4pPr>
              <a:buNone/>
              <a:defRPr/>
            </a:lvl4pPr>
            <a:lvl5pPr>
              <a:buNone/>
              <a:defRPr/>
            </a:lvl5pPr>
          </a:lstStyle>
          <a:p>
            <a:pPr lvl="0"/>
            <a:r>
              <a:rPr lang="en-US" dirty="0" smtClean="0"/>
              <a:t>Click to edit Master text styles</a:t>
            </a:r>
          </a:p>
        </p:txBody>
      </p:sp>
      <p:sp>
        <p:nvSpPr>
          <p:cNvPr id="5" name="Rectangle 5"/>
          <p:cNvSpPr>
            <a:spLocks noGrp="1" noChangeArrowheads="1"/>
          </p:cNvSpPr>
          <p:nvPr>
            <p:ph type="ftr" sz="quarter" idx="13"/>
          </p:nvPr>
        </p:nvSpPr>
        <p:spPr/>
        <p:txBody>
          <a:bodyPr/>
          <a:lstStyle>
            <a:lvl1pPr>
              <a:defRPr/>
            </a:lvl1pPr>
          </a:lstStyle>
          <a:p>
            <a:pPr>
              <a:defRPr/>
            </a:pPr>
            <a:r>
              <a:rPr lang="en-US"/>
              <a:t> ___________  _________  ___  ___</a:t>
            </a:r>
            <a:endParaRPr lang="en-US" dirty="0"/>
          </a:p>
        </p:txBody>
      </p:sp>
      <p:sp>
        <p:nvSpPr>
          <p:cNvPr id="6" name="Rectangle 5"/>
          <p:cNvSpPr>
            <a:spLocks noGrp="1" noChangeArrowheads="1"/>
          </p:cNvSpPr>
          <p:nvPr>
            <p:ph type="ftr" sz="quarter" idx="14"/>
          </p:nvPr>
        </p:nvSpPr>
        <p:spPr/>
        <p:txBody>
          <a:bodyPr/>
          <a:lstStyle>
            <a:lvl1pPr>
              <a:defRPr/>
            </a:lvl1pPr>
          </a:lstStyle>
          <a:p>
            <a:pPr>
              <a:defRPr/>
            </a:pPr>
            <a:r>
              <a:rPr lang="en-US"/>
              <a:t>Presentation Identifier Goes Here</a:t>
            </a:r>
            <a:endParaRPr lang="en-US" dirty="0"/>
          </a:p>
        </p:txBody>
      </p:sp>
      <p:sp>
        <p:nvSpPr>
          <p:cNvPr id="8" name="Rectangle 6"/>
          <p:cNvSpPr>
            <a:spLocks noGrp="1" noChangeArrowheads="1"/>
          </p:cNvSpPr>
          <p:nvPr>
            <p:ph type="sldNum" sz="quarter" idx="15"/>
          </p:nvPr>
        </p:nvSpPr>
        <p:spPr/>
        <p:txBody>
          <a:bodyPr/>
          <a:lstStyle>
            <a:lvl1pPr>
              <a:defRPr/>
            </a:lvl1pPr>
          </a:lstStyle>
          <a:p>
            <a:pPr>
              <a:defRPr/>
            </a:pPr>
            <a:fld id="{D41E6B49-511D-4209-83BA-410672C38BCB}" type="slidenum">
              <a:rPr lang="en-US"/>
              <a:pPr>
                <a:defRPr/>
              </a:pPr>
              <a:t>‹#›</a:t>
            </a:fld>
            <a:endParaRPr lang="en-US" dirty="0"/>
          </a:p>
        </p:txBody>
      </p:sp>
    </p:spTree>
    <p:extLst>
      <p:ext uri="{BB962C8B-B14F-4D97-AF65-F5344CB8AC3E}">
        <p14:creationId xmlns:p14="http://schemas.microsoft.com/office/powerpoint/2010/main" val="2264169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CoBranded">
    <p:spTree>
      <p:nvGrpSpPr>
        <p:cNvPr id="1" name=""/>
        <p:cNvGrpSpPr/>
        <p:nvPr/>
      </p:nvGrpSpPr>
      <p:grpSpPr>
        <a:xfrm>
          <a:off x="0" y="0"/>
          <a:ext cx="0" cy="0"/>
          <a:chOff x="0" y="0"/>
          <a:chExt cx="0" cy="0"/>
        </a:xfrm>
      </p:grpSpPr>
      <p:grpSp>
        <p:nvGrpSpPr>
          <p:cNvPr id="31" name="Group 30"/>
          <p:cNvGrpSpPr/>
          <p:nvPr/>
        </p:nvGrpSpPr>
        <p:grpSpPr bwMode="ltGray">
          <a:xfrm>
            <a:off x="615172" y="178278"/>
            <a:ext cx="8331967" cy="2845277"/>
            <a:chOff x="610410" y="178278"/>
            <a:chExt cx="8331967" cy="2845278"/>
          </a:xfrm>
        </p:grpSpPr>
        <p:sp>
          <p:nvSpPr>
            <p:cNvPr id="32" name="Rectangle 31"/>
            <p:cNvSpPr/>
            <p:nvPr/>
          </p:nvSpPr>
          <p:spPr bwMode="ltGray">
            <a:xfrm>
              <a:off x="7760115" y="178278"/>
              <a:ext cx="1182262" cy="1193799"/>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3" name="Rectangle 32"/>
            <p:cNvSpPr/>
            <p:nvPr/>
          </p:nvSpPr>
          <p:spPr bwMode="ltGray">
            <a:xfrm>
              <a:off x="7342753" y="1065916"/>
              <a:ext cx="908541" cy="90854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4" name="Rectangle 33"/>
            <p:cNvSpPr/>
            <p:nvPr/>
          </p:nvSpPr>
          <p:spPr bwMode="ltGray">
            <a:xfrm>
              <a:off x="6727716" y="943452"/>
              <a:ext cx="1168114" cy="11795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5" name="Rectangle 34"/>
            <p:cNvSpPr/>
            <p:nvPr/>
          </p:nvSpPr>
          <p:spPr bwMode="ltGray">
            <a:xfrm>
              <a:off x="7342754" y="1065916"/>
              <a:ext cx="553076" cy="90854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6" name="Rectangle 23"/>
            <p:cNvSpPr/>
            <p:nvPr/>
          </p:nvSpPr>
          <p:spPr bwMode="ltGray">
            <a:xfrm>
              <a:off x="7760115" y="943452"/>
              <a:ext cx="135715" cy="428625"/>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7" name="Rectangle 36"/>
            <p:cNvSpPr/>
            <p:nvPr/>
          </p:nvSpPr>
          <p:spPr bwMode="ltGray">
            <a:xfrm>
              <a:off x="7760115" y="1065916"/>
              <a:ext cx="491179" cy="30616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8" name="Rectangle 37"/>
            <p:cNvSpPr/>
            <p:nvPr/>
          </p:nvSpPr>
          <p:spPr bwMode="ltGray">
            <a:xfrm>
              <a:off x="7760115" y="1065916"/>
              <a:ext cx="135716" cy="306161"/>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9" name="Rectangle 38"/>
            <p:cNvSpPr/>
            <p:nvPr/>
          </p:nvSpPr>
          <p:spPr bwMode="ltGray">
            <a:xfrm>
              <a:off x="7064243" y="1296831"/>
              <a:ext cx="371294" cy="37528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0" name="Rectangle 39"/>
            <p:cNvSpPr/>
            <p:nvPr/>
          </p:nvSpPr>
          <p:spPr bwMode="ltGray">
            <a:xfrm>
              <a:off x="7342753" y="1296831"/>
              <a:ext cx="92783" cy="375283"/>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1" name="Rectangle 40"/>
            <p:cNvSpPr/>
            <p:nvPr/>
          </p:nvSpPr>
          <p:spPr bwMode="ltGray">
            <a:xfrm>
              <a:off x="6579483" y="1913285"/>
              <a:ext cx="355684" cy="359506"/>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2" name="Rectangle 41"/>
            <p:cNvSpPr/>
            <p:nvPr/>
          </p:nvSpPr>
          <p:spPr bwMode="ltGray">
            <a:xfrm>
              <a:off x="6727716" y="1913285"/>
              <a:ext cx="207451" cy="209680"/>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3" name="Rectangle 42"/>
            <p:cNvSpPr/>
            <p:nvPr/>
          </p:nvSpPr>
          <p:spPr bwMode="ltGray">
            <a:xfrm>
              <a:off x="4700590" y="1307021"/>
              <a:ext cx="778219" cy="7858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4" name="Rectangle 43"/>
            <p:cNvSpPr/>
            <p:nvPr/>
          </p:nvSpPr>
          <p:spPr bwMode="ltGray">
            <a:xfrm>
              <a:off x="4124326" y="1897572"/>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5" name="Rectangle 44"/>
            <p:cNvSpPr/>
            <p:nvPr/>
          </p:nvSpPr>
          <p:spPr bwMode="ltGray">
            <a:xfrm>
              <a:off x="3206751" y="1535622"/>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6" name="Rectangle 45"/>
            <p:cNvSpPr/>
            <p:nvPr/>
          </p:nvSpPr>
          <p:spPr bwMode="ltGray">
            <a:xfrm>
              <a:off x="785069" y="2029017"/>
              <a:ext cx="508907" cy="51387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7" name="Rectangle 46"/>
            <p:cNvSpPr/>
            <p:nvPr/>
          </p:nvSpPr>
          <p:spPr bwMode="ltGray">
            <a:xfrm>
              <a:off x="5279710" y="982650"/>
              <a:ext cx="818771" cy="826761"/>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8" name="Rectangle 43"/>
            <p:cNvSpPr/>
            <p:nvPr/>
          </p:nvSpPr>
          <p:spPr bwMode="ltGray">
            <a:xfrm>
              <a:off x="5279710" y="1307021"/>
              <a:ext cx="199099" cy="502390"/>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9" name="Rectangle 48"/>
            <p:cNvSpPr/>
            <p:nvPr/>
          </p:nvSpPr>
          <p:spPr bwMode="ltGray">
            <a:xfrm>
              <a:off x="5607932" y="833457"/>
              <a:ext cx="310267" cy="313601"/>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0" name="Rectangle 46"/>
            <p:cNvSpPr/>
            <p:nvPr/>
          </p:nvSpPr>
          <p:spPr bwMode="ltGray">
            <a:xfrm>
              <a:off x="5607932" y="982650"/>
              <a:ext cx="310267" cy="164408"/>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1" name="Rectangle 50"/>
            <p:cNvSpPr/>
            <p:nvPr/>
          </p:nvSpPr>
          <p:spPr bwMode="ltGray">
            <a:xfrm>
              <a:off x="5814966" y="1071851"/>
              <a:ext cx="405874" cy="410235"/>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2" name="Rectangle 46"/>
            <p:cNvSpPr/>
            <p:nvPr/>
          </p:nvSpPr>
          <p:spPr bwMode="ltGray">
            <a:xfrm>
              <a:off x="5814966" y="1071851"/>
              <a:ext cx="103233" cy="75207"/>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3" name="Rectangle 53"/>
            <p:cNvSpPr/>
            <p:nvPr/>
          </p:nvSpPr>
          <p:spPr bwMode="ltGray">
            <a:xfrm>
              <a:off x="4700590" y="1897572"/>
              <a:ext cx="187670" cy="195262"/>
            </a:xfrm>
            <a:custGeom>
              <a:avLst/>
              <a:gdLst/>
              <a:ahLst/>
              <a:cxnLst/>
              <a:rect l="l" t="t" r="r" b="b"/>
              <a:pathLst>
                <a:path w="187670" h="195262">
                  <a:moveTo>
                    <a:pt x="0" y="0"/>
                  </a:moveTo>
                  <a:lnTo>
                    <a:pt x="187670" y="0"/>
                  </a:lnTo>
                  <a:lnTo>
                    <a:pt x="187670" y="195262"/>
                  </a:lnTo>
                  <a:lnTo>
                    <a:pt x="0" y="195262"/>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4" name="Rectangle 53"/>
            <p:cNvSpPr/>
            <p:nvPr/>
          </p:nvSpPr>
          <p:spPr bwMode="ltGray">
            <a:xfrm>
              <a:off x="4214766" y="2200326"/>
              <a:ext cx="376284" cy="380327"/>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5" name="Rectangle 54"/>
            <p:cNvSpPr/>
            <p:nvPr/>
          </p:nvSpPr>
          <p:spPr bwMode="ltGray">
            <a:xfrm>
              <a:off x="3776616" y="2783396"/>
              <a:ext cx="237607" cy="240160"/>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6" name="Rectangle 55"/>
            <p:cNvSpPr/>
            <p:nvPr/>
          </p:nvSpPr>
          <p:spPr bwMode="ltGray">
            <a:xfrm>
              <a:off x="2927048" y="2101537"/>
              <a:ext cx="608677" cy="608677"/>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7" name="Rectangle 56"/>
            <p:cNvSpPr/>
            <p:nvPr/>
          </p:nvSpPr>
          <p:spPr bwMode="ltGray">
            <a:xfrm>
              <a:off x="2515005" y="2019492"/>
              <a:ext cx="782577" cy="790214"/>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8" name="Rectangle 57"/>
            <p:cNvSpPr/>
            <p:nvPr/>
          </p:nvSpPr>
          <p:spPr bwMode="ltGray">
            <a:xfrm>
              <a:off x="2927049" y="2101537"/>
              <a:ext cx="370533" cy="608677"/>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9" name="Rectangle 23"/>
            <p:cNvSpPr/>
            <p:nvPr/>
          </p:nvSpPr>
          <p:spPr bwMode="ltGray">
            <a:xfrm>
              <a:off x="3206660" y="2019492"/>
              <a:ext cx="90922" cy="287157"/>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0" name="Rectangle 59"/>
            <p:cNvSpPr/>
            <p:nvPr/>
          </p:nvSpPr>
          <p:spPr bwMode="ltGray">
            <a:xfrm>
              <a:off x="3206660" y="2101537"/>
              <a:ext cx="329065" cy="205112"/>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1" name="Rectangle 60"/>
            <p:cNvSpPr/>
            <p:nvPr/>
          </p:nvSpPr>
          <p:spPr bwMode="ltGray">
            <a:xfrm>
              <a:off x="2740461" y="2256238"/>
              <a:ext cx="248748" cy="25142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2" name="Rectangle 61"/>
            <p:cNvSpPr/>
            <p:nvPr/>
          </p:nvSpPr>
          <p:spPr bwMode="ltGray">
            <a:xfrm>
              <a:off x="2927048" y="2256238"/>
              <a:ext cx="62160" cy="251421"/>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3" name="Rectangle 62"/>
            <p:cNvSpPr/>
            <p:nvPr/>
          </p:nvSpPr>
          <p:spPr bwMode="ltGray">
            <a:xfrm>
              <a:off x="2415696" y="2669231"/>
              <a:ext cx="238290" cy="24085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4" name="Rectangle 63"/>
            <p:cNvSpPr/>
            <p:nvPr/>
          </p:nvSpPr>
          <p:spPr bwMode="ltGray">
            <a:xfrm>
              <a:off x="2515005" y="2669231"/>
              <a:ext cx="138982" cy="140475"/>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5" name="Rectangle 64"/>
            <p:cNvSpPr/>
            <p:nvPr/>
          </p:nvSpPr>
          <p:spPr bwMode="ltGray">
            <a:xfrm>
              <a:off x="3206661" y="2101537"/>
              <a:ext cx="90922" cy="205112"/>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6" name="Rectangle 65"/>
            <p:cNvSpPr/>
            <p:nvPr/>
          </p:nvSpPr>
          <p:spPr bwMode="ltGray">
            <a:xfrm>
              <a:off x="1158559" y="2250875"/>
              <a:ext cx="527374" cy="532521"/>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7" name="Rectangle 66"/>
            <p:cNvSpPr/>
            <p:nvPr/>
          </p:nvSpPr>
          <p:spPr bwMode="ltGray">
            <a:xfrm>
              <a:off x="1551010" y="2031059"/>
              <a:ext cx="554855" cy="560270"/>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8" name="Rectangle 43"/>
            <p:cNvSpPr/>
            <p:nvPr/>
          </p:nvSpPr>
          <p:spPr bwMode="ltGray">
            <a:xfrm>
              <a:off x="1551010" y="2250875"/>
              <a:ext cx="134923" cy="340454"/>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9" name="Rectangle 68"/>
            <p:cNvSpPr/>
            <p:nvPr/>
          </p:nvSpPr>
          <p:spPr bwMode="ltGray">
            <a:xfrm>
              <a:off x="1773436" y="1929956"/>
              <a:ext cx="210258" cy="212517"/>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0" name="Rectangle 46"/>
            <p:cNvSpPr/>
            <p:nvPr/>
          </p:nvSpPr>
          <p:spPr bwMode="ltGray">
            <a:xfrm>
              <a:off x="1773436" y="2031059"/>
              <a:ext cx="210258" cy="111414"/>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1" name="Rectangle 70"/>
            <p:cNvSpPr/>
            <p:nvPr/>
          </p:nvSpPr>
          <p:spPr bwMode="ltGray">
            <a:xfrm>
              <a:off x="1913736" y="2091508"/>
              <a:ext cx="275048" cy="278003"/>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2" name="Rectangle 46"/>
            <p:cNvSpPr/>
            <p:nvPr/>
          </p:nvSpPr>
          <p:spPr bwMode="ltGray">
            <a:xfrm>
              <a:off x="1913736" y="2091508"/>
              <a:ext cx="69958" cy="50965"/>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3" name="Rectangle 74"/>
            <p:cNvSpPr/>
            <p:nvPr/>
          </p:nvSpPr>
          <p:spPr bwMode="ltGray">
            <a:xfrm>
              <a:off x="1158559" y="2250875"/>
              <a:ext cx="135417" cy="292015"/>
            </a:xfrm>
            <a:custGeom>
              <a:avLst/>
              <a:gdLst/>
              <a:ahLst/>
              <a:cxnLst/>
              <a:rect l="l" t="t" r="r" b="b"/>
              <a:pathLst>
                <a:path w="135417" h="292015">
                  <a:moveTo>
                    <a:pt x="0" y="0"/>
                  </a:moveTo>
                  <a:lnTo>
                    <a:pt x="135417" y="0"/>
                  </a:lnTo>
                  <a:lnTo>
                    <a:pt x="135417" y="292015"/>
                  </a:lnTo>
                  <a:lnTo>
                    <a:pt x="0" y="29201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4" name="Rectangle 73"/>
            <p:cNvSpPr/>
            <p:nvPr/>
          </p:nvSpPr>
          <p:spPr bwMode="ltGray">
            <a:xfrm>
              <a:off x="835434" y="2213106"/>
              <a:ext cx="234241" cy="236758"/>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5" name="Rectangle 74"/>
            <p:cNvSpPr/>
            <p:nvPr/>
          </p:nvSpPr>
          <p:spPr bwMode="ltGray">
            <a:xfrm>
              <a:off x="610410" y="2761214"/>
              <a:ext cx="158015" cy="159713"/>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3075" name="Rectangle 3"/>
          <p:cNvSpPr>
            <a:spLocks noGrp="1" noChangeArrowheads="1"/>
          </p:cNvSpPr>
          <p:nvPr>
            <p:ph type="ctrTitle" hasCustomPrompt="1"/>
          </p:nvPr>
        </p:nvSpPr>
        <p:spPr bwMode="auto">
          <a:xfrm>
            <a:off x="914400" y="3048000"/>
            <a:ext cx="7315202" cy="1393825"/>
          </a:xfrm>
        </p:spPr>
        <p:txBody>
          <a:bodyPr/>
          <a:lstStyle>
            <a:lvl1pPr>
              <a:defRPr sz="3200">
                <a:solidFill>
                  <a:schemeClr val="tx1"/>
                </a:solidFill>
              </a:defRPr>
            </a:lvl1pPr>
          </a:lstStyle>
          <a:p>
            <a:r>
              <a:rPr/>
              <a:t>Click to add title</a:t>
            </a:r>
          </a:p>
        </p:txBody>
      </p:sp>
      <p:sp>
        <p:nvSpPr>
          <p:cNvPr id="3076" name="Rectangle 4"/>
          <p:cNvSpPr>
            <a:spLocks noGrp="1" noChangeArrowheads="1"/>
          </p:cNvSpPr>
          <p:nvPr>
            <p:ph type="subTitle" idx="1" hasCustomPrompt="1"/>
          </p:nvPr>
        </p:nvSpPr>
        <p:spPr bwMode="auto">
          <a:xfrm>
            <a:off x="914399" y="5050673"/>
            <a:ext cx="7315202" cy="381000"/>
          </a:xfrm>
        </p:spPr>
        <p:txBody>
          <a:bodyPr anchor="t" anchorCtr="0">
            <a:noAutofit/>
          </a:bodyPr>
          <a:lstStyle>
            <a:lvl1pPr marL="0" indent="0">
              <a:spcBef>
                <a:spcPts val="0"/>
              </a:spcBef>
              <a:buFontTx/>
              <a:buNone/>
              <a:defRPr sz="2400" b="1" baseline="0"/>
            </a:lvl1pPr>
          </a:lstStyle>
          <a:p>
            <a:r>
              <a:rPr/>
              <a:t>Click to add presenter’s name</a:t>
            </a:r>
          </a:p>
        </p:txBody>
      </p:sp>
      <p:sp>
        <p:nvSpPr>
          <p:cNvPr id="19" name="Text Placeholder 18"/>
          <p:cNvSpPr>
            <a:spLocks noGrp="1"/>
          </p:cNvSpPr>
          <p:nvPr>
            <p:ph type="body" sz="quarter" idx="10" hasCustomPrompt="1"/>
          </p:nvPr>
        </p:nvSpPr>
        <p:spPr>
          <a:xfrm>
            <a:off x="914401" y="5486400"/>
            <a:ext cx="7315200" cy="301925"/>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2000" b="0" baseline="0">
                <a:solidFill>
                  <a:schemeClr val="tx1"/>
                </a:solidFill>
                <a:latin typeface="+mn-lt"/>
                <a:ea typeface="+mn-ea"/>
                <a:cs typeface="+mn-cs"/>
              </a:defRPr>
            </a:lvl1pPr>
          </a:lstStyle>
          <a:p>
            <a:pPr lvl="0"/>
            <a:r>
              <a:rPr/>
              <a:t>Click to add presenter’s title</a:t>
            </a:r>
          </a:p>
        </p:txBody>
      </p:sp>
      <p:grpSp>
        <p:nvGrpSpPr>
          <p:cNvPr id="81" name="Frame"/>
          <p:cNvGrpSpPr/>
          <p:nvPr/>
        </p:nvGrpSpPr>
        <p:grpSpPr bwMode="invGray">
          <a:xfrm>
            <a:off x="0" y="0"/>
            <a:ext cx="9144000" cy="6858000"/>
            <a:chOff x="0" y="0"/>
            <a:chExt cx="9144000" cy="6858000"/>
          </a:xfrm>
        </p:grpSpPr>
        <p:sp>
          <p:nvSpPr>
            <p:cNvPr id="82" name="Rectangle 81"/>
            <p:cNvSpPr/>
            <p:nvPr/>
          </p:nvSpPr>
          <p:spPr bwMode="invGray">
            <a:xfrm>
              <a:off x="0" y="0"/>
              <a:ext cx="19685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3" name="Rectangle 82"/>
            <p:cNvSpPr/>
            <p:nvPr/>
          </p:nvSpPr>
          <p:spPr bwMode="invGray">
            <a:xfrm>
              <a:off x="8947150" y="0"/>
              <a:ext cx="19685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4" name="Rectangle 83"/>
            <p:cNvSpPr/>
            <p:nvPr/>
          </p:nvSpPr>
          <p:spPr bwMode="invGray">
            <a:xfrm>
              <a:off x="0" y="0"/>
              <a:ext cx="9144000"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5" name="Rectangle 84"/>
            <p:cNvSpPr/>
            <p:nvPr/>
          </p:nvSpPr>
          <p:spPr bwMode="invGray">
            <a:xfrm>
              <a:off x="0" y="6656832"/>
              <a:ext cx="9144000"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pic>
        <p:nvPicPr>
          <p:cNvPr id="76" name="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288" y="624198"/>
            <a:ext cx="2194560" cy="579039"/>
          </a:xfrm>
          <a:prstGeom prst="rect">
            <a:avLst/>
          </a:prstGeom>
        </p:spPr>
      </p:pic>
      <p:cxnSp>
        <p:nvCxnSpPr>
          <p:cNvPr id="79" name="Straight Connector 78"/>
          <p:cNvCxnSpPr/>
          <p:nvPr/>
        </p:nvCxnSpPr>
        <p:spPr bwMode="auto">
          <a:xfrm>
            <a:off x="3124200" y="624198"/>
            <a:ext cx="0" cy="609600"/>
          </a:xfrm>
          <a:prstGeom prst="line">
            <a:avLst/>
          </a:prstGeom>
          <a:solidFill>
            <a:schemeClr val="accent1"/>
          </a:solidFill>
          <a:ln w="19050" cap="flat" cmpd="sng" algn="ctr">
            <a:solidFill>
              <a:schemeClr val="accent6">
                <a:lumMod val="40000"/>
                <a:lumOff val="60000"/>
              </a:schemeClr>
            </a:solidFill>
            <a:prstDash val="solid"/>
            <a:miter lim="800000"/>
            <a:headEnd type="none" w="med" len="med"/>
            <a:tailEnd type="none" w="med" len="med"/>
          </a:ln>
          <a:effectLst/>
        </p:spPr>
      </p:cxnSp>
    </p:spTree>
    <p:extLst>
      <p:ext uri="{BB962C8B-B14F-4D97-AF65-F5344CB8AC3E}">
        <p14:creationId xmlns:p14="http://schemas.microsoft.com/office/powerpoint/2010/main" val="940904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CoBranded Portrait">
    <p:spTree>
      <p:nvGrpSpPr>
        <p:cNvPr id="1" name=""/>
        <p:cNvGrpSpPr/>
        <p:nvPr/>
      </p:nvGrpSpPr>
      <p:grpSpPr>
        <a:xfrm>
          <a:off x="0" y="0"/>
          <a:ext cx="0" cy="0"/>
          <a:chOff x="0" y="0"/>
          <a:chExt cx="0" cy="0"/>
        </a:xfrm>
      </p:grpSpPr>
      <p:grpSp>
        <p:nvGrpSpPr>
          <p:cNvPr id="31" name="Group 30"/>
          <p:cNvGrpSpPr/>
          <p:nvPr/>
        </p:nvGrpSpPr>
        <p:grpSpPr bwMode="ltGray">
          <a:xfrm>
            <a:off x="615172" y="178278"/>
            <a:ext cx="8331967" cy="2845277"/>
            <a:chOff x="610410" y="178278"/>
            <a:chExt cx="8331967" cy="2845278"/>
          </a:xfrm>
        </p:grpSpPr>
        <p:sp>
          <p:nvSpPr>
            <p:cNvPr id="32" name="Rectangle 31"/>
            <p:cNvSpPr/>
            <p:nvPr/>
          </p:nvSpPr>
          <p:spPr bwMode="ltGray">
            <a:xfrm>
              <a:off x="7760115" y="178278"/>
              <a:ext cx="1182262" cy="1193799"/>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3" name="Rectangle 32"/>
            <p:cNvSpPr/>
            <p:nvPr/>
          </p:nvSpPr>
          <p:spPr bwMode="ltGray">
            <a:xfrm>
              <a:off x="7342753" y="1065916"/>
              <a:ext cx="908541" cy="90854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4" name="Rectangle 33"/>
            <p:cNvSpPr/>
            <p:nvPr/>
          </p:nvSpPr>
          <p:spPr bwMode="ltGray">
            <a:xfrm>
              <a:off x="6727716" y="943452"/>
              <a:ext cx="1168114" cy="11795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5" name="Rectangle 34"/>
            <p:cNvSpPr/>
            <p:nvPr/>
          </p:nvSpPr>
          <p:spPr bwMode="ltGray">
            <a:xfrm>
              <a:off x="7342754" y="1065916"/>
              <a:ext cx="553076" cy="90854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6" name="Rectangle 23"/>
            <p:cNvSpPr/>
            <p:nvPr/>
          </p:nvSpPr>
          <p:spPr bwMode="ltGray">
            <a:xfrm>
              <a:off x="7760115" y="943452"/>
              <a:ext cx="135715" cy="428625"/>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7" name="Rectangle 36"/>
            <p:cNvSpPr/>
            <p:nvPr/>
          </p:nvSpPr>
          <p:spPr bwMode="ltGray">
            <a:xfrm>
              <a:off x="7760115" y="1065916"/>
              <a:ext cx="491179" cy="30616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8" name="Rectangle 37"/>
            <p:cNvSpPr/>
            <p:nvPr/>
          </p:nvSpPr>
          <p:spPr bwMode="ltGray">
            <a:xfrm>
              <a:off x="7760115" y="1065916"/>
              <a:ext cx="135716" cy="306161"/>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9" name="Rectangle 38"/>
            <p:cNvSpPr/>
            <p:nvPr/>
          </p:nvSpPr>
          <p:spPr bwMode="ltGray">
            <a:xfrm>
              <a:off x="7064243" y="1296831"/>
              <a:ext cx="371294" cy="37528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0" name="Rectangle 39"/>
            <p:cNvSpPr/>
            <p:nvPr/>
          </p:nvSpPr>
          <p:spPr bwMode="ltGray">
            <a:xfrm>
              <a:off x="7342753" y="1296831"/>
              <a:ext cx="92783" cy="375283"/>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1" name="Rectangle 40"/>
            <p:cNvSpPr/>
            <p:nvPr/>
          </p:nvSpPr>
          <p:spPr bwMode="ltGray">
            <a:xfrm>
              <a:off x="6579483" y="1913285"/>
              <a:ext cx="355684" cy="359506"/>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2" name="Rectangle 41"/>
            <p:cNvSpPr/>
            <p:nvPr/>
          </p:nvSpPr>
          <p:spPr bwMode="ltGray">
            <a:xfrm>
              <a:off x="6727716" y="1913285"/>
              <a:ext cx="207451" cy="209680"/>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3" name="Rectangle 42"/>
            <p:cNvSpPr/>
            <p:nvPr/>
          </p:nvSpPr>
          <p:spPr bwMode="ltGray">
            <a:xfrm>
              <a:off x="4700590" y="1307021"/>
              <a:ext cx="778219" cy="7858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4" name="Rectangle 43"/>
            <p:cNvSpPr/>
            <p:nvPr/>
          </p:nvSpPr>
          <p:spPr bwMode="ltGray">
            <a:xfrm>
              <a:off x="4124326" y="1897572"/>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5" name="Rectangle 44"/>
            <p:cNvSpPr/>
            <p:nvPr/>
          </p:nvSpPr>
          <p:spPr bwMode="ltGray">
            <a:xfrm>
              <a:off x="3206751" y="1535622"/>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6" name="Rectangle 45"/>
            <p:cNvSpPr/>
            <p:nvPr/>
          </p:nvSpPr>
          <p:spPr bwMode="ltGray">
            <a:xfrm>
              <a:off x="785069" y="2029017"/>
              <a:ext cx="508907" cy="51387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7" name="Rectangle 46"/>
            <p:cNvSpPr/>
            <p:nvPr/>
          </p:nvSpPr>
          <p:spPr bwMode="ltGray">
            <a:xfrm>
              <a:off x="5279710" y="982650"/>
              <a:ext cx="818771" cy="826761"/>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8" name="Rectangle 43"/>
            <p:cNvSpPr/>
            <p:nvPr/>
          </p:nvSpPr>
          <p:spPr bwMode="ltGray">
            <a:xfrm>
              <a:off x="5279710" y="1307021"/>
              <a:ext cx="199099" cy="502390"/>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9" name="Rectangle 48"/>
            <p:cNvSpPr/>
            <p:nvPr/>
          </p:nvSpPr>
          <p:spPr bwMode="ltGray">
            <a:xfrm>
              <a:off x="5607932" y="833457"/>
              <a:ext cx="310267" cy="313601"/>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0" name="Rectangle 46"/>
            <p:cNvSpPr/>
            <p:nvPr/>
          </p:nvSpPr>
          <p:spPr bwMode="ltGray">
            <a:xfrm>
              <a:off x="5607932" y="982650"/>
              <a:ext cx="310267" cy="164408"/>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1" name="Rectangle 50"/>
            <p:cNvSpPr/>
            <p:nvPr/>
          </p:nvSpPr>
          <p:spPr bwMode="ltGray">
            <a:xfrm>
              <a:off x="5814966" y="1071851"/>
              <a:ext cx="405874" cy="410235"/>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2" name="Rectangle 46"/>
            <p:cNvSpPr/>
            <p:nvPr/>
          </p:nvSpPr>
          <p:spPr bwMode="ltGray">
            <a:xfrm>
              <a:off x="5814966" y="1071851"/>
              <a:ext cx="103233" cy="75207"/>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3" name="Rectangle 53"/>
            <p:cNvSpPr/>
            <p:nvPr/>
          </p:nvSpPr>
          <p:spPr bwMode="ltGray">
            <a:xfrm>
              <a:off x="4700590" y="1897572"/>
              <a:ext cx="187670" cy="195262"/>
            </a:xfrm>
            <a:custGeom>
              <a:avLst/>
              <a:gdLst/>
              <a:ahLst/>
              <a:cxnLst/>
              <a:rect l="l" t="t" r="r" b="b"/>
              <a:pathLst>
                <a:path w="187670" h="195262">
                  <a:moveTo>
                    <a:pt x="0" y="0"/>
                  </a:moveTo>
                  <a:lnTo>
                    <a:pt x="187670" y="0"/>
                  </a:lnTo>
                  <a:lnTo>
                    <a:pt x="187670" y="195262"/>
                  </a:lnTo>
                  <a:lnTo>
                    <a:pt x="0" y="195262"/>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4" name="Rectangle 53"/>
            <p:cNvSpPr/>
            <p:nvPr/>
          </p:nvSpPr>
          <p:spPr bwMode="ltGray">
            <a:xfrm>
              <a:off x="4214766" y="2200326"/>
              <a:ext cx="376284" cy="380327"/>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5" name="Rectangle 54"/>
            <p:cNvSpPr/>
            <p:nvPr/>
          </p:nvSpPr>
          <p:spPr bwMode="ltGray">
            <a:xfrm>
              <a:off x="3776616" y="2783396"/>
              <a:ext cx="237607" cy="240160"/>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6" name="Rectangle 55"/>
            <p:cNvSpPr/>
            <p:nvPr/>
          </p:nvSpPr>
          <p:spPr bwMode="ltGray">
            <a:xfrm>
              <a:off x="2927048" y="2101537"/>
              <a:ext cx="608677" cy="608677"/>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7" name="Rectangle 56"/>
            <p:cNvSpPr/>
            <p:nvPr/>
          </p:nvSpPr>
          <p:spPr bwMode="ltGray">
            <a:xfrm>
              <a:off x="2515005" y="2019492"/>
              <a:ext cx="782577" cy="790214"/>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8" name="Rectangle 57"/>
            <p:cNvSpPr/>
            <p:nvPr/>
          </p:nvSpPr>
          <p:spPr bwMode="ltGray">
            <a:xfrm>
              <a:off x="2927049" y="2101537"/>
              <a:ext cx="370533" cy="608677"/>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9" name="Rectangle 23"/>
            <p:cNvSpPr/>
            <p:nvPr/>
          </p:nvSpPr>
          <p:spPr bwMode="ltGray">
            <a:xfrm>
              <a:off x="3206660" y="2019492"/>
              <a:ext cx="90922" cy="287157"/>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0" name="Rectangle 59"/>
            <p:cNvSpPr/>
            <p:nvPr/>
          </p:nvSpPr>
          <p:spPr bwMode="ltGray">
            <a:xfrm>
              <a:off x="3206660" y="2101537"/>
              <a:ext cx="329065" cy="205112"/>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1" name="Rectangle 60"/>
            <p:cNvSpPr/>
            <p:nvPr/>
          </p:nvSpPr>
          <p:spPr bwMode="ltGray">
            <a:xfrm>
              <a:off x="2740461" y="2256238"/>
              <a:ext cx="248748" cy="25142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2" name="Rectangle 61"/>
            <p:cNvSpPr/>
            <p:nvPr/>
          </p:nvSpPr>
          <p:spPr bwMode="ltGray">
            <a:xfrm>
              <a:off x="2927048" y="2256238"/>
              <a:ext cx="62160" cy="251421"/>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3" name="Rectangle 62"/>
            <p:cNvSpPr/>
            <p:nvPr/>
          </p:nvSpPr>
          <p:spPr bwMode="ltGray">
            <a:xfrm>
              <a:off x="2415696" y="2669231"/>
              <a:ext cx="238290" cy="24085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4" name="Rectangle 63"/>
            <p:cNvSpPr/>
            <p:nvPr/>
          </p:nvSpPr>
          <p:spPr bwMode="ltGray">
            <a:xfrm>
              <a:off x="2515005" y="2669231"/>
              <a:ext cx="138982" cy="140475"/>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5" name="Rectangle 64"/>
            <p:cNvSpPr/>
            <p:nvPr/>
          </p:nvSpPr>
          <p:spPr bwMode="ltGray">
            <a:xfrm>
              <a:off x="3206661" y="2101537"/>
              <a:ext cx="90922" cy="205112"/>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6" name="Rectangle 65"/>
            <p:cNvSpPr/>
            <p:nvPr/>
          </p:nvSpPr>
          <p:spPr bwMode="ltGray">
            <a:xfrm>
              <a:off x="1158559" y="2250875"/>
              <a:ext cx="527374" cy="532521"/>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7" name="Rectangle 66"/>
            <p:cNvSpPr/>
            <p:nvPr/>
          </p:nvSpPr>
          <p:spPr bwMode="ltGray">
            <a:xfrm>
              <a:off x="1551010" y="2031059"/>
              <a:ext cx="554855" cy="560270"/>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8" name="Rectangle 43"/>
            <p:cNvSpPr/>
            <p:nvPr/>
          </p:nvSpPr>
          <p:spPr bwMode="ltGray">
            <a:xfrm>
              <a:off x="1551010" y="2250875"/>
              <a:ext cx="134923" cy="340454"/>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9" name="Rectangle 68"/>
            <p:cNvSpPr/>
            <p:nvPr/>
          </p:nvSpPr>
          <p:spPr bwMode="ltGray">
            <a:xfrm>
              <a:off x="1773436" y="1929956"/>
              <a:ext cx="210258" cy="212517"/>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0" name="Rectangle 46"/>
            <p:cNvSpPr/>
            <p:nvPr/>
          </p:nvSpPr>
          <p:spPr bwMode="ltGray">
            <a:xfrm>
              <a:off x="1773436" y="2031059"/>
              <a:ext cx="210258" cy="111414"/>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1" name="Rectangle 70"/>
            <p:cNvSpPr/>
            <p:nvPr/>
          </p:nvSpPr>
          <p:spPr bwMode="ltGray">
            <a:xfrm>
              <a:off x="1913736" y="2091508"/>
              <a:ext cx="275048" cy="278003"/>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2" name="Rectangle 46"/>
            <p:cNvSpPr/>
            <p:nvPr/>
          </p:nvSpPr>
          <p:spPr bwMode="ltGray">
            <a:xfrm>
              <a:off x="1913736" y="2091508"/>
              <a:ext cx="69958" cy="50965"/>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3" name="Rectangle 74"/>
            <p:cNvSpPr/>
            <p:nvPr/>
          </p:nvSpPr>
          <p:spPr bwMode="ltGray">
            <a:xfrm>
              <a:off x="1158559" y="2250875"/>
              <a:ext cx="135417" cy="292015"/>
            </a:xfrm>
            <a:custGeom>
              <a:avLst/>
              <a:gdLst/>
              <a:ahLst/>
              <a:cxnLst/>
              <a:rect l="l" t="t" r="r" b="b"/>
              <a:pathLst>
                <a:path w="135417" h="292015">
                  <a:moveTo>
                    <a:pt x="0" y="0"/>
                  </a:moveTo>
                  <a:lnTo>
                    <a:pt x="135417" y="0"/>
                  </a:lnTo>
                  <a:lnTo>
                    <a:pt x="135417" y="292015"/>
                  </a:lnTo>
                  <a:lnTo>
                    <a:pt x="0" y="29201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4" name="Rectangle 73"/>
            <p:cNvSpPr/>
            <p:nvPr/>
          </p:nvSpPr>
          <p:spPr bwMode="ltGray">
            <a:xfrm>
              <a:off x="835434" y="2213106"/>
              <a:ext cx="234241" cy="236758"/>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5" name="Rectangle 74"/>
            <p:cNvSpPr/>
            <p:nvPr/>
          </p:nvSpPr>
          <p:spPr bwMode="ltGray">
            <a:xfrm>
              <a:off x="610410" y="2761214"/>
              <a:ext cx="158015" cy="159713"/>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2" name="Title 1"/>
          <p:cNvSpPr>
            <a:spLocks noGrp="1"/>
          </p:cNvSpPr>
          <p:nvPr>
            <p:ph type="title"/>
          </p:nvPr>
        </p:nvSpPr>
        <p:spPr>
          <a:xfrm>
            <a:off x="914400" y="3048000"/>
            <a:ext cx="4114800" cy="1393825"/>
          </a:xfrm>
        </p:spPr>
        <p:txBody>
          <a:bodyPr/>
          <a:lstStyle>
            <a:lvl1pPr>
              <a:defRPr sz="3200"/>
            </a:lvl1pPr>
          </a:lstStyle>
          <a:p>
            <a:r>
              <a:rPr lang="en-US" smtClean="0"/>
              <a:t>Click to edit Master title style</a:t>
            </a:r>
            <a:endParaRPr/>
          </a:p>
        </p:txBody>
      </p:sp>
      <p:sp>
        <p:nvSpPr>
          <p:cNvPr id="3076" name="Rectangle 4"/>
          <p:cNvSpPr>
            <a:spLocks noGrp="1" noChangeArrowheads="1"/>
          </p:cNvSpPr>
          <p:nvPr>
            <p:ph type="subTitle" idx="1" hasCustomPrompt="1"/>
          </p:nvPr>
        </p:nvSpPr>
        <p:spPr bwMode="auto">
          <a:xfrm>
            <a:off x="914399" y="5050673"/>
            <a:ext cx="4114800" cy="381000"/>
          </a:xfrm>
        </p:spPr>
        <p:txBody>
          <a:bodyPr anchor="t" anchorCtr="0">
            <a:noAutofit/>
          </a:bodyPr>
          <a:lstStyle>
            <a:lvl1pPr marL="0" indent="0">
              <a:spcBef>
                <a:spcPts val="0"/>
              </a:spcBef>
              <a:buFontTx/>
              <a:buNone/>
              <a:defRPr sz="2400" b="1" baseline="0"/>
            </a:lvl1pPr>
          </a:lstStyle>
          <a:p>
            <a:r>
              <a:rPr/>
              <a:t>Click to add presenter’s name</a:t>
            </a:r>
          </a:p>
        </p:txBody>
      </p:sp>
      <p:sp>
        <p:nvSpPr>
          <p:cNvPr id="19" name="Text Placeholder 18"/>
          <p:cNvSpPr>
            <a:spLocks noGrp="1"/>
          </p:cNvSpPr>
          <p:nvPr>
            <p:ph type="body" sz="quarter" idx="10" hasCustomPrompt="1"/>
          </p:nvPr>
        </p:nvSpPr>
        <p:spPr>
          <a:xfrm>
            <a:off x="914399" y="5486400"/>
            <a:ext cx="4114799" cy="301925"/>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2000" b="0" baseline="0">
                <a:solidFill>
                  <a:schemeClr val="tx1"/>
                </a:solidFill>
                <a:latin typeface="+mn-lt"/>
                <a:ea typeface="+mn-ea"/>
                <a:cs typeface="+mn-cs"/>
              </a:defRPr>
            </a:lvl1pPr>
          </a:lstStyle>
          <a:p>
            <a:pPr lvl="0"/>
            <a:r>
              <a:rPr/>
              <a:t>Click to add presenter’s title</a:t>
            </a:r>
          </a:p>
        </p:txBody>
      </p:sp>
      <p:sp>
        <p:nvSpPr>
          <p:cNvPr id="79" name="Picture Placeholder 2"/>
          <p:cNvSpPr>
            <a:spLocks noGrp="1"/>
          </p:cNvSpPr>
          <p:nvPr>
            <p:ph type="pic" sz="quarter" idx="11"/>
          </p:nvPr>
        </p:nvSpPr>
        <p:spPr>
          <a:xfrm>
            <a:off x="5265692" y="1147763"/>
            <a:ext cx="3574702" cy="5508625"/>
          </a:xfrm>
        </p:spPr>
        <p:txBody>
          <a:bodyPr tIns="1371600">
            <a:noAutofit/>
          </a:bodyPr>
          <a:lstStyle>
            <a:lvl1pPr marL="0" indent="0" algn="ctr">
              <a:buNone/>
              <a:defRPr/>
            </a:lvl1pPr>
          </a:lstStyle>
          <a:p>
            <a:r>
              <a:rPr lang="en-US" smtClean="0"/>
              <a:t>Drag picture to placeholder or click icon to add</a:t>
            </a:r>
            <a:endParaRPr/>
          </a:p>
        </p:txBody>
      </p:sp>
      <p:grpSp>
        <p:nvGrpSpPr>
          <p:cNvPr id="80" name="Frame"/>
          <p:cNvGrpSpPr/>
          <p:nvPr/>
        </p:nvGrpSpPr>
        <p:grpSpPr bwMode="invGray">
          <a:xfrm>
            <a:off x="0" y="0"/>
            <a:ext cx="9144000" cy="6858000"/>
            <a:chOff x="0" y="0"/>
            <a:chExt cx="9144000" cy="6858000"/>
          </a:xfrm>
        </p:grpSpPr>
        <p:sp>
          <p:nvSpPr>
            <p:cNvPr id="81" name="Rectangle 80"/>
            <p:cNvSpPr/>
            <p:nvPr/>
          </p:nvSpPr>
          <p:spPr bwMode="invGray">
            <a:xfrm>
              <a:off x="0" y="0"/>
              <a:ext cx="19685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2" name="Rectangle 81"/>
            <p:cNvSpPr/>
            <p:nvPr/>
          </p:nvSpPr>
          <p:spPr bwMode="invGray">
            <a:xfrm>
              <a:off x="8947150" y="0"/>
              <a:ext cx="19685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3" name="Rectangle 82"/>
            <p:cNvSpPr/>
            <p:nvPr/>
          </p:nvSpPr>
          <p:spPr bwMode="invGray">
            <a:xfrm>
              <a:off x="0" y="0"/>
              <a:ext cx="9144000"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4" name="Rectangle 83"/>
            <p:cNvSpPr/>
            <p:nvPr/>
          </p:nvSpPr>
          <p:spPr bwMode="invGray">
            <a:xfrm>
              <a:off x="0" y="6656832"/>
              <a:ext cx="9144000"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pic>
        <p:nvPicPr>
          <p:cNvPr id="76" name="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288" y="624198"/>
            <a:ext cx="2194560" cy="579039"/>
          </a:xfrm>
          <a:prstGeom prst="rect">
            <a:avLst/>
          </a:prstGeom>
        </p:spPr>
      </p:pic>
      <p:cxnSp>
        <p:nvCxnSpPr>
          <p:cNvPr id="85" name="Straight Connector 84"/>
          <p:cNvCxnSpPr/>
          <p:nvPr/>
        </p:nvCxnSpPr>
        <p:spPr bwMode="auto">
          <a:xfrm>
            <a:off x="3124200" y="624198"/>
            <a:ext cx="0" cy="609600"/>
          </a:xfrm>
          <a:prstGeom prst="line">
            <a:avLst/>
          </a:prstGeom>
          <a:solidFill>
            <a:schemeClr val="accent1"/>
          </a:solidFill>
          <a:ln w="19050" cap="flat" cmpd="sng" algn="ctr">
            <a:solidFill>
              <a:schemeClr val="accent6">
                <a:lumMod val="40000"/>
                <a:lumOff val="60000"/>
              </a:schemeClr>
            </a:solidFill>
            <a:prstDash val="solid"/>
            <a:miter lim="800000"/>
            <a:headEnd type="none" w="med" len="med"/>
            <a:tailEnd type="none" w="med" len="med"/>
          </a:ln>
          <a:effectLst/>
        </p:spPr>
      </p:cxnSp>
    </p:spTree>
    <p:extLst>
      <p:ext uri="{BB962C8B-B14F-4D97-AF65-F5344CB8AC3E}">
        <p14:creationId xmlns:p14="http://schemas.microsoft.com/office/powerpoint/2010/main" val="3097733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Horizontal Pictur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6" name="Rectangle 75"/>
          <p:cNvSpPr/>
          <p:nvPr/>
        </p:nvSpPr>
        <p:spPr bwMode="white">
          <a:xfrm>
            <a:off x="1" y="3041202"/>
            <a:ext cx="9144000" cy="3816798"/>
          </a:xfrm>
          <a:prstGeom prst="rect">
            <a:avLst/>
          </a:prstGeom>
          <a:solidFill>
            <a:srgbClr val="EFEFE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075" name="Rectangle 3"/>
          <p:cNvSpPr>
            <a:spLocks noGrp="1" noChangeArrowheads="1"/>
          </p:cNvSpPr>
          <p:nvPr>
            <p:ph type="ctrTitle" hasCustomPrompt="1"/>
          </p:nvPr>
        </p:nvSpPr>
        <p:spPr bwMode="auto">
          <a:xfrm>
            <a:off x="914400" y="3200400"/>
            <a:ext cx="7315202" cy="1241425"/>
          </a:xfrm>
        </p:spPr>
        <p:txBody>
          <a:bodyPr/>
          <a:lstStyle>
            <a:lvl1pPr>
              <a:defRPr sz="3200">
                <a:solidFill>
                  <a:schemeClr val="tx1"/>
                </a:solidFill>
              </a:defRPr>
            </a:lvl1pPr>
          </a:lstStyle>
          <a:p>
            <a:r>
              <a:rPr/>
              <a:t>Click to add title</a:t>
            </a:r>
          </a:p>
        </p:txBody>
      </p:sp>
      <p:sp>
        <p:nvSpPr>
          <p:cNvPr id="3076" name="Rectangle 4"/>
          <p:cNvSpPr>
            <a:spLocks noGrp="1" noChangeArrowheads="1"/>
          </p:cNvSpPr>
          <p:nvPr>
            <p:ph type="subTitle" idx="1" hasCustomPrompt="1"/>
          </p:nvPr>
        </p:nvSpPr>
        <p:spPr bwMode="auto">
          <a:xfrm>
            <a:off x="914399" y="5050673"/>
            <a:ext cx="7315202" cy="381000"/>
          </a:xfrm>
        </p:spPr>
        <p:txBody>
          <a:bodyPr anchor="t" anchorCtr="0">
            <a:noAutofit/>
          </a:bodyPr>
          <a:lstStyle>
            <a:lvl1pPr marL="0" indent="0">
              <a:spcBef>
                <a:spcPts val="0"/>
              </a:spcBef>
              <a:buFontTx/>
              <a:buNone/>
              <a:defRPr sz="2400" b="1" baseline="0"/>
            </a:lvl1pPr>
          </a:lstStyle>
          <a:p>
            <a:r>
              <a:rPr/>
              <a:t>Click to add presenter’s name</a:t>
            </a:r>
          </a:p>
        </p:txBody>
      </p:sp>
      <p:sp>
        <p:nvSpPr>
          <p:cNvPr id="19" name="Text Placeholder 18"/>
          <p:cNvSpPr>
            <a:spLocks noGrp="1"/>
          </p:cNvSpPr>
          <p:nvPr>
            <p:ph type="body" sz="quarter" idx="10" hasCustomPrompt="1"/>
          </p:nvPr>
        </p:nvSpPr>
        <p:spPr>
          <a:xfrm>
            <a:off x="914401" y="5486400"/>
            <a:ext cx="7315200" cy="301925"/>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2000" b="0" baseline="0">
                <a:solidFill>
                  <a:schemeClr val="tx1"/>
                </a:solidFill>
                <a:latin typeface="+mn-lt"/>
                <a:ea typeface="+mn-ea"/>
                <a:cs typeface="+mn-cs"/>
              </a:defRPr>
            </a:lvl1pPr>
          </a:lstStyle>
          <a:p>
            <a:pPr lvl="0"/>
            <a:r>
              <a:rPr/>
              <a:t>Click to add presenter’s title</a:t>
            </a:r>
          </a:p>
        </p:txBody>
      </p:sp>
      <p:grpSp>
        <p:nvGrpSpPr>
          <p:cNvPr id="83" name="Frame"/>
          <p:cNvGrpSpPr/>
          <p:nvPr/>
        </p:nvGrpSpPr>
        <p:grpSpPr bwMode="invGray">
          <a:xfrm>
            <a:off x="0" y="0"/>
            <a:ext cx="9144000" cy="6858000"/>
            <a:chOff x="0" y="0"/>
            <a:chExt cx="9144000" cy="6858000"/>
          </a:xfrm>
        </p:grpSpPr>
        <p:sp>
          <p:nvSpPr>
            <p:cNvPr id="84" name="Rectangle 83"/>
            <p:cNvSpPr/>
            <p:nvPr/>
          </p:nvSpPr>
          <p:spPr bwMode="invGray">
            <a:xfrm>
              <a:off x="0" y="0"/>
              <a:ext cx="19685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5" name="Rectangle 84"/>
            <p:cNvSpPr/>
            <p:nvPr/>
          </p:nvSpPr>
          <p:spPr bwMode="invGray">
            <a:xfrm>
              <a:off x="8947150" y="0"/>
              <a:ext cx="19685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6" name="Rectangle 85"/>
            <p:cNvSpPr/>
            <p:nvPr/>
          </p:nvSpPr>
          <p:spPr bwMode="invGray">
            <a:xfrm>
              <a:off x="0" y="0"/>
              <a:ext cx="9144000"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7" name="Rectangle 86"/>
            <p:cNvSpPr/>
            <p:nvPr/>
          </p:nvSpPr>
          <p:spPr bwMode="invGray">
            <a:xfrm>
              <a:off x="0" y="6656832"/>
              <a:ext cx="9144000"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Tree>
    <p:extLst>
      <p:ext uri="{BB962C8B-B14F-4D97-AF65-F5344CB8AC3E}">
        <p14:creationId xmlns:p14="http://schemas.microsoft.com/office/powerpoint/2010/main" val="979651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Vertical Pictur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3" name="Rectangle 82"/>
          <p:cNvSpPr/>
          <p:nvPr/>
        </p:nvSpPr>
        <p:spPr bwMode="white">
          <a:xfrm>
            <a:off x="196850" y="100583"/>
            <a:ext cx="6729730" cy="6656832"/>
          </a:xfrm>
          <a:custGeom>
            <a:avLst/>
            <a:gdLst/>
            <a:ahLst/>
            <a:cxnLst/>
            <a:rect l="l" t="t" r="r" b="b"/>
            <a:pathLst>
              <a:path w="6729730" h="6656832">
                <a:moveTo>
                  <a:pt x="0" y="0"/>
                </a:moveTo>
                <a:lnTo>
                  <a:pt x="5886450" y="0"/>
                </a:lnTo>
                <a:lnTo>
                  <a:pt x="5886450" y="3124200"/>
                </a:lnTo>
                <a:lnTo>
                  <a:pt x="6470650" y="3124200"/>
                </a:lnTo>
                <a:lnTo>
                  <a:pt x="6470650" y="5210708"/>
                </a:lnTo>
                <a:lnTo>
                  <a:pt x="6729730" y="5210708"/>
                </a:lnTo>
                <a:lnTo>
                  <a:pt x="6729730" y="6641591"/>
                </a:lnTo>
                <a:lnTo>
                  <a:pt x="6470650" y="6641591"/>
                </a:lnTo>
                <a:lnTo>
                  <a:pt x="6470650" y="6656832"/>
                </a:lnTo>
                <a:lnTo>
                  <a:pt x="584200" y="6656832"/>
                </a:lnTo>
                <a:lnTo>
                  <a:pt x="584200" y="6655816"/>
                </a:lnTo>
                <a:lnTo>
                  <a:pt x="0" y="6655816"/>
                </a:lnTo>
                <a:close/>
              </a:path>
            </a:pathLst>
          </a:custGeom>
          <a:solidFill>
            <a:srgbClr val="EFEFE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 name="Title 2"/>
          <p:cNvSpPr>
            <a:spLocks noGrp="1"/>
          </p:cNvSpPr>
          <p:nvPr>
            <p:ph type="title"/>
          </p:nvPr>
        </p:nvSpPr>
        <p:spPr>
          <a:xfrm>
            <a:off x="914400" y="3048000"/>
            <a:ext cx="4114800" cy="1393825"/>
          </a:xfrm>
        </p:spPr>
        <p:txBody>
          <a:bodyPr/>
          <a:lstStyle>
            <a:lvl1pPr>
              <a:defRPr sz="3200"/>
            </a:lvl1pPr>
          </a:lstStyle>
          <a:p>
            <a:r>
              <a:rPr lang="en-US" smtClean="0"/>
              <a:t>Click to edit Master title style</a:t>
            </a:r>
            <a:endParaRPr/>
          </a:p>
        </p:txBody>
      </p:sp>
      <p:sp>
        <p:nvSpPr>
          <p:cNvPr id="3076" name="Rectangle 4"/>
          <p:cNvSpPr>
            <a:spLocks noGrp="1" noChangeArrowheads="1"/>
          </p:cNvSpPr>
          <p:nvPr>
            <p:ph type="subTitle" idx="1" hasCustomPrompt="1"/>
          </p:nvPr>
        </p:nvSpPr>
        <p:spPr bwMode="auto">
          <a:xfrm>
            <a:off x="914399" y="5050673"/>
            <a:ext cx="4114800" cy="381000"/>
          </a:xfrm>
        </p:spPr>
        <p:txBody>
          <a:bodyPr anchor="t" anchorCtr="0">
            <a:noAutofit/>
          </a:bodyPr>
          <a:lstStyle>
            <a:lvl1pPr marL="0" indent="0">
              <a:spcBef>
                <a:spcPts val="0"/>
              </a:spcBef>
              <a:buFontTx/>
              <a:buNone/>
              <a:defRPr sz="2400" b="1" baseline="0"/>
            </a:lvl1pPr>
          </a:lstStyle>
          <a:p>
            <a:r>
              <a:rPr/>
              <a:t>Click to add presenter’s name</a:t>
            </a:r>
          </a:p>
        </p:txBody>
      </p:sp>
      <p:sp>
        <p:nvSpPr>
          <p:cNvPr id="19" name="Text Placeholder 18"/>
          <p:cNvSpPr>
            <a:spLocks noGrp="1"/>
          </p:cNvSpPr>
          <p:nvPr>
            <p:ph type="body" sz="quarter" idx="10" hasCustomPrompt="1"/>
          </p:nvPr>
        </p:nvSpPr>
        <p:spPr>
          <a:xfrm>
            <a:off x="914401" y="5486400"/>
            <a:ext cx="4114800" cy="301925"/>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2000" b="0" baseline="0">
                <a:solidFill>
                  <a:schemeClr val="tx1"/>
                </a:solidFill>
                <a:latin typeface="+mn-lt"/>
                <a:ea typeface="+mn-ea"/>
                <a:cs typeface="+mn-cs"/>
              </a:defRPr>
            </a:lvl1pPr>
          </a:lstStyle>
          <a:p>
            <a:pPr lvl="0"/>
            <a:r>
              <a:rPr/>
              <a:t>Click to add presenter’s title</a:t>
            </a:r>
          </a:p>
        </p:txBody>
      </p:sp>
      <p:grpSp>
        <p:nvGrpSpPr>
          <p:cNvPr id="2" name="Group 1"/>
          <p:cNvGrpSpPr/>
          <p:nvPr/>
        </p:nvGrpSpPr>
        <p:grpSpPr bwMode="ltGray">
          <a:xfrm>
            <a:off x="5486400" y="187419"/>
            <a:ext cx="2145014" cy="6469412"/>
            <a:chOff x="5486400" y="187419"/>
            <a:chExt cx="2145014" cy="6469412"/>
          </a:xfrm>
        </p:grpSpPr>
        <p:grpSp>
          <p:nvGrpSpPr>
            <p:cNvPr id="39" name="Group 38"/>
            <p:cNvGrpSpPr/>
            <p:nvPr/>
          </p:nvGrpSpPr>
          <p:grpSpPr bwMode="ltGray">
            <a:xfrm>
              <a:off x="5486401" y="187419"/>
              <a:ext cx="1440575" cy="1811704"/>
              <a:chOff x="10441503" y="494758"/>
              <a:chExt cx="1329339" cy="1671811"/>
            </a:xfrm>
          </p:grpSpPr>
          <p:sp>
            <p:nvSpPr>
              <p:cNvPr id="40" name="Rectangle 39"/>
              <p:cNvSpPr/>
              <p:nvPr/>
            </p:nvSpPr>
            <p:spPr bwMode="ltGray">
              <a:xfrm rot="16200000">
                <a:off x="10563967" y="494758"/>
                <a:ext cx="908541" cy="90854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1" name="Rectangle 40"/>
              <p:cNvSpPr/>
              <p:nvPr/>
            </p:nvSpPr>
            <p:spPr bwMode="ltGray">
              <a:xfrm rot="16200000">
                <a:off x="10447203" y="844523"/>
                <a:ext cx="1168114" cy="11795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2" name="Rectangle 41"/>
              <p:cNvSpPr/>
              <p:nvPr/>
            </p:nvSpPr>
            <p:spPr bwMode="ltGray">
              <a:xfrm rot="16200000">
                <a:off x="10741700" y="672490"/>
                <a:ext cx="553076" cy="90854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3" name="Rectangle 42"/>
              <p:cNvSpPr/>
              <p:nvPr/>
            </p:nvSpPr>
            <p:spPr bwMode="ltGray">
              <a:xfrm rot="16200000">
                <a:off x="10796877" y="1308521"/>
                <a:ext cx="371294" cy="37528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4" name="Rectangle 43"/>
              <p:cNvSpPr/>
              <p:nvPr/>
            </p:nvSpPr>
            <p:spPr bwMode="ltGray">
              <a:xfrm rot="16200000">
                <a:off x="10936132" y="1169266"/>
                <a:ext cx="92783" cy="375283"/>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5" name="Rectangle 44"/>
              <p:cNvSpPr/>
              <p:nvPr/>
            </p:nvSpPr>
            <p:spPr bwMode="ltGray">
              <a:xfrm rot="16200000">
                <a:off x="11413247" y="1808974"/>
                <a:ext cx="355684" cy="359506"/>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6" name="Rectangle 45"/>
              <p:cNvSpPr/>
              <p:nvPr/>
            </p:nvSpPr>
            <p:spPr bwMode="ltGray">
              <a:xfrm rot="16200000">
                <a:off x="11412451" y="1809771"/>
                <a:ext cx="207451" cy="209680"/>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grpSp>
          <p:nvGrpSpPr>
            <p:cNvPr id="47" name="Group 46"/>
            <p:cNvGrpSpPr/>
            <p:nvPr/>
          </p:nvGrpSpPr>
          <p:grpSpPr bwMode="ltGray">
            <a:xfrm>
              <a:off x="5486400" y="1838488"/>
              <a:ext cx="1798680" cy="2054453"/>
              <a:chOff x="10331508" y="2525213"/>
              <a:chExt cx="1835504" cy="2096514"/>
            </a:xfrm>
          </p:grpSpPr>
          <p:sp>
            <p:nvSpPr>
              <p:cNvPr id="48" name="Rectangle 47"/>
              <p:cNvSpPr/>
              <p:nvPr/>
            </p:nvSpPr>
            <p:spPr bwMode="ltGray">
              <a:xfrm rot="16200000">
                <a:off x="10808869" y="3263446"/>
                <a:ext cx="778219" cy="7858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9" name="Rectangle 48"/>
              <p:cNvSpPr/>
              <p:nvPr/>
            </p:nvSpPr>
            <p:spPr bwMode="ltGray">
              <a:xfrm rot="16200000">
                <a:off x="11399351" y="3854066"/>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0" name="Rectangle 49"/>
              <p:cNvSpPr/>
              <p:nvPr/>
            </p:nvSpPr>
            <p:spPr bwMode="ltGray">
              <a:xfrm rot="16200000">
                <a:off x="10484696" y="2643576"/>
                <a:ext cx="818771" cy="826761"/>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1" name="Rectangle 43"/>
              <p:cNvSpPr/>
              <p:nvPr/>
            </p:nvSpPr>
            <p:spPr bwMode="ltGray">
              <a:xfrm rot="16200000">
                <a:off x="10956718" y="3115598"/>
                <a:ext cx="199099" cy="502390"/>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2" name="Rectangle 51"/>
              <p:cNvSpPr/>
              <p:nvPr/>
            </p:nvSpPr>
            <p:spPr bwMode="ltGray">
              <a:xfrm rot="16200000">
                <a:off x="10333175" y="2826187"/>
                <a:ext cx="310267" cy="313601"/>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3" name="Rectangle 46"/>
              <p:cNvSpPr/>
              <p:nvPr/>
            </p:nvSpPr>
            <p:spPr bwMode="ltGray">
              <a:xfrm rot="16200000">
                <a:off x="10407772" y="2900783"/>
                <a:ext cx="310267" cy="164408"/>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4" name="Rectangle 53"/>
              <p:cNvSpPr/>
              <p:nvPr/>
            </p:nvSpPr>
            <p:spPr bwMode="ltGray">
              <a:xfrm rot="16200000">
                <a:off x="10572083" y="2523032"/>
                <a:ext cx="405874" cy="410235"/>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5" name="Rectangle 46"/>
              <p:cNvSpPr/>
              <p:nvPr/>
            </p:nvSpPr>
            <p:spPr bwMode="ltGray">
              <a:xfrm rot="16200000">
                <a:off x="10555889" y="2841867"/>
                <a:ext cx="103233" cy="75207"/>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6" name="Rectangle 53"/>
              <p:cNvSpPr/>
              <p:nvPr/>
            </p:nvSpPr>
            <p:spPr bwMode="ltGray">
              <a:xfrm rot="16200000">
                <a:off x="11399420" y="3853996"/>
                <a:ext cx="187670" cy="195262"/>
              </a:xfrm>
              <a:custGeom>
                <a:avLst/>
                <a:gdLst/>
                <a:ahLst/>
                <a:cxnLst/>
                <a:rect l="l" t="t" r="r" b="b"/>
                <a:pathLst>
                  <a:path w="187670" h="195262">
                    <a:moveTo>
                      <a:pt x="0" y="0"/>
                    </a:moveTo>
                    <a:lnTo>
                      <a:pt x="187670" y="0"/>
                    </a:lnTo>
                    <a:lnTo>
                      <a:pt x="187670" y="195262"/>
                    </a:lnTo>
                    <a:lnTo>
                      <a:pt x="0" y="195262"/>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7" name="Rectangle 56"/>
              <p:cNvSpPr/>
              <p:nvPr/>
            </p:nvSpPr>
            <p:spPr bwMode="ltGray">
              <a:xfrm rot="16200000">
                <a:off x="11700399" y="4152981"/>
                <a:ext cx="376284" cy="380327"/>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grpSp>
          <p:nvGrpSpPr>
            <p:cNvPr id="58" name="Group 57"/>
            <p:cNvGrpSpPr/>
            <p:nvPr/>
          </p:nvGrpSpPr>
          <p:grpSpPr bwMode="ltGray">
            <a:xfrm>
              <a:off x="6173331" y="3848503"/>
              <a:ext cx="1458083" cy="1566458"/>
              <a:chOff x="11033674" y="4731829"/>
              <a:chExt cx="1487934" cy="1598528"/>
            </a:xfrm>
          </p:grpSpPr>
          <p:sp>
            <p:nvSpPr>
              <p:cNvPr id="59" name="Rectangle 58"/>
              <p:cNvSpPr/>
              <p:nvPr/>
            </p:nvSpPr>
            <p:spPr bwMode="ltGray">
              <a:xfrm rot="16200000">
                <a:off x="11037401" y="4771641"/>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0" name="Rectangle 59"/>
              <p:cNvSpPr/>
              <p:nvPr/>
            </p:nvSpPr>
            <p:spPr bwMode="ltGray">
              <a:xfrm rot="16200000">
                <a:off x="12282724" y="4730553"/>
                <a:ext cx="237607" cy="240160"/>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1" name="Rectangle 60"/>
              <p:cNvSpPr/>
              <p:nvPr/>
            </p:nvSpPr>
            <p:spPr bwMode="ltGray">
              <a:xfrm rot="16200000">
                <a:off x="11599589" y="5210328"/>
                <a:ext cx="608677" cy="608677"/>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2" name="Rectangle 61"/>
              <p:cNvSpPr/>
              <p:nvPr/>
            </p:nvSpPr>
            <p:spPr bwMode="ltGray">
              <a:xfrm rot="16200000">
                <a:off x="11521362" y="5444652"/>
                <a:ext cx="782577" cy="790214"/>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3" name="Rectangle 62"/>
              <p:cNvSpPr/>
              <p:nvPr/>
            </p:nvSpPr>
            <p:spPr bwMode="ltGray">
              <a:xfrm rot="16200000">
                <a:off x="11718661" y="5329399"/>
                <a:ext cx="370533" cy="608677"/>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4" name="Rectangle 23"/>
              <p:cNvSpPr/>
              <p:nvPr/>
            </p:nvSpPr>
            <p:spPr bwMode="ltGray">
              <a:xfrm rot="16200000">
                <a:off x="11615661" y="5350353"/>
                <a:ext cx="90922" cy="287157"/>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5" name="Rectangle 64"/>
              <p:cNvSpPr/>
              <p:nvPr/>
            </p:nvSpPr>
            <p:spPr bwMode="ltGray">
              <a:xfrm rot="16200000">
                <a:off x="11537612" y="5272304"/>
                <a:ext cx="329065" cy="205112"/>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6" name="Rectangle 65"/>
              <p:cNvSpPr/>
              <p:nvPr/>
            </p:nvSpPr>
            <p:spPr bwMode="ltGray">
              <a:xfrm rot="16200000">
                <a:off x="11755626" y="5755507"/>
                <a:ext cx="248748" cy="25142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7" name="Rectangle 66"/>
              <p:cNvSpPr/>
              <p:nvPr/>
            </p:nvSpPr>
            <p:spPr bwMode="ltGray">
              <a:xfrm rot="16200000">
                <a:off x="11848920" y="5662214"/>
                <a:ext cx="62160" cy="251421"/>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8" name="Rectangle 67"/>
              <p:cNvSpPr/>
              <p:nvPr/>
            </p:nvSpPr>
            <p:spPr bwMode="ltGray">
              <a:xfrm rot="16200000">
                <a:off x="12168563" y="6090786"/>
                <a:ext cx="238290" cy="24085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9" name="Rectangle 68"/>
              <p:cNvSpPr/>
              <p:nvPr/>
            </p:nvSpPr>
            <p:spPr bwMode="ltGray">
              <a:xfrm rot="16200000">
                <a:off x="12168029" y="6091319"/>
                <a:ext cx="138982" cy="140475"/>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0" name="Rectangle 69"/>
              <p:cNvSpPr/>
              <p:nvPr/>
            </p:nvSpPr>
            <p:spPr bwMode="ltGray">
              <a:xfrm rot="16200000">
                <a:off x="11656684" y="5391375"/>
                <a:ext cx="90922" cy="205112"/>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71" name="Rectangle 70"/>
            <p:cNvSpPr/>
            <p:nvPr/>
          </p:nvSpPr>
          <p:spPr bwMode="ltGray">
            <a:xfrm rot="16200000">
              <a:off x="6702498" y="6153175"/>
              <a:ext cx="503748" cy="503564"/>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2" name="Rectangle 71"/>
            <p:cNvSpPr/>
            <p:nvPr/>
          </p:nvSpPr>
          <p:spPr bwMode="ltGray">
            <a:xfrm rot="16200000">
              <a:off x="6922517" y="5801534"/>
              <a:ext cx="516794" cy="521837"/>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3" name="Rectangle 72"/>
            <p:cNvSpPr/>
            <p:nvPr/>
          </p:nvSpPr>
          <p:spPr bwMode="ltGray">
            <a:xfrm rot="16200000">
              <a:off x="6707242" y="5389896"/>
              <a:ext cx="543723" cy="549030"/>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4" name="Rectangle 43"/>
            <p:cNvSpPr/>
            <p:nvPr/>
          </p:nvSpPr>
          <p:spPr bwMode="ltGray">
            <a:xfrm rot="16200000">
              <a:off x="7020699" y="5703352"/>
              <a:ext cx="132216" cy="333624"/>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5" name="Rectangle 74"/>
            <p:cNvSpPr/>
            <p:nvPr/>
          </p:nvSpPr>
          <p:spPr bwMode="ltGray">
            <a:xfrm rot="16200000">
              <a:off x="6606621" y="5511162"/>
              <a:ext cx="206040" cy="208253"/>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6" name="Rectangle 46"/>
            <p:cNvSpPr/>
            <p:nvPr/>
          </p:nvSpPr>
          <p:spPr bwMode="ltGray">
            <a:xfrm rot="16200000">
              <a:off x="6656159" y="5560700"/>
              <a:ext cx="206040" cy="109179"/>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7" name="Rectangle 76"/>
            <p:cNvSpPr/>
            <p:nvPr/>
          </p:nvSpPr>
          <p:spPr bwMode="ltGray">
            <a:xfrm rot="16200000">
              <a:off x="6765273" y="5309846"/>
              <a:ext cx="269530" cy="272426"/>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8" name="Rectangle 46"/>
            <p:cNvSpPr/>
            <p:nvPr/>
          </p:nvSpPr>
          <p:spPr bwMode="ltGray">
            <a:xfrm rot="16200000">
              <a:off x="6754519" y="5521575"/>
              <a:ext cx="68554" cy="49943"/>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9" name="Rectangle 74"/>
            <p:cNvSpPr/>
            <p:nvPr/>
          </p:nvSpPr>
          <p:spPr bwMode="ltGray">
            <a:xfrm rot="16200000">
              <a:off x="6979193" y="6093888"/>
              <a:ext cx="167766" cy="286157"/>
            </a:xfrm>
            <a:custGeom>
              <a:avLst/>
              <a:gdLst/>
              <a:ahLst/>
              <a:cxnLst/>
              <a:rect l="l" t="t" r="r" b="b"/>
              <a:pathLst>
                <a:path w="135417" h="292015">
                  <a:moveTo>
                    <a:pt x="0" y="0"/>
                  </a:moveTo>
                  <a:lnTo>
                    <a:pt x="135417" y="0"/>
                  </a:lnTo>
                  <a:lnTo>
                    <a:pt x="135417" y="292015"/>
                  </a:lnTo>
                  <a:lnTo>
                    <a:pt x="0" y="29201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0" name="Rectangle 79"/>
            <p:cNvSpPr/>
            <p:nvPr/>
          </p:nvSpPr>
          <p:spPr bwMode="ltGray">
            <a:xfrm rot="16200000">
              <a:off x="6884218" y="6371650"/>
              <a:ext cx="229542" cy="232008"/>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6" name="Rectangle 46"/>
            <p:cNvSpPr/>
            <p:nvPr/>
          </p:nvSpPr>
          <p:spPr bwMode="ltGray">
            <a:xfrm rot="16200000">
              <a:off x="6656159" y="5560700"/>
              <a:ext cx="206040" cy="109179"/>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8" name="Rectangle 46"/>
            <p:cNvSpPr/>
            <p:nvPr/>
          </p:nvSpPr>
          <p:spPr bwMode="ltGray">
            <a:xfrm rot="16200000">
              <a:off x="6754519" y="5521575"/>
              <a:ext cx="68554" cy="49943"/>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grpSp>
        <p:nvGrpSpPr>
          <p:cNvPr id="34" name="Frame"/>
          <p:cNvGrpSpPr/>
          <p:nvPr/>
        </p:nvGrpSpPr>
        <p:grpSpPr bwMode="invGray">
          <a:xfrm>
            <a:off x="0" y="0"/>
            <a:ext cx="9144000" cy="6858000"/>
            <a:chOff x="0" y="0"/>
            <a:chExt cx="9144000" cy="6858000"/>
          </a:xfrm>
        </p:grpSpPr>
        <p:sp>
          <p:nvSpPr>
            <p:cNvPr id="35" name="Rectangle 34"/>
            <p:cNvSpPr/>
            <p:nvPr/>
          </p:nvSpPr>
          <p:spPr bwMode="invGray">
            <a:xfrm>
              <a:off x="0" y="0"/>
              <a:ext cx="19685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6" name="Rectangle 35"/>
            <p:cNvSpPr/>
            <p:nvPr/>
          </p:nvSpPr>
          <p:spPr bwMode="invGray">
            <a:xfrm>
              <a:off x="8947150" y="0"/>
              <a:ext cx="19685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7" name="Rectangle 36"/>
            <p:cNvSpPr/>
            <p:nvPr/>
          </p:nvSpPr>
          <p:spPr bwMode="invGray">
            <a:xfrm>
              <a:off x="0" y="0"/>
              <a:ext cx="9144000"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8" name="Rectangle 37"/>
            <p:cNvSpPr/>
            <p:nvPr/>
          </p:nvSpPr>
          <p:spPr bwMode="invGray">
            <a:xfrm>
              <a:off x="0" y="6656832"/>
              <a:ext cx="9144000"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81" name="Rectangle 80"/>
          <p:cNvSpPr/>
          <p:nvPr/>
        </p:nvSpPr>
        <p:spPr bwMode="ltGray">
          <a:xfrm rot="16200000">
            <a:off x="7373436" y="6654829"/>
            <a:ext cx="202084" cy="204255"/>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pic>
        <p:nvPicPr>
          <p:cNvPr id="82" name="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88" y="834568"/>
            <a:ext cx="2194560" cy="579039"/>
          </a:xfrm>
          <a:prstGeom prst="rect">
            <a:avLst/>
          </a:prstGeom>
        </p:spPr>
      </p:pic>
    </p:spTree>
    <p:extLst>
      <p:ext uri="{BB962C8B-B14F-4D97-AF65-F5344CB8AC3E}">
        <p14:creationId xmlns:p14="http://schemas.microsoft.com/office/powerpoint/2010/main" val="340423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Transition">
    <p:spTree>
      <p:nvGrpSpPr>
        <p:cNvPr id="1" name=""/>
        <p:cNvGrpSpPr/>
        <p:nvPr/>
      </p:nvGrpSpPr>
      <p:grpSpPr>
        <a:xfrm>
          <a:off x="0" y="0"/>
          <a:ext cx="0" cy="0"/>
          <a:chOff x="0" y="0"/>
          <a:chExt cx="0" cy="0"/>
        </a:xfrm>
      </p:grpSpPr>
      <p:grpSp>
        <p:nvGrpSpPr>
          <p:cNvPr id="16" name="Group 15"/>
          <p:cNvGrpSpPr/>
          <p:nvPr/>
        </p:nvGrpSpPr>
        <p:grpSpPr bwMode="ltGray">
          <a:xfrm>
            <a:off x="615172" y="178278"/>
            <a:ext cx="8331967" cy="2845277"/>
            <a:chOff x="610410" y="178278"/>
            <a:chExt cx="8331967" cy="2845278"/>
          </a:xfrm>
        </p:grpSpPr>
        <p:sp>
          <p:nvSpPr>
            <p:cNvPr id="17" name="Rectangle 16"/>
            <p:cNvSpPr/>
            <p:nvPr/>
          </p:nvSpPr>
          <p:spPr bwMode="ltGray">
            <a:xfrm>
              <a:off x="7760115" y="178278"/>
              <a:ext cx="1182262" cy="1193799"/>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 name="Rectangle 17"/>
            <p:cNvSpPr/>
            <p:nvPr/>
          </p:nvSpPr>
          <p:spPr bwMode="ltGray">
            <a:xfrm>
              <a:off x="7342753" y="1065916"/>
              <a:ext cx="908541" cy="90854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9" name="Rectangle 18"/>
            <p:cNvSpPr/>
            <p:nvPr/>
          </p:nvSpPr>
          <p:spPr bwMode="ltGray">
            <a:xfrm>
              <a:off x="6727716" y="943452"/>
              <a:ext cx="1168114" cy="11795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0" name="Rectangle 19"/>
            <p:cNvSpPr/>
            <p:nvPr/>
          </p:nvSpPr>
          <p:spPr bwMode="ltGray">
            <a:xfrm>
              <a:off x="7342754" y="1065916"/>
              <a:ext cx="553076" cy="90854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1" name="Rectangle 23"/>
            <p:cNvSpPr/>
            <p:nvPr/>
          </p:nvSpPr>
          <p:spPr bwMode="ltGray">
            <a:xfrm>
              <a:off x="7760115" y="943452"/>
              <a:ext cx="135715" cy="428625"/>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2" name="Rectangle 21"/>
            <p:cNvSpPr/>
            <p:nvPr/>
          </p:nvSpPr>
          <p:spPr bwMode="ltGray">
            <a:xfrm>
              <a:off x="7760115" y="1065916"/>
              <a:ext cx="491179" cy="30616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3" name="Rectangle 22"/>
            <p:cNvSpPr/>
            <p:nvPr/>
          </p:nvSpPr>
          <p:spPr bwMode="ltGray">
            <a:xfrm>
              <a:off x="7760115" y="1065916"/>
              <a:ext cx="135716" cy="306161"/>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4" name="Rectangle 23"/>
            <p:cNvSpPr/>
            <p:nvPr/>
          </p:nvSpPr>
          <p:spPr bwMode="ltGray">
            <a:xfrm>
              <a:off x="7064243" y="1296831"/>
              <a:ext cx="371294" cy="37528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5" name="Rectangle 24"/>
            <p:cNvSpPr/>
            <p:nvPr/>
          </p:nvSpPr>
          <p:spPr bwMode="ltGray">
            <a:xfrm>
              <a:off x="7342753" y="1296831"/>
              <a:ext cx="92783" cy="375283"/>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6" name="Rectangle 25"/>
            <p:cNvSpPr/>
            <p:nvPr/>
          </p:nvSpPr>
          <p:spPr bwMode="ltGray">
            <a:xfrm>
              <a:off x="6579483" y="1913285"/>
              <a:ext cx="355684" cy="359506"/>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7" name="Rectangle 26"/>
            <p:cNvSpPr/>
            <p:nvPr/>
          </p:nvSpPr>
          <p:spPr bwMode="ltGray">
            <a:xfrm>
              <a:off x="6727716" y="1913285"/>
              <a:ext cx="207451" cy="209680"/>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8" name="Rectangle 27"/>
            <p:cNvSpPr/>
            <p:nvPr/>
          </p:nvSpPr>
          <p:spPr bwMode="ltGray">
            <a:xfrm>
              <a:off x="4700590" y="1307021"/>
              <a:ext cx="778219" cy="7858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9" name="Rectangle 28"/>
            <p:cNvSpPr/>
            <p:nvPr/>
          </p:nvSpPr>
          <p:spPr bwMode="ltGray">
            <a:xfrm>
              <a:off x="4124326" y="1897572"/>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0" name="Rectangle 29"/>
            <p:cNvSpPr/>
            <p:nvPr/>
          </p:nvSpPr>
          <p:spPr bwMode="ltGray">
            <a:xfrm>
              <a:off x="3206751" y="1535622"/>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1" name="Rectangle 30"/>
            <p:cNvSpPr/>
            <p:nvPr/>
          </p:nvSpPr>
          <p:spPr bwMode="ltGray">
            <a:xfrm>
              <a:off x="785069" y="2029017"/>
              <a:ext cx="508907" cy="51387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2" name="Rectangle 31"/>
            <p:cNvSpPr/>
            <p:nvPr/>
          </p:nvSpPr>
          <p:spPr bwMode="ltGray">
            <a:xfrm>
              <a:off x="5279710" y="982650"/>
              <a:ext cx="818771" cy="826761"/>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3" name="Rectangle 43"/>
            <p:cNvSpPr/>
            <p:nvPr/>
          </p:nvSpPr>
          <p:spPr bwMode="ltGray">
            <a:xfrm>
              <a:off x="5279710" y="1307021"/>
              <a:ext cx="199099" cy="502390"/>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4" name="Rectangle 33"/>
            <p:cNvSpPr/>
            <p:nvPr/>
          </p:nvSpPr>
          <p:spPr bwMode="ltGray">
            <a:xfrm>
              <a:off x="5607932" y="833457"/>
              <a:ext cx="310267" cy="313601"/>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5" name="Rectangle 46"/>
            <p:cNvSpPr/>
            <p:nvPr/>
          </p:nvSpPr>
          <p:spPr bwMode="ltGray">
            <a:xfrm>
              <a:off x="5607932" y="982650"/>
              <a:ext cx="310267" cy="164408"/>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6" name="Rectangle 35"/>
            <p:cNvSpPr/>
            <p:nvPr/>
          </p:nvSpPr>
          <p:spPr bwMode="ltGray">
            <a:xfrm>
              <a:off x="5814966" y="1071851"/>
              <a:ext cx="405874" cy="410235"/>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7" name="Rectangle 46"/>
            <p:cNvSpPr/>
            <p:nvPr/>
          </p:nvSpPr>
          <p:spPr bwMode="ltGray">
            <a:xfrm>
              <a:off x="5814966" y="1071851"/>
              <a:ext cx="103233" cy="75207"/>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8" name="Rectangle 53"/>
            <p:cNvSpPr/>
            <p:nvPr/>
          </p:nvSpPr>
          <p:spPr bwMode="ltGray">
            <a:xfrm>
              <a:off x="4700590" y="1897572"/>
              <a:ext cx="187670" cy="195262"/>
            </a:xfrm>
            <a:custGeom>
              <a:avLst/>
              <a:gdLst/>
              <a:ahLst/>
              <a:cxnLst/>
              <a:rect l="l" t="t" r="r" b="b"/>
              <a:pathLst>
                <a:path w="187670" h="195262">
                  <a:moveTo>
                    <a:pt x="0" y="0"/>
                  </a:moveTo>
                  <a:lnTo>
                    <a:pt x="187670" y="0"/>
                  </a:lnTo>
                  <a:lnTo>
                    <a:pt x="187670" y="195262"/>
                  </a:lnTo>
                  <a:lnTo>
                    <a:pt x="0" y="195262"/>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9" name="Rectangle 38"/>
            <p:cNvSpPr/>
            <p:nvPr/>
          </p:nvSpPr>
          <p:spPr bwMode="ltGray">
            <a:xfrm>
              <a:off x="4214766" y="2200326"/>
              <a:ext cx="376284" cy="380327"/>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0" name="Rectangle 39"/>
            <p:cNvSpPr/>
            <p:nvPr/>
          </p:nvSpPr>
          <p:spPr bwMode="ltGray">
            <a:xfrm>
              <a:off x="3776616" y="2783396"/>
              <a:ext cx="237607" cy="240160"/>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1" name="Rectangle 40"/>
            <p:cNvSpPr/>
            <p:nvPr/>
          </p:nvSpPr>
          <p:spPr bwMode="ltGray">
            <a:xfrm>
              <a:off x="2927048" y="2101537"/>
              <a:ext cx="608677" cy="608677"/>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2" name="Rectangle 41"/>
            <p:cNvSpPr/>
            <p:nvPr/>
          </p:nvSpPr>
          <p:spPr bwMode="ltGray">
            <a:xfrm>
              <a:off x="2515005" y="2019492"/>
              <a:ext cx="782577" cy="790214"/>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3" name="Rectangle 42"/>
            <p:cNvSpPr/>
            <p:nvPr/>
          </p:nvSpPr>
          <p:spPr bwMode="ltGray">
            <a:xfrm>
              <a:off x="2927049" y="2101537"/>
              <a:ext cx="370533" cy="608677"/>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4" name="Rectangle 23"/>
            <p:cNvSpPr/>
            <p:nvPr/>
          </p:nvSpPr>
          <p:spPr bwMode="ltGray">
            <a:xfrm>
              <a:off x="3206660" y="2019492"/>
              <a:ext cx="90922" cy="287157"/>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5" name="Rectangle 44"/>
            <p:cNvSpPr/>
            <p:nvPr/>
          </p:nvSpPr>
          <p:spPr bwMode="ltGray">
            <a:xfrm>
              <a:off x="3206660" y="2101537"/>
              <a:ext cx="329065" cy="205112"/>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6" name="Rectangle 45"/>
            <p:cNvSpPr/>
            <p:nvPr/>
          </p:nvSpPr>
          <p:spPr bwMode="ltGray">
            <a:xfrm>
              <a:off x="2740461" y="2256238"/>
              <a:ext cx="248748" cy="25142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7" name="Rectangle 46"/>
            <p:cNvSpPr/>
            <p:nvPr/>
          </p:nvSpPr>
          <p:spPr bwMode="ltGray">
            <a:xfrm>
              <a:off x="2927048" y="2256238"/>
              <a:ext cx="62160" cy="251421"/>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8" name="Rectangle 47"/>
            <p:cNvSpPr/>
            <p:nvPr/>
          </p:nvSpPr>
          <p:spPr bwMode="ltGray">
            <a:xfrm>
              <a:off x="2415696" y="2669231"/>
              <a:ext cx="238290" cy="24085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9" name="Rectangle 48"/>
            <p:cNvSpPr/>
            <p:nvPr/>
          </p:nvSpPr>
          <p:spPr bwMode="ltGray">
            <a:xfrm>
              <a:off x="2515005" y="2669231"/>
              <a:ext cx="138982" cy="140475"/>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0" name="Rectangle 49"/>
            <p:cNvSpPr/>
            <p:nvPr/>
          </p:nvSpPr>
          <p:spPr bwMode="ltGray">
            <a:xfrm>
              <a:off x="3206661" y="2101537"/>
              <a:ext cx="90922" cy="205112"/>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1" name="Rectangle 50"/>
            <p:cNvSpPr/>
            <p:nvPr/>
          </p:nvSpPr>
          <p:spPr bwMode="ltGray">
            <a:xfrm>
              <a:off x="1158559" y="2250875"/>
              <a:ext cx="527374" cy="532521"/>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2" name="Rectangle 51"/>
            <p:cNvSpPr/>
            <p:nvPr/>
          </p:nvSpPr>
          <p:spPr bwMode="ltGray">
            <a:xfrm>
              <a:off x="1551010" y="2031059"/>
              <a:ext cx="554855" cy="560270"/>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3" name="Rectangle 43"/>
            <p:cNvSpPr/>
            <p:nvPr/>
          </p:nvSpPr>
          <p:spPr bwMode="ltGray">
            <a:xfrm>
              <a:off x="1551010" y="2250875"/>
              <a:ext cx="134923" cy="340454"/>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4" name="Rectangle 53"/>
            <p:cNvSpPr/>
            <p:nvPr/>
          </p:nvSpPr>
          <p:spPr bwMode="ltGray">
            <a:xfrm>
              <a:off x="1773436" y="1929956"/>
              <a:ext cx="210258" cy="212517"/>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5" name="Rectangle 46"/>
            <p:cNvSpPr/>
            <p:nvPr/>
          </p:nvSpPr>
          <p:spPr bwMode="ltGray">
            <a:xfrm>
              <a:off x="1773436" y="2031059"/>
              <a:ext cx="210258" cy="111414"/>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6" name="Rectangle 55"/>
            <p:cNvSpPr/>
            <p:nvPr/>
          </p:nvSpPr>
          <p:spPr bwMode="ltGray">
            <a:xfrm>
              <a:off x="1913736" y="2091508"/>
              <a:ext cx="275048" cy="278003"/>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7" name="Rectangle 46"/>
            <p:cNvSpPr/>
            <p:nvPr/>
          </p:nvSpPr>
          <p:spPr bwMode="ltGray">
            <a:xfrm>
              <a:off x="1913736" y="2091508"/>
              <a:ext cx="69958" cy="50965"/>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8" name="Rectangle 74"/>
            <p:cNvSpPr/>
            <p:nvPr/>
          </p:nvSpPr>
          <p:spPr bwMode="ltGray">
            <a:xfrm>
              <a:off x="1158559" y="2250875"/>
              <a:ext cx="135417" cy="292015"/>
            </a:xfrm>
            <a:custGeom>
              <a:avLst/>
              <a:gdLst/>
              <a:ahLst/>
              <a:cxnLst/>
              <a:rect l="l" t="t" r="r" b="b"/>
              <a:pathLst>
                <a:path w="135417" h="292015">
                  <a:moveTo>
                    <a:pt x="0" y="0"/>
                  </a:moveTo>
                  <a:lnTo>
                    <a:pt x="135417" y="0"/>
                  </a:lnTo>
                  <a:lnTo>
                    <a:pt x="135417" y="292015"/>
                  </a:lnTo>
                  <a:lnTo>
                    <a:pt x="0" y="29201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9" name="Rectangle 58"/>
            <p:cNvSpPr/>
            <p:nvPr/>
          </p:nvSpPr>
          <p:spPr bwMode="ltGray">
            <a:xfrm>
              <a:off x="835434" y="2213106"/>
              <a:ext cx="234241" cy="236758"/>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0" name="Rectangle 59"/>
            <p:cNvSpPr/>
            <p:nvPr/>
          </p:nvSpPr>
          <p:spPr bwMode="ltGray">
            <a:xfrm>
              <a:off x="610410" y="2761214"/>
              <a:ext cx="158015" cy="159713"/>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pic>
        <p:nvPicPr>
          <p:cNvPr id="66" name="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34137" y="6182859"/>
            <a:ext cx="1371600" cy="361900"/>
          </a:xfrm>
          <a:prstGeom prst="rect">
            <a:avLst/>
          </a:prstGeom>
        </p:spPr>
      </p:pic>
      <p:sp>
        <p:nvSpPr>
          <p:cNvPr id="2" name="Title 1"/>
          <p:cNvSpPr>
            <a:spLocks noGrp="1"/>
          </p:cNvSpPr>
          <p:nvPr>
            <p:ph type="title"/>
          </p:nvPr>
        </p:nvSpPr>
        <p:spPr>
          <a:xfrm>
            <a:off x="914400" y="3200400"/>
            <a:ext cx="7315202" cy="1241425"/>
          </a:xfrm>
        </p:spPr>
        <p:txBody>
          <a:bodyPr anchor="b"/>
          <a:lstStyle>
            <a:lvl1pPr algn="l">
              <a:lnSpc>
                <a:spcPct val="90000"/>
              </a:lnSpc>
              <a:defRPr sz="3200" b="1" cap="none" baseline="0"/>
            </a:lvl1pPr>
          </a:lstStyle>
          <a:p>
            <a:r>
              <a:rPr lang="en-US" smtClean="0"/>
              <a:t>Click to edit Master title style</a:t>
            </a:r>
            <a:endParaRPr/>
          </a:p>
        </p:txBody>
      </p:sp>
      <p:sp>
        <p:nvSpPr>
          <p:cNvPr id="3" name="Text Placeholder 2"/>
          <p:cNvSpPr>
            <a:spLocks noGrp="1"/>
          </p:cNvSpPr>
          <p:nvPr>
            <p:ph type="body" idx="1"/>
          </p:nvPr>
        </p:nvSpPr>
        <p:spPr>
          <a:xfrm>
            <a:off x="914399" y="4593473"/>
            <a:ext cx="7315202" cy="664327"/>
          </a:xfrm>
        </p:spPr>
        <p:txBody>
          <a:bodyPr anchor="t">
            <a:noAutofit/>
          </a:bodyPr>
          <a:lstStyle>
            <a:lvl1pPr marL="0" indent="0">
              <a:spcBef>
                <a:spcPts val="0"/>
              </a:spcBef>
              <a:buNone/>
              <a:defRPr sz="24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a:xfrm>
            <a:off x="5029200" y="6329172"/>
            <a:ext cx="1066800" cy="182880"/>
          </a:xfrm>
        </p:spPr>
        <p:txBody>
          <a:bodyPr/>
          <a:lstStyle/>
          <a:p>
            <a:fld id="{B621DDBC-AA64-DD49-8810-325892C11170}" type="datetimeFigureOut">
              <a:rPr lang="en-US" smtClean="0"/>
              <a:t>2/24/2015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292954" y="6329172"/>
            <a:ext cx="393846" cy="182880"/>
          </a:xfrm>
        </p:spPr>
        <p:txBody>
          <a:bodyPr/>
          <a:lstStyle>
            <a:lvl1pPr algn="r">
              <a:defRPr>
                <a:solidFill>
                  <a:schemeClr val="tx1">
                    <a:lumMod val="60000"/>
                    <a:lumOff val="40000"/>
                  </a:schemeClr>
                </a:solidFill>
              </a:defRPr>
            </a:lvl1pPr>
          </a:lstStyle>
          <a:p>
            <a:fld id="{A220C29E-AEA6-FC47-A26C-7E60EA2898F0}" type="slidenum">
              <a:rPr lang="en-US" smtClean="0"/>
              <a:t>‹#›</a:t>
            </a:fld>
            <a:endParaRPr lang="en-US"/>
          </a:p>
        </p:txBody>
      </p:sp>
      <p:grpSp>
        <p:nvGrpSpPr>
          <p:cNvPr id="61" name="Frame"/>
          <p:cNvGrpSpPr/>
          <p:nvPr/>
        </p:nvGrpSpPr>
        <p:grpSpPr bwMode="invGray">
          <a:xfrm>
            <a:off x="0" y="0"/>
            <a:ext cx="9144000" cy="6858000"/>
            <a:chOff x="0" y="0"/>
            <a:chExt cx="9144000" cy="6858000"/>
          </a:xfrm>
        </p:grpSpPr>
        <p:sp>
          <p:nvSpPr>
            <p:cNvPr id="62" name="Rectangle 61"/>
            <p:cNvSpPr/>
            <p:nvPr/>
          </p:nvSpPr>
          <p:spPr bwMode="invGray">
            <a:xfrm>
              <a:off x="0" y="0"/>
              <a:ext cx="19685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3" name="Rectangle 62"/>
            <p:cNvSpPr/>
            <p:nvPr/>
          </p:nvSpPr>
          <p:spPr bwMode="invGray">
            <a:xfrm>
              <a:off x="8947150" y="0"/>
              <a:ext cx="19685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4" name="Rectangle 63"/>
            <p:cNvSpPr/>
            <p:nvPr/>
          </p:nvSpPr>
          <p:spPr bwMode="invGray">
            <a:xfrm>
              <a:off x="0" y="0"/>
              <a:ext cx="9144000"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5" name="Rectangle 64"/>
            <p:cNvSpPr/>
            <p:nvPr/>
          </p:nvSpPr>
          <p:spPr bwMode="invGray">
            <a:xfrm>
              <a:off x="0" y="6656832"/>
              <a:ext cx="9144000"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Tree>
    <p:extLst>
      <p:ext uri="{BB962C8B-B14F-4D97-AF65-F5344CB8AC3E}">
        <p14:creationId xmlns:p14="http://schemas.microsoft.com/office/powerpoint/2010/main" val="151385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Transition Horizontal Pictur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8" name="Rectangle 57"/>
          <p:cNvSpPr/>
          <p:nvPr/>
        </p:nvSpPr>
        <p:spPr bwMode="white">
          <a:xfrm>
            <a:off x="1" y="3041202"/>
            <a:ext cx="9144000" cy="3816798"/>
          </a:xfrm>
          <a:prstGeom prst="rect">
            <a:avLst/>
          </a:prstGeom>
          <a:solidFill>
            <a:srgbClr val="EFEFE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 name="Title 1"/>
          <p:cNvSpPr>
            <a:spLocks noGrp="1"/>
          </p:cNvSpPr>
          <p:nvPr>
            <p:ph type="title"/>
          </p:nvPr>
        </p:nvSpPr>
        <p:spPr>
          <a:xfrm>
            <a:off x="914400" y="3200400"/>
            <a:ext cx="7315202" cy="1241425"/>
          </a:xfrm>
        </p:spPr>
        <p:txBody>
          <a:bodyPr anchor="b"/>
          <a:lstStyle>
            <a:lvl1pPr algn="l">
              <a:lnSpc>
                <a:spcPct val="90000"/>
              </a:lnSpc>
              <a:defRPr sz="3200" b="1" cap="none" baseline="0"/>
            </a:lvl1pPr>
          </a:lstStyle>
          <a:p>
            <a:r>
              <a:rPr lang="en-US" smtClean="0"/>
              <a:t>Click to edit Master title style</a:t>
            </a:r>
            <a:endParaRPr/>
          </a:p>
        </p:txBody>
      </p:sp>
      <p:sp>
        <p:nvSpPr>
          <p:cNvPr id="3" name="Text Placeholder 2"/>
          <p:cNvSpPr>
            <a:spLocks noGrp="1"/>
          </p:cNvSpPr>
          <p:nvPr>
            <p:ph type="body" idx="1"/>
          </p:nvPr>
        </p:nvSpPr>
        <p:spPr>
          <a:xfrm>
            <a:off x="914399" y="4593473"/>
            <a:ext cx="7315202" cy="664327"/>
          </a:xfrm>
        </p:spPr>
        <p:txBody>
          <a:bodyPr anchor="t">
            <a:noAutofit/>
          </a:bodyPr>
          <a:lstStyle>
            <a:lvl1pPr marL="0" indent="0">
              <a:spcBef>
                <a:spcPts val="0"/>
              </a:spcBef>
              <a:buNone/>
              <a:defRPr sz="24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a:xfrm>
            <a:off x="5029200" y="6329172"/>
            <a:ext cx="1066800" cy="182880"/>
          </a:xfrm>
        </p:spPr>
        <p:txBody>
          <a:bodyPr/>
          <a:lstStyle/>
          <a:p>
            <a:fld id="{B621DDBC-AA64-DD49-8810-325892C11170}" type="datetimeFigureOut">
              <a:rPr lang="en-US" smtClean="0"/>
              <a:t>2/24/2015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292954" y="6329172"/>
            <a:ext cx="393846" cy="182880"/>
          </a:xfrm>
        </p:spPr>
        <p:txBody>
          <a:bodyPr/>
          <a:lstStyle>
            <a:lvl1pPr algn="r">
              <a:defRPr>
                <a:solidFill>
                  <a:schemeClr val="tx1">
                    <a:lumMod val="60000"/>
                    <a:lumOff val="40000"/>
                  </a:schemeClr>
                </a:solidFill>
              </a:defRPr>
            </a:lvl1pPr>
          </a:lstStyle>
          <a:p>
            <a:fld id="{A220C29E-AEA6-FC47-A26C-7E60EA2898F0}" type="slidenum">
              <a:rPr lang="en-US" smtClean="0"/>
              <a:t>‹#›</a:t>
            </a:fld>
            <a:endParaRPr lang="en-US"/>
          </a:p>
        </p:txBody>
      </p:sp>
      <p:grpSp>
        <p:nvGrpSpPr>
          <p:cNvPr id="63" name="Frame"/>
          <p:cNvGrpSpPr/>
          <p:nvPr/>
        </p:nvGrpSpPr>
        <p:grpSpPr bwMode="invGray">
          <a:xfrm>
            <a:off x="0" y="0"/>
            <a:ext cx="9144000" cy="6858000"/>
            <a:chOff x="0" y="0"/>
            <a:chExt cx="9144000" cy="6858000"/>
          </a:xfrm>
        </p:grpSpPr>
        <p:sp>
          <p:nvSpPr>
            <p:cNvPr id="64" name="Rectangle 63"/>
            <p:cNvSpPr/>
            <p:nvPr/>
          </p:nvSpPr>
          <p:spPr bwMode="invGray">
            <a:xfrm>
              <a:off x="0" y="0"/>
              <a:ext cx="19685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5" name="Rectangle 64"/>
            <p:cNvSpPr/>
            <p:nvPr/>
          </p:nvSpPr>
          <p:spPr bwMode="invGray">
            <a:xfrm>
              <a:off x="8947150" y="0"/>
              <a:ext cx="19685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6" name="Rectangle 65"/>
            <p:cNvSpPr/>
            <p:nvPr/>
          </p:nvSpPr>
          <p:spPr bwMode="invGray">
            <a:xfrm>
              <a:off x="0" y="0"/>
              <a:ext cx="9144000"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7" name="Rectangle 66"/>
            <p:cNvSpPr/>
            <p:nvPr/>
          </p:nvSpPr>
          <p:spPr bwMode="invGray">
            <a:xfrm>
              <a:off x="0" y="6656832"/>
              <a:ext cx="9144000"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pic>
        <p:nvPicPr>
          <p:cNvPr id="57" name="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4137" y="6182859"/>
            <a:ext cx="1371600" cy="361900"/>
          </a:xfrm>
          <a:prstGeom prst="rect">
            <a:avLst/>
          </a:prstGeom>
        </p:spPr>
      </p:pic>
    </p:spTree>
    <p:extLst>
      <p:ext uri="{BB962C8B-B14F-4D97-AF65-F5344CB8AC3E}">
        <p14:creationId xmlns:p14="http://schemas.microsoft.com/office/powerpoint/2010/main" val="1473838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grpSp>
        <p:nvGrpSpPr>
          <p:cNvPr id="9" name="Frame"/>
          <p:cNvGrpSpPr/>
          <p:nvPr/>
        </p:nvGrpSpPr>
        <p:grpSpPr bwMode="invGray">
          <a:xfrm>
            <a:off x="0" y="0"/>
            <a:ext cx="9144000" cy="6858000"/>
            <a:chOff x="0" y="0"/>
            <a:chExt cx="9144000" cy="6858000"/>
          </a:xfrm>
        </p:grpSpPr>
        <p:sp>
          <p:nvSpPr>
            <p:cNvPr id="8" name="Rectangle 7"/>
            <p:cNvSpPr/>
            <p:nvPr/>
          </p:nvSpPr>
          <p:spPr bwMode="invGray">
            <a:xfrm>
              <a:off x="0" y="0"/>
              <a:ext cx="19685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3" name="Rectangle 22"/>
            <p:cNvSpPr/>
            <p:nvPr/>
          </p:nvSpPr>
          <p:spPr bwMode="invGray">
            <a:xfrm>
              <a:off x="8947150" y="0"/>
              <a:ext cx="19685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4" name="Rectangle 23"/>
            <p:cNvSpPr/>
            <p:nvPr/>
          </p:nvSpPr>
          <p:spPr bwMode="invGray">
            <a:xfrm>
              <a:off x="0" y="0"/>
              <a:ext cx="9144000"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5" name="Rectangle 24"/>
            <p:cNvSpPr/>
            <p:nvPr/>
          </p:nvSpPr>
          <p:spPr bwMode="invGray">
            <a:xfrm>
              <a:off x="0" y="6656832"/>
              <a:ext cx="9144000"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2" name="Title Placeholder 1"/>
          <p:cNvSpPr>
            <a:spLocks noGrp="1"/>
          </p:cNvSpPr>
          <p:nvPr>
            <p:ph type="title"/>
          </p:nvPr>
        </p:nvSpPr>
        <p:spPr>
          <a:xfrm>
            <a:off x="457202" y="304800"/>
            <a:ext cx="8229598" cy="838200"/>
          </a:xfrm>
          <a:prstGeom prst="rect">
            <a:avLst/>
          </a:prstGeom>
        </p:spPr>
        <p:txBody>
          <a:bodyPr vert="horz" lIns="0" tIns="0" rIns="0" bIns="0" rtlCol="0" anchor="b">
            <a:noAutofit/>
          </a:bodyPr>
          <a:lstStyle/>
          <a:p>
            <a:r>
              <a:rPr lang="en-US" smtClean="0"/>
              <a:t>Click to edit Master title style</a:t>
            </a:r>
            <a:endParaRPr/>
          </a:p>
        </p:txBody>
      </p:sp>
      <p:sp>
        <p:nvSpPr>
          <p:cNvPr id="3" name="Text Placeholder 2"/>
          <p:cNvSpPr>
            <a:spLocks noGrp="1"/>
          </p:cNvSpPr>
          <p:nvPr>
            <p:ph type="body" idx="1"/>
          </p:nvPr>
        </p:nvSpPr>
        <p:spPr>
          <a:xfrm>
            <a:off x="457200" y="1447800"/>
            <a:ext cx="8229600" cy="4495801"/>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grpSp>
        <p:nvGrpSpPr>
          <p:cNvPr id="47" name="Group 46"/>
          <p:cNvGrpSpPr/>
          <p:nvPr/>
        </p:nvGrpSpPr>
        <p:grpSpPr bwMode="ltGray">
          <a:xfrm>
            <a:off x="7988831" y="5946511"/>
            <a:ext cx="1155169" cy="911489"/>
            <a:chOff x="2916555" y="1923047"/>
            <a:chExt cx="1908466" cy="1505880"/>
          </a:xfrm>
        </p:grpSpPr>
        <p:sp>
          <p:nvSpPr>
            <p:cNvPr id="48" name="Rectangle 47"/>
            <p:cNvSpPr/>
            <p:nvPr/>
          </p:nvSpPr>
          <p:spPr bwMode="ltGray">
            <a:xfrm>
              <a:off x="2989396" y="2387191"/>
              <a:ext cx="517544" cy="52259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9" name="Rectangle 48"/>
            <p:cNvSpPr/>
            <p:nvPr/>
          </p:nvSpPr>
          <p:spPr bwMode="ltGray">
            <a:xfrm>
              <a:off x="3680212" y="2011408"/>
              <a:ext cx="1144809" cy="1144809"/>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0" name="Rectangle 49"/>
            <p:cNvSpPr/>
            <p:nvPr/>
          </p:nvSpPr>
          <p:spPr bwMode="ltGray">
            <a:xfrm>
              <a:off x="3564081" y="2621056"/>
              <a:ext cx="807871" cy="807871"/>
            </a:xfrm>
            <a:prstGeom prst="rect">
              <a:avLst/>
            </a:prstGeom>
            <a:solidFill>
              <a:srgbClr val="FEC10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1" name="Rectangle 40"/>
            <p:cNvSpPr/>
            <p:nvPr/>
          </p:nvSpPr>
          <p:spPr bwMode="ltGray">
            <a:xfrm>
              <a:off x="3680212" y="2621056"/>
              <a:ext cx="691740" cy="535161"/>
            </a:xfrm>
            <a:custGeom>
              <a:avLst/>
              <a:gdLst/>
              <a:ahLst/>
              <a:cxnLst/>
              <a:rect l="l" t="t" r="r" b="b"/>
              <a:pathLst>
                <a:path w="691740" h="535161">
                  <a:moveTo>
                    <a:pt x="0" y="0"/>
                  </a:moveTo>
                  <a:lnTo>
                    <a:pt x="691740" y="0"/>
                  </a:lnTo>
                  <a:lnTo>
                    <a:pt x="691740" y="535161"/>
                  </a:lnTo>
                  <a:lnTo>
                    <a:pt x="0" y="535161"/>
                  </a:lnTo>
                  <a:close/>
                </a:path>
              </a:pathLst>
            </a:custGeom>
            <a:solidFill>
              <a:srgbClr val="F7961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2" name="Rectangle 51"/>
            <p:cNvSpPr/>
            <p:nvPr/>
          </p:nvSpPr>
          <p:spPr bwMode="ltGray">
            <a:xfrm>
              <a:off x="3248168" y="2305142"/>
              <a:ext cx="343345" cy="343346"/>
            </a:xfrm>
            <a:prstGeom prst="rect">
              <a:avLst/>
            </a:prstGeom>
            <a:solidFill>
              <a:srgbClr val="888D9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3" name="Rectangle 52"/>
            <p:cNvSpPr/>
            <p:nvPr/>
          </p:nvSpPr>
          <p:spPr bwMode="ltGray">
            <a:xfrm>
              <a:off x="3564081" y="2621056"/>
              <a:ext cx="27432" cy="27432"/>
            </a:xfrm>
            <a:prstGeom prst="rect">
              <a:avLst/>
            </a:prstGeom>
            <a:solidFill>
              <a:srgbClr val="8B6E1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4" name="Rectangle 26"/>
            <p:cNvSpPr/>
            <p:nvPr/>
          </p:nvSpPr>
          <p:spPr bwMode="ltGray">
            <a:xfrm>
              <a:off x="3248168" y="2387191"/>
              <a:ext cx="258772" cy="261297"/>
            </a:xfrm>
            <a:custGeom>
              <a:avLst/>
              <a:gdLst/>
              <a:ahLst/>
              <a:cxnLst/>
              <a:rect l="l" t="t" r="r" b="b"/>
              <a:pathLst>
                <a:path w="258772" h="261297">
                  <a:moveTo>
                    <a:pt x="0" y="0"/>
                  </a:moveTo>
                  <a:lnTo>
                    <a:pt x="258772" y="0"/>
                  </a:lnTo>
                  <a:lnTo>
                    <a:pt x="258772" y="261297"/>
                  </a:lnTo>
                  <a:lnTo>
                    <a:pt x="0" y="261297"/>
                  </a:lnTo>
                  <a:close/>
                </a:path>
              </a:pathLst>
            </a:custGeom>
            <a:solidFill>
              <a:srgbClr val="80848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5" name="Rectangle 54"/>
            <p:cNvSpPr/>
            <p:nvPr/>
          </p:nvSpPr>
          <p:spPr bwMode="ltGray">
            <a:xfrm>
              <a:off x="3013379" y="2648496"/>
              <a:ext cx="234789" cy="237312"/>
            </a:xfrm>
            <a:prstGeom prst="rect">
              <a:avLst/>
            </a:prstGeom>
            <a:solidFill>
              <a:srgbClr val="E8B21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6" name="Rectangle 55"/>
            <p:cNvSpPr/>
            <p:nvPr/>
          </p:nvSpPr>
          <p:spPr bwMode="ltGray">
            <a:xfrm>
              <a:off x="2916555" y="2567414"/>
              <a:ext cx="234789" cy="237312"/>
            </a:xfrm>
            <a:prstGeom prst="rect">
              <a:avLst/>
            </a:prstGeom>
            <a:solidFill>
              <a:srgbClr val="FFC20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7" name="Rectangle 56"/>
            <p:cNvSpPr/>
            <p:nvPr/>
          </p:nvSpPr>
          <p:spPr bwMode="ltGray">
            <a:xfrm>
              <a:off x="2989395" y="2567414"/>
              <a:ext cx="161949" cy="237312"/>
            </a:xfrm>
            <a:prstGeom prst="rect">
              <a:avLst/>
            </a:prstGeom>
            <a:solidFill>
              <a:srgbClr val="E8B21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8" name="Rectangle 57"/>
            <p:cNvSpPr/>
            <p:nvPr/>
          </p:nvSpPr>
          <p:spPr bwMode="ltGray">
            <a:xfrm>
              <a:off x="3013379" y="2648496"/>
              <a:ext cx="137965" cy="156230"/>
            </a:xfrm>
            <a:prstGeom prst="rect">
              <a:avLst/>
            </a:prstGeom>
            <a:solidFill>
              <a:srgbClr val="E3931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9" name="Rectangle 58"/>
            <p:cNvSpPr/>
            <p:nvPr/>
          </p:nvSpPr>
          <p:spPr bwMode="ltGray">
            <a:xfrm>
              <a:off x="3128912" y="1923047"/>
              <a:ext cx="174198" cy="176722"/>
            </a:xfrm>
            <a:prstGeom prst="rect">
              <a:avLst/>
            </a:prstGeom>
            <a:solidFill>
              <a:srgbClr val="FFC20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4" name="Date Placeholder 3"/>
          <p:cNvSpPr>
            <a:spLocks noGrp="1"/>
          </p:cNvSpPr>
          <p:nvPr>
            <p:ph type="dt" sz="half" idx="2"/>
          </p:nvPr>
        </p:nvSpPr>
        <p:spPr>
          <a:xfrm>
            <a:off x="5029200" y="6329172"/>
            <a:ext cx="1066800" cy="182880"/>
          </a:xfrm>
          <a:prstGeom prst="rect">
            <a:avLst/>
          </a:prstGeom>
        </p:spPr>
        <p:txBody>
          <a:bodyPr vert="horz" wrap="none" lIns="0" tIns="0" rIns="0" bIns="0" rtlCol="0" anchor="b"/>
          <a:lstStyle>
            <a:lvl1pPr algn="l">
              <a:defRPr sz="1000">
                <a:solidFill>
                  <a:schemeClr val="tx1">
                    <a:lumMod val="60000"/>
                    <a:lumOff val="40000"/>
                  </a:schemeClr>
                </a:solidFill>
              </a:defRPr>
            </a:lvl1pPr>
          </a:lstStyle>
          <a:p>
            <a:fld id="{B621DDBC-AA64-DD49-8810-325892C11170}" type="datetimeFigureOut">
              <a:rPr lang="en-US" smtClean="0"/>
              <a:t>2/24/2015</a:t>
            </a:fld>
            <a:endParaRPr lang="en-US"/>
          </a:p>
        </p:txBody>
      </p:sp>
      <p:sp>
        <p:nvSpPr>
          <p:cNvPr id="5" name="Footer Placeholder 4"/>
          <p:cNvSpPr>
            <a:spLocks noGrp="1"/>
          </p:cNvSpPr>
          <p:nvPr>
            <p:ph type="ftr" sz="quarter" idx="3"/>
          </p:nvPr>
        </p:nvSpPr>
        <p:spPr>
          <a:xfrm>
            <a:off x="457199" y="6329172"/>
            <a:ext cx="4123042" cy="182880"/>
          </a:xfrm>
          <a:prstGeom prst="rect">
            <a:avLst/>
          </a:prstGeom>
        </p:spPr>
        <p:txBody>
          <a:bodyPr vert="horz" wrap="none" lIns="0" tIns="0" rIns="0" bIns="0" rtlCol="0" anchor="b"/>
          <a:lstStyle>
            <a:lvl1pPr algn="l">
              <a:defRPr sz="1000">
                <a:solidFill>
                  <a:schemeClr val="tx1">
                    <a:lumMod val="60000"/>
                    <a:lumOff val="40000"/>
                  </a:schemeClr>
                </a:solidFill>
              </a:defRPr>
            </a:lvl1pPr>
          </a:lstStyle>
          <a:p>
            <a:endParaRPr lang="en-US"/>
          </a:p>
        </p:txBody>
      </p:sp>
      <p:sp>
        <p:nvSpPr>
          <p:cNvPr id="6" name="Slide Number Placeholder 5"/>
          <p:cNvSpPr>
            <a:spLocks noGrp="1"/>
          </p:cNvSpPr>
          <p:nvPr>
            <p:ph type="sldNum" sz="quarter" idx="4"/>
          </p:nvPr>
        </p:nvSpPr>
        <p:spPr>
          <a:xfrm>
            <a:off x="8464405" y="6439756"/>
            <a:ext cx="393846" cy="182880"/>
          </a:xfrm>
          <a:prstGeom prst="rect">
            <a:avLst/>
          </a:prstGeom>
        </p:spPr>
        <p:txBody>
          <a:bodyPr vert="horz" wrap="none" lIns="0" tIns="0" rIns="0" bIns="0" rtlCol="0" anchor="b"/>
          <a:lstStyle>
            <a:lvl1pPr algn="ctr">
              <a:defRPr sz="1000">
                <a:solidFill>
                  <a:schemeClr val="tx1"/>
                </a:solidFill>
              </a:defRPr>
            </a:lvl1pPr>
          </a:lstStyle>
          <a:p>
            <a:fld id="{A220C29E-AEA6-FC47-A26C-7E60EA2898F0}" type="slidenum">
              <a:rPr lang="en-US" smtClean="0"/>
              <a:t>‹#›</a:t>
            </a:fld>
            <a:endParaRPr lang="en-US"/>
          </a:p>
        </p:txBody>
      </p:sp>
    </p:spTree>
    <p:extLst>
      <p:ext uri="{BB962C8B-B14F-4D97-AF65-F5344CB8AC3E}">
        <p14:creationId xmlns:p14="http://schemas.microsoft.com/office/powerpoint/2010/main" val="31930620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2800" b="1" kern="1200">
          <a:solidFill>
            <a:srgbClr val="404040"/>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tx1">
            <a:lumMod val="40000"/>
            <a:lumOff val="60000"/>
          </a:schemeClr>
        </a:buClr>
        <a:buFont typeface="Arial" panose="020B0604020202020204" pitchFamily="34" charset="0"/>
        <a:buChar char="•"/>
        <a:defRPr sz="2400" b="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40000"/>
            <a:lumOff val="60000"/>
          </a:schemeClr>
        </a:buClr>
        <a:buFont typeface="Arial" panose="020B0604020202020204" pitchFamily="34" charset="0"/>
        <a:buChar char="–"/>
        <a:defRPr sz="2000" b="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800" b="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diagramLayout" Target="../diagrams/layout1.xml"/><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11" Type="http://schemas.openxmlformats.org/officeDocument/2006/relationships/image" Target="../media/image41.png"/><Relationship Id="rId5" Type="http://schemas.openxmlformats.org/officeDocument/2006/relationships/diagramColors" Target="../diagrams/colors1.xml"/><Relationship Id="rId10" Type="http://schemas.openxmlformats.org/officeDocument/2006/relationships/image" Target="../media/image40.png"/><Relationship Id="rId4" Type="http://schemas.openxmlformats.org/officeDocument/2006/relationships/diagramQuickStyle" Target="../diagrams/quickStyle1.xml"/><Relationship Id="rId9"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3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3.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8" Type="http://schemas.openxmlformats.org/officeDocument/2006/relationships/image" Target="../media/image63.jpeg"/><Relationship Id="rId13" Type="http://schemas.openxmlformats.org/officeDocument/2006/relationships/image" Target="../media/image68.gif"/><Relationship Id="rId18" Type="http://schemas.openxmlformats.org/officeDocument/2006/relationships/image" Target="../media/image73.jpeg"/><Relationship Id="rId26" Type="http://schemas.openxmlformats.org/officeDocument/2006/relationships/image" Target="../media/image81.png"/><Relationship Id="rId3" Type="http://schemas.openxmlformats.org/officeDocument/2006/relationships/image" Target="../media/image58.gif"/><Relationship Id="rId21" Type="http://schemas.openxmlformats.org/officeDocument/2006/relationships/image" Target="../media/image76.png"/><Relationship Id="rId7" Type="http://schemas.openxmlformats.org/officeDocument/2006/relationships/image" Target="../media/image62.jpeg"/><Relationship Id="rId12" Type="http://schemas.openxmlformats.org/officeDocument/2006/relationships/image" Target="../media/image67.png"/><Relationship Id="rId17" Type="http://schemas.openxmlformats.org/officeDocument/2006/relationships/image" Target="../media/image72.gif"/><Relationship Id="rId25" Type="http://schemas.openxmlformats.org/officeDocument/2006/relationships/image" Target="../media/image80.png"/><Relationship Id="rId2" Type="http://schemas.openxmlformats.org/officeDocument/2006/relationships/notesSlide" Target="../notesSlides/notesSlide15.xml"/><Relationship Id="rId16" Type="http://schemas.openxmlformats.org/officeDocument/2006/relationships/image" Target="../media/image71.jpeg"/><Relationship Id="rId20" Type="http://schemas.openxmlformats.org/officeDocument/2006/relationships/image" Target="../media/image75.jpeg"/><Relationship Id="rId1" Type="http://schemas.openxmlformats.org/officeDocument/2006/relationships/slideLayout" Target="../slideLayouts/slideLayout13.xml"/><Relationship Id="rId6" Type="http://schemas.openxmlformats.org/officeDocument/2006/relationships/image" Target="../media/image61.png"/><Relationship Id="rId11" Type="http://schemas.openxmlformats.org/officeDocument/2006/relationships/image" Target="../media/image66.jpeg"/><Relationship Id="rId24" Type="http://schemas.openxmlformats.org/officeDocument/2006/relationships/image" Target="../media/image79.png"/><Relationship Id="rId5" Type="http://schemas.openxmlformats.org/officeDocument/2006/relationships/image" Target="../media/image60.jpeg"/><Relationship Id="rId15" Type="http://schemas.openxmlformats.org/officeDocument/2006/relationships/image" Target="../media/image70.jpeg"/><Relationship Id="rId23" Type="http://schemas.openxmlformats.org/officeDocument/2006/relationships/image" Target="../media/image78.gif"/><Relationship Id="rId10" Type="http://schemas.openxmlformats.org/officeDocument/2006/relationships/image" Target="../media/image65.png"/><Relationship Id="rId19" Type="http://schemas.openxmlformats.org/officeDocument/2006/relationships/image" Target="../media/image74.jpeg"/><Relationship Id="rId4" Type="http://schemas.openxmlformats.org/officeDocument/2006/relationships/image" Target="../media/image59.gif"/><Relationship Id="rId9" Type="http://schemas.openxmlformats.org/officeDocument/2006/relationships/image" Target="../media/image64.jpeg"/><Relationship Id="rId14" Type="http://schemas.openxmlformats.org/officeDocument/2006/relationships/image" Target="../media/image69.png"/><Relationship Id="rId22" Type="http://schemas.openxmlformats.org/officeDocument/2006/relationships/image" Target="../media/image77.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2.xml"/><Relationship Id="rId7" Type="http://schemas.openxmlformats.org/officeDocument/2006/relationships/image" Target="../media/image8.e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Microsoft_Excel_97-2003_Worksheet1.xls"/><Relationship Id="rId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image" Target="../media/image9.jpeg"/><Relationship Id="rId9" Type="http://schemas.openxmlformats.org/officeDocument/2006/relationships/image" Target="../media/image12.emf"/></Relationships>
</file>

<file path=ppt/slides/_rels/slide20.xml.rels><?xml version="1.0" encoding="UTF-8" standalone="yes"?>
<Relationships xmlns="http://schemas.openxmlformats.org/package/2006/relationships"><Relationship Id="rId2" Type="http://schemas.openxmlformats.org/officeDocument/2006/relationships/hyperlink" Target="mailto:Balakrishnan_nair@symantec.com" TargetMode="Externa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4.emf"/></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14.emf"/><Relationship Id="rId3" Type="http://schemas.openxmlformats.org/officeDocument/2006/relationships/image" Target="../media/image13.jpe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notesSlide" Target="../notesSlides/notesSlide4.xml"/><Relationship Id="rId16" Type="http://schemas.openxmlformats.org/officeDocument/2006/relationships/image" Target="../media/image27.png"/><Relationship Id="rId1" Type="http://schemas.openxmlformats.org/officeDocument/2006/relationships/slideLayout" Target="../slideLayouts/slideLayout13.xml"/><Relationship Id="rId6" Type="http://schemas.openxmlformats.org/officeDocument/2006/relationships/image" Target="../media/image17.jpeg"/><Relationship Id="rId11" Type="http://schemas.openxmlformats.org/officeDocument/2006/relationships/image" Target="../media/image22.emf"/><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emf"/><Relationship Id="rId4" Type="http://schemas.openxmlformats.org/officeDocument/2006/relationships/image" Target="../media/image15.emf"/><Relationship Id="rId9" Type="http://schemas.openxmlformats.org/officeDocument/2006/relationships/image" Target="../media/image20.emf"/><Relationship Id="rId14" Type="http://schemas.openxmlformats.org/officeDocument/2006/relationships/image" Target="../media/image2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7.xml"/><Relationship Id="rId7" Type="http://schemas.openxmlformats.org/officeDocument/2006/relationships/image" Target="../media/image32.png"/><Relationship Id="rId12" Type="http://schemas.openxmlformats.org/officeDocument/2006/relationships/oleObject" Target="../embeddings/oleObject2.bin"/><Relationship Id="rId2" Type="http://schemas.openxmlformats.org/officeDocument/2006/relationships/slideLayout" Target="../slideLayouts/slideLayout15.xml"/><Relationship Id="rId1" Type="http://schemas.openxmlformats.org/officeDocument/2006/relationships/vmlDrawing" Target="../drawings/vmlDrawing2.vml"/><Relationship Id="rId6" Type="http://schemas.openxmlformats.org/officeDocument/2006/relationships/image" Target="../media/image31.png"/><Relationship Id="rId11" Type="http://schemas.openxmlformats.org/officeDocument/2006/relationships/image" Target="../media/image34.png"/><Relationship Id="rId5" Type="http://schemas.openxmlformats.org/officeDocument/2006/relationships/image" Target="../media/image30.png"/><Relationship Id="rId10" Type="http://schemas.openxmlformats.org/officeDocument/2006/relationships/image" Target="../media/image29.emf"/><Relationship Id="rId4" Type="http://schemas.openxmlformats.org/officeDocument/2006/relationships/slide" Target="slide18.xml"/><Relationship Id="rId9"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Как </a:t>
            </a:r>
            <a:r>
              <a:rPr lang="ru-RU" dirty="0"/>
              <a:t>добиться оптимального результата </a:t>
            </a:r>
            <a:r>
              <a:rPr lang="ru-RU" dirty="0" smtClean="0"/>
              <a:t>по защите данных в </a:t>
            </a:r>
            <a:r>
              <a:rPr lang="ru-RU" dirty="0"/>
              <a:t>текущих реалиях ?</a:t>
            </a:r>
            <a:endParaRPr lang="en-US" dirty="0"/>
          </a:p>
        </p:txBody>
      </p:sp>
      <p:sp>
        <p:nvSpPr>
          <p:cNvPr id="3" name="Subtitle 2"/>
          <p:cNvSpPr>
            <a:spLocks noGrp="1"/>
          </p:cNvSpPr>
          <p:nvPr>
            <p:ph type="subTitle" idx="1"/>
          </p:nvPr>
        </p:nvSpPr>
        <p:spPr/>
        <p:txBody>
          <a:bodyPr/>
          <a:lstStyle/>
          <a:p>
            <a:r>
              <a:rPr lang="ru-RU" dirty="0" smtClean="0"/>
              <a:t>Мини мастер-класс по обмену опытом</a:t>
            </a:r>
            <a:endParaRPr lang="en-US" dirty="0" smtClean="0"/>
          </a:p>
          <a:p>
            <a:endParaRPr lang="ru-RU" dirty="0"/>
          </a:p>
          <a:p>
            <a:r>
              <a:rPr lang="ru-RU" sz="2800" dirty="0" smtClean="0"/>
              <a:t>И.Минаев</a:t>
            </a:r>
            <a:endParaRPr lang="en-US" sz="28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2118" y="866775"/>
            <a:ext cx="203835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5509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idx="4294967295"/>
          </p:nvPr>
        </p:nvSpPr>
        <p:spPr>
          <a:xfrm>
            <a:off x="237295" y="389486"/>
            <a:ext cx="8687594" cy="1143000"/>
          </a:xfrm>
        </p:spPr>
        <p:txBody>
          <a:bodyPr/>
          <a:lstStyle/>
          <a:p>
            <a:pPr eaLnBrk="1" hangingPunct="1"/>
            <a:r>
              <a:rPr lang="ru-RU" altLang="en-US" dirty="0" smtClean="0"/>
              <a:t>Задача/пример: избыточные копии, неоптимальное обеспечение </a:t>
            </a:r>
            <a:r>
              <a:rPr lang="en-US" altLang="en-US" dirty="0" smtClean="0"/>
              <a:t>HA </a:t>
            </a:r>
            <a:r>
              <a:rPr lang="ru-RU" altLang="en-US" dirty="0" smtClean="0"/>
              <a:t>и </a:t>
            </a:r>
            <a:r>
              <a:rPr lang="en-US" altLang="en-US" dirty="0" smtClean="0"/>
              <a:t>DR</a:t>
            </a:r>
            <a:br>
              <a:rPr lang="en-US" altLang="en-US" dirty="0" smtClean="0"/>
            </a:br>
            <a:r>
              <a:rPr lang="ru-RU" altLang="en-US" dirty="0" smtClean="0">
                <a:solidFill>
                  <a:schemeClr val="accent1">
                    <a:lumMod val="75000"/>
                  </a:schemeClr>
                </a:solidFill>
              </a:rPr>
              <a:t>Решение: анализ и оптимизация </a:t>
            </a:r>
            <a:r>
              <a:rPr lang="en-US" altLang="en-US" dirty="0" smtClean="0">
                <a:solidFill>
                  <a:schemeClr val="accent1">
                    <a:lumMod val="75000"/>
                  </a:schemeClr>
                </a:solidFill>
              </a:rPr>
              <a:t>HA/DR </a:t>
            </a:r>
            <a:r>
              <a:rPr lang="ru-RU" altLang="en-US" dirty="0" smtClean="0">
                <a:solidFill>
                  <a:schemeClr val="accent1">
                    <a:lumMod val="75000"/>
                  </a:schemeClr>
                </a:solidFill>
              </a:rPr>
              <a:t>архитектуры</a:t>
            </a:r>
            <a:endParaRPr lang="en-US" altLang="en-US" sz="1800" dirty="0" smtClean="0">
              <a:solidFill>
                <a:schemeClr val="accent1">
                  <a:lumMod val="75000"/>
                </a:schemeClr>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791" y="1671844"/>
            <a:ext cx="8740602" cy="497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7408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4182702252"/>
              </p:ext>
            </p:extLst>
          </p:nvPr>
        </p:nvGraphicFramePr>
        <p:xfrm>
          <a:off x="457200" y="1302028"/>
          <a:ext cx="8229600" cy="44958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39" descr="dollar_sign.pn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572000" y="3793436"/>
            <a:ext cx="1066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8" descr="BENCHMARK.pn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09562" y="2193236"/>
            <a:ext cx="121443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7" descr="protection.png"/>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81000" y="3869636"/>
            <a:ext cx="1066800" cy="112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8" descr="BENCHMARK.pn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495800" y="2193236"/>
            <a:ext cx="121443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3124200" y="2193236"/>
            <a:ext cx="609600" cy="304800"/>
          </a:xfrm>
          <a:prstGeom prst="rect">
            <a:avLst/>
          </a:prstGeom>
        </p:spPr>
        <p:style>
          <a:lnRef idx="2">
            <a:schemeClr val="accent1"/>
          </a:lnRef>
          <a:fillRef idx="1">
            <a:schemeClr val="lt1"/>
          </a:fillRef>
          <a:effectRef idx="0">
            <a:schemeClr val="accent1"/>
          </a:effectRef>
          <a:fontRef idx="minor">
            <a:schemeClr val="dk1"/>
          </a:fontRef>
        </p:style>
        <p:txBody>
          <a:bodyPr wrap="none" lIns="0" tIns="0" rIns="0" bIns="0" rtlCol="0">
            <a:noAutofit/>
          </a:bodyPr>
          <a:lstStyle/>
          <a:p>
            <a:pPr algn="ctr">
              <a:lnSpc>
                <a:spcPct val="90000"/>
              </a:lnSpc>
            </a:pPr>
            <a:r>
              <a:rPr lang="en-US" sz="2000" b="1" dirty="0" smtClean="0"/>
              <a:t>RTO</a:t>
            </a:r>
            <a:endParaRPr lang="en-US" sz="2000" b="1" dirty="0"/>
          </a:p>
        </p:txBody>
      </p:sp>
      <p:sp>
        <p:nvSpPr>
          <p:cNvPr id="13" name="TextBox 12"/>
          <p:cNvSpPr txBox="1"/>
          <p:nvPr/>
        </p:nvSpPr>
        <p:spPr>
          <a:xfrm>
            <a:off x="7391400" y="2193236"/>
            <a:ext cx="609600" cy="304800"/>
          </a:xfrm>
          <a:prstGeom prst="rect">
            <a:avLst/>
          </a:prstGeom>
        </p:spPr>
        <p:style>
          <a:lnRef idx="2">
            <a:schemeClr val="accent1"/>
          </a:lnRef>
          <a:fillRef idx="1">
            <a:schemeClr val="lt1"/>
          </a:fillRef>
          <a:effectRef idx="0">
            <a:schemeClr val="accent1"/>
          </a:effectRef>
          <a:fontRef idx="minor">
            <a:schemeClr val="dk1"/>
          </a:fontRef>
        </p:style>
        <p:txBody>
          <a:bodyPr wrap="none" lIns="0" tIns="0" rIns="0" bIns="0" rtlCol="0">
            <a:noAutofit/>
          </a:bodyPr>
          <a:lstStyle/>
          <a:p>
            <a:pPr algn="ctr">
              <a:lnSpc>
                <a:spcPct val="90000"/>
              </a:lnSpc>
            </a:pPr>
            <a:r>
              <a:rPr lang="en-US" sz="2000" b="1" dirty="0" smtClean="0"/>
              <a:t>RPO</a:t>
            </a:r>
            <a:endParaRPr lang="en-US" sz="2000" b="1" dirty="0"/>
          </a:p>
        </p:txBody>
      </p:sp>
      <p:sp>
        <p:nvSpPr>
          <p:cNvPr id="14" name="TextBox 13"/>
          <p:cNvSpPr txBox="1"/>
          <p:nvPr/>
        </p:nvSpPr>
        <p:spPr>
          <a:xfrm>
            <a:off x="7391400" y="3717236"/>
            <a:ext cx="609600" cy="304800"/>
          </a:xfrm>
          <a:prstGeom prst="rect">
            <a:avLst/>
          </a:prstGeom>
        </p:spPr>
        <p:style>
          <a:lnRef idx="2">
            <a:schemeClr val="accent1"/>
          </a:lnRef>
          <a:fillRef idx="1">
            <a:schemeClr val="lt1"/>
          </a:fillRef>
          <a:effectRef idx="0">
            <a:schemeClr val="accent1"/>
          </a:effectRef>
          <a:fontRef idx="minor">
            <a:schemeClr val="dk1"/>
          </a:fontRef>
        </p:style>
        <p:txBody>
          <a:bodyPr wrap="none" lIns="0" tIns="0" rIns="0" bIns="0" rtlCol="0">
            <a:noAutofit/>
          </a:bodyPr>
          <a:lstStyle/>
          <a:p>
            <a:pPr algn="ctr">
              <a:lnSpc>
                <a:spcPct val="90000"/>
              </a:lnSpc>
            </a:pPr>
            <a:r>
              <a:rPr lang="en-US" sz="2000" b="1" dirty="0" smtClean="0"/>
              <a:t>TCO</a:t>
            </a:r>
            <a:endParaRPr lang="en-US" sz="2000" b="1" dirty="0"/>
          </a:p>
        </p:txBody>
      </p:sp>
      <p:pic>
        <p:nvPicPr>
          <p:cNvPr id="15" name="Picture 22" descr="cost.png"/>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7848600" y="3641036"/>
            <a:ext cx="116998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7" descr="PRODUCTIVITY.png"/>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3561082" y="2012261"/>
            <a:ext cx="1010918"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3124200" y="3717236"/>
            <a:ext cx="609600" cy="304800"/>
          </a:xfrm>
          <a:prstGeom prst="rect">
            <a:avLst/>
          </a:prstGeom>
        </p:spPr>
        <p:style>
          <a:lnRef idx="2">
            <a:schemeClr val="accent1"/>
          </a:lnRef>
          <a:fillRef idx="1">
            <a:schemeClr val="lt1"/>
          </a:fillRef>
          <a:effectRef idx="0">
            <a:schemeClr val="accent1"/>
          </a:effectRef>
          <a:fontRef idx="minor">
            <a:schemeClr val="dk1"/>
          </a:fontRef>
        </p:style>
        <p:txBody>
          <a:bodyPr wrap="none" lIns="0" tIns="0" rIns="0" bIns="0" rtlCol="0">
            <a:noAutofit/>
          </a:bodyPr>
          <a:lstStyle/>
          <a:p>
            <a:pPr algn="ctr">
              <a:lnSpc>
                <a:spcPct val="90000"/>
              </a:lnSpc>
            </a:pPr>
            <a:r>
              <a:rPr lang="en-US" sz="2000" b="1" dirty="0" smtClean="0"/>
              <a:t>CPL</a:t>
            </a:r>
            <a:endParaRPr lang="en-US" sz="2000" b="1" dirty="0"/>
          </a:p>
        </p:txBody>
      </p:sp>
      <p:pic>
        <p:nvPicPr>
          <p:cNvPr id="18" name="Picture 96" descr="POLICY.png"/>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3581400" y="3564836"/>
            <a:ext cx="1085850" cy="89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1" descr="backup_recovery.png"/>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7903270" y="2193236"/>
            <a:ext cx="101679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2"/>
          <p:cNvSpPr txBox="1">
            <a:spLocks noChangeArrowheads="1"/>
          </p:cNvSpPr>
          <p:nvPr/>
        </p:nvSpPr>
        <p:spPr>
          <a:xfrm>
            <a:off x="475831" y="84690"/>
            <a:ext cx="8687594" cy="1143000"/>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2800" b="1" kern="1200">
                <a:solidFill>
                  <a:srgbClr val="404040"/>
                </a:solidFill>
                <a:latin typeface="+mj-lt"/>
                <a:ea typeface="+mj-ea"/>
                <a:cs typeface="+mj-cs"/>
              </a:defRPr>
            </a:lvl1pPr>
          </a:lstStyle>
          <a:p>
            <a:r>
              <a:rPr lang="ru-RU" altLang="en-US" dirty="0" smtClean="0"/>
              <a:t>Задача: оптимизация расходов на РКиВД</a:t>
            </a:r>
            <a:r>
              <a:rPr lang="en-US" altLang="en-US" dirty="0" smtClean="0"/>
              <a:t/>
            </a:r>
            <a:br>
              <a:rPr lang="en-US" altLang="en-US" dirty="0" smtClean="0"/>
            </a:br>
            <a:r>
              <a:rPr lang="ru-RU" altLang="en-US" dirty="0" smtClean="0">
                <a:solidFill>
                  <a:schemeClr val="accent1">
                    <a:lumMod val="75000"/>
                  </a:schemeClr>
                </a:solidFill>
              </a:rPr>
              <a:t>Решение должно учитывать следующие параметры:</a:t>
            </a:r>
            <a:endParaRPr lang="en-US" altLang="en-US" sz="1800" dirty="0" smtClean="0">
              <a:solidFill>
                <a:schemeClr val="accent1">
                  <a:lumMod val="75000"/>
                </a:schemeClr>
              </a:solidFill>
            </a:endParaRPr>
          </a:p>
        </p:txBody>
      </p:sp>
    </p:spTree>
    <p:extLst>
      <p:ext uri="{BB962C8B-B14F-4D97-AF65-F5344CB8AC3E}">
        <p14:creationId xmlns:p14="http://schemas.microsoft.com/office/powerpoint/2010/main" val="1789843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4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293" y="1772816"/>
            <a:ext cx="6898794" cy="335107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1524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8395" y="2132856"/>
            <a:ext cx="6075038" cy="336855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381000" y="-1488"/>
            <a:ext cx="8382000" cy="838200"/>
          </a:xfrm>
        </p:spPr>
        <p:txBody>
          <a:bodyPr/>
          <a:lstStyle/>
          <a:p>
            <a:r>
              <a:rPr lang="ru-RU" dirty="0" smtClean="0"/>
              <a:t>Проектная методология </a:t>
            </a:r>
            <a:r>
              <a:rPr lang="en-US" dirty="0" smtClean="0"/>
              <a:t>Symantec</a:t>
            </a:r>
            <a:endParaRPr lang="en-GB" dirty="0"/>
          </a:p>
        </p:txBody>
      </p:sp>
      <p:sp>
        <p:nvSpPr>
          <p:cNvPr id="6" name="Chevron 61"/>
          <p:cNvSpPr/>
          <p:nvPr/>
        </p:nvSpPr>
        <p:spPr bwMode="auto">
          <a:xfrm>
            <a:off x="4432690" y="846313"/>
            <a:ext cx="2083525" cy="730982"/>
          </a:xfrm>
          <a:prstGeom prst="chevron">
            <a:avLst>
              <a:gd name="adj" fmla="val 25760"/>
            </a:avLst>
          </a:prstGeom>
          <a:gradFill flip="none" rotWithShape="1">
            <a:gsLst>
              <a:gs pos="0">
                <a:srgbClr val="F27F1A"/>
              </a:gs>
              <a:gs pos="29000">
                <a:srgbClr val="F27F1A"/>
              </a:gs>
              <a:gs pos="100000">
                <a:srgbClr val="F1EE7F"/>
              </a:gs>
            </a:gsLst>
            <a:lin ang="2700000" scaled="1"/>
            <a:tileRect/>
          </a:gradFill>
          <a:ln w="12700" cap="flat" cmpd="sng" algn="ctr">
            <a:noFill/>
            <a:prstDash val="solid"/>
            <a:round/>
            <a:headEnd type="none" w="med" len="med"/>
            <a:tailEnd type="none" w="med" len="med"/>
          </a:ln>
          <a:effectLst>
            <a:outerShdw blurRad="76200" dist="12700" dir="2700000" sy="-23000" kx="-800400" algn="bl" rotWithShape="0">
              <a:prstClr val="black">
                <a:alpha val="20000"/>
              </a:prstClr>
            </a:outerShdw>
          </a:effectLst>
          <a:scene3d>
            <a:camera prst="orthographicFront"/>
            <a:lightRig rig="twoPt" dir="t"/>
          </a:scene3d>
          <a:sp3d>
            <a:bevelT h="25400"/>
          </a:sp3d>
        </p:spPr>
        <p:txBody>
          <a:bodyPr lIns="0" rIns="0" anchor="ctr"/>
          <a:lstStyle/>
          <a:p>
            <a:pPr algn="ctr"/>
            <a:r>
              <a:rPr lang="ru-RU" sz="1800" dirty="0">
                <a:effectLst>
                  <a:outerShdw blurRad="60007" dist="310007" dir="7680000" sy="30000" kx="1300200" algn="ctr" rotWithShape="0">
                    <a:prstClr val="black">
                      <a:alpha val="32000"/>
                    </a:prstClr>
                  </a:outerShdw>
                </a:effectLst>
                <a:latin typeface="Arial" pitchFamily="34" charset="0"/>
              </a:rPr>
              <a:t>Внедрение</a:t>
            </a:r>
          </a:p>
        </p:txBody>
      </p:sp>
      <p:sp>
        <p:nvSpPr>
          <p:cNvPr id="7" name="Chevron 61"/>
          <p:cNvSpPr/>
          <p:nvPr/>
        </p:nvSpPr>
        <p:spPr bwMode="auto">
          <a:xfrm>
            <a:off x="6372200" y="856299"/>
            <a:ext cx="1989972" cy="732717"/>
          </a:xfrm>
          <a:prstGeom prst="chevron">
            <a:avLst>
              <a:gd name="adj" fmla="val 25760"/>
            </a:avLst>
          </a:prstGeom>
          <a:gradFill flip="none" rotWithShape="1">
            <a:gsLst>
              <a:gs pos="0">
                <a:srgbClr val="F27F1A"/>
              </a:gs>
              <a:gs pos="29000">
                <a:srgbClr val="F27F1A"/>
              </a:gs>
              <a:gs pos="100000">
                <a:srgbClr val="F1EE7F"/>
              </a:gs>
            </a:gsLst>
            <a:lin ang="2700000" scaled="1"/>
            <a:tileRect/>
          </a:gradFill>
          <a:ln w="12700" cap="flat" cmpd="sng" algn="ctr">
            <a:noFill/>
            <a:prstDash val="solid"/>
            <a:round/>
            <a:headEnd type="none" w="med" len="med"/>
            <a:tailEnd type="none" w="med" len="med"/>
          </a:ln>
          <a:effectLst>
            <a:outerShdw blurRad="76200" dist="12700" dir="2700000" sy="-23000" kx="-800400" algn="bl" rotWithShape="0">
              <a:prstClr val="black">
                <a:alpha val="20000"/>
              </a:prstClr>
            </a:outerShdw>
          </a:effectLst>
          <a:scene3d>
            <a:camera prst="orthographicFront"/>
            <a:lightRig rig="twoPt" dir="t"/>
          </a:scene3d>
          <a:sp3d>
            <a:bevelT h="25400"/>
          </a:sp3d>
        </p:spPr>
        <p:txBody>
          <a:bodyPr lIns="0" rIns="0" anchor="ctr"/>
          <a:lstStyle/>
          <a:p>
            <a:pPr algn="ctr"/>
            <a:r>
              <a:rPr lang="ru-RU" sz="1800" dirty="0">
                <a:effectLst>
                  <a:outerShdw blurRad="60007" dist="310007" dir="7680000" sy="30000" kx="1300200" algn="ctr" rotWithShape="0">
                    <a:prstClr val="black">
                      <a:alpha val="32000"/>
                    </a:prstClr>
                  </a:outerShdw>
                </a:effectLst>
                <a:latin typeface="Arial" pitchFamily="34" charset="0"/>
              </a:rPr>
              <a:t>Ввод в эксплуатацию</a:t>
            </a:r>
            <a:endParaRPr lang="en-US" sz="1800" dirty="0">
              <a:effectLst>
                <a:outerShdw blurRad="60007" dist="310007" dir="7680000" sy="30000" kx="1300200" algn="ctr" rotWithShape="0">
                  <a:prstClr val="black">
                    <a:alpha val="32000"/>
                  </a:prstClr>
                </a:outerShdw>
              </a:effectLst>
              <a:latin typeface="Arial" pitchFamily="34" charset="0"/>
            </a:endParaRPr>
          </a:p>
        </p:txBody>
      </p:sp>
      <p:sp>
        <p:nvSpPr>
          <p:cNvPr id="11" name="Chevron 61"/>
          <p:cNvSpPr/>
          <p:nvPr/>
        </p:nvSpPr>
        <p:spPr bwMode="auto">
          <a:xfrm>
            <a:off x="2598629" y="850894"/>
            <a:ext cx="1989973" cy="727510"/>
          </a:xfrm>
          <a:prstGeom prst="chevron">
            <a:avLst>
              <a:gd name="adj" fmla="val 25760"/>
            </a:avLst>
          </a:prstGeom>
          <a:gradFill flip="none" rotWithShape="1">
            <a:gsLst>
              <a:gs pos="0">
                <a:srgbClr val="F27F1A"/>
              </a:gs>
              <a:gs pos="29000">
                <a:srgbClr val="F27F1A"/>
              </a:gs>
              <a:gs pos="100000">
                <a:srgbClr val="F1EE7F"/>
              </a:gs>
            </a:gsLst>
            <a:lin ang="2700000" scaled="1"/>
            <a:tileRect/>
          </a:gradFill>
          <a:ln w="12700" cap="flat" cmpd="sng" algn="ctr">
            <a:noFill/>
            <a:prstDash val="solid"/>
            <a:round/>
            <a:headEnd type="none" w="med" len="med"/>
            <a:tailEnd type="none" w="med" len="med"/>
          </a:ln>
          <a:effectLst>
            <a:outerShdw blurRad="76200" dist="12700" dir="2700000" sy="-23000" kx="-800400" algn="bl" rotWithShape="0">
              <a:prstClr val="black">
                <a:alpha val="20000"/>
              </a:prstClr>
            </a:outerShdw>
          </a:effectLst>
          <a:scene3d>
            <a:camera prst="orthographicFront"/>
            <a:lightRig rig="twoPt" dir="t"/>
          </a:scene3d>
          <a:sp3d>
            <a:bevelT h="25400"/>
          </a:sp3d>
        </p:spPr>
        <p:txBody>
          <a:bodyPr lIns="0" rIns="0" anchor="ctr"/>
          <a:lstStyle/>
          <a:p>
            <a:pPr algn="ctr"/>
            <a:r>
              <a:rPr lang="ru-RU" sz="1600" dirty="0">
                <a:effectLst>
                  <a:outerShdw blurRad="60007" dist="310007" dir="7680000" sy="30000" kx="1300200" algn="ctr" rotWithShape="0">
                    <a:prstClr val="black">
                      <a:alpha val="32000"/>
                    </a:prstClr>
                  </a:outerShdw>
                </a:effectLst>
                <a:latin typeface="Arial" pitchFamily="34" charset="0"/>
              </a:rPr>
              <a:t>Проектирование</a:t>
            </a:r>
            <a:endParaRPr lang="en-US" sz="1600" dirty="0">
              <a:effectLst>
                <a:outerShdw blurRad="60007" dist="310007" dir="7680000" sy="30000" kx="1300200" algn="ctr" rotWithShape="0">
                  <a:prstClr val="black">
                    <a:alpha val="32000"/>
                  </a:prstClr>
                </a:outerShdw>
              </a:effectLst>
              <a:latin typeface="Arial" pitchFamily="34" charset="0"/>
            </a:endParaRPr>
          </a:p>
        </p:txBody>
      </p:sp>
      <p:sp>
        <p:nvSpPr>
          <p:cNvPr id="58" name="Chevron 57"/>
          <p:cNvSpPr/>
          <p:nvPr/>
        </p:nvSpPr>
        <p:spPr bwMode="auto">
          <a:xfrm>
            <a:off x="759644" y="853401"/>
            <a:ext cx="1989973" cy="727509"/>
          </a:xfrm>
          <a:prstGeom prst="chevron">
            <a:avLst>
              <a:gd name="adj" fmla="val 25760"/>
            </a:avLst>
          </a:prstGeom>
          <a:gradFill flip="none" rotWithShape="1">
            <a:gsLst>
              <a:gs pos="0">
                <a:srgbClr val="F27F1A"/>
              </a:gs>
              <a:gs pos="29000">
                <a:srgbClr val="F27F1A"/>
              </a:gs>
              <a:gs pos="100000">
                <a:srgbClr val="F1EE7F"/>
              </a:gs>
            </a:gsLst>
            <a:lin ang="2700000" scaled="1"/>
            <a:tileRect/>
          </a:gradFill>
          <a:ln w="12700" cap="flat" cmpd="sng" algn="ctr">
            <a:noFill/>
            <a:prstDash val="solid"/>
            <a:round/>
            <a:headEnd type="none" w="med" len="med"/>
            <a:tailEnd type="none" w="med" len="med"/>
          </a:ln>
          <a:effectLst>
            <a:outerShdw blurRad="76200" dist="12700" dir="2700000" sy="-23000" kx="-800400" algn="bl" rotWithShape="0">
              <a:prstClr val="black">
                <a:alpha val="20000"/>
              </a:prstClr>
            </a:outerShdw>
          </a:effectLst>
          <a:scene3d>
            <a:camera prst="orthographicFront"/>
            <a:lightRig rig="twoPt" dir="t"/>
          </a:scene3d>
          <a:sp3d>
            <a:bevelT h="25400"/>
          </a:sp3d>
        </p:spPr>
        <p:txBody>
          <a:bodyPr lIns="0" rIns="0" anchor="ctr"/>
          <a:lstStyle/>
          <a:p>
            <a:pPr algn="ctr">
              <a:defRPr/>
            </a:pPr>
            <a:r>
              <a:rPr lang="ru-RU" sz="1800" dirty="0" smtClean="0">
                <a:effectLst>
                  <a:outerShdw blurRad="60007" dist="310007" dir="7680000" sy="30000" kx="1300200" algn="ctr" rotWithShape="0">
                    <a:prstClr val="black">
                      <a:alpha val="32000"/>
                    </a:prstClr>
                  </a:outerShdw>
                </a:effectLst>
                <a:latin typeface="Arial" pitchFamily="34" charset="0"/>
              </a:rPr>
              <a:t>Анализ</a:t>
            </a:r>
            <a:endParaRPr lang="en-US" sz="1800" dirty="0">
              <a:effectLst>
                <a:outerShdw blurRad="60007" dist="310007" dir="7680000" sy="30000" kx="1300200" algn="ctr" rotWithShape="0">
                  <a:prstClr val="black">
                    <a:alpha val="32000"/>
                  </a:prstClr>
                </a:outerShdw>
              </a:effectLst>
              <a:latin typeface="Arial" pitchFamily="34" charset="0"/>
            </a:endParaRPr>
          </a:p>
        </p:txBody>
      </p:sp>
      <p:pic>
        <p:nvPicPr>
          <p:cNvPr id="21524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9617" y="2780928"/>
            <a:ext cx="6208374" cy="33843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1524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9428" y="3284985"/>
            <a:ext cx="6208374" cy="33843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1574837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2307" name="Rectangle 35"/>
          <p:cNvSpPr>
            <a:spLocks noGrp="1" noChangeArrowheads="1"/>
          </p:cNvSpPr>
          <p:nvPr>
            <p:ph type="title"/>
          </p:nvPr>
        </p:nvSpPr>
        <p:spPr/>
        <p:txBody>
          <a:bodyPr/>
          <a:lstStyle/>
          <a:p>
            <a:r>
              <a:rPr lang="en-US" dirty="0" smtClean="0"/>
              <a:t>1. </a:t>
            </a:r>
            <a:r>
              <a:rPr lang="ru-RU" dirty="0" smtClean="0"/>
              <a:t>Основные Задачи</a:t>
            </a:r>
            <a:br>
              <a:rPr lang="ru-RU" dirty="0" smtClean="0"/>
            </a:br>
            <a:endParaRPr lang="en-US" dirty="0"/>
          </a:p>
        </p:txBody>
      </p:sp>
      <p:sp>
        <p:nvSpPr>
          <p:cNvPr id="35" name="Slide Number Placeholder 4"/>
          <p:cNvSpPr>
            <a:spLocks noGrp="1"/>
          </p:cNvSpPr>
          <p:nvPr>
            <p:ph type="sldNum" sz="quarter" idx="11"/>
          </p:nvPr>
        </p:nvSpPr>
        <p:spPr/>
        <p:txBody>
          <a:bodyPr/>
          <a:lstStyle/>
          <a:p>
            <a:fld id="{C9D95E6A-5696-4CBC-B9AB-83C8709103E4}" type="slidenum">
              <a:rPr lang="en-US" smtClean="0">
                <a:solidFill>
                  <a:prstClr val="white"/>
                </a:solidFill>
              </a:rPr>
              <a:pPr/>
              <a:t>13</a:t>
            </a:fld>
            <a:endParaRPr lang="en-US" dirty="0">
              <a:solidFill>
                <a:prstClr val="white"/>
              </a:solidFill>
            </a:endParaRPr>
          </a:p>
        </p:txBody>
      </p:sp>
      <p:sp>
        <p:nvSpPr>
          <p:cNvPr id="36" name="Rounded Rectangle 35"/>
          <p:cNvSpPr/>
          <p:nvPr/>
        </p:nvSpPr>
        <p:spPr bwMode="auto">
          <a:xfrm>
            <a:off x="268288" y="1250377"/>
            <a:ext cx="4184650" cy="2423490"/>
          </a:xfrm>
          <a:prstGeom prst="roundRect">
            <a:avLst>
              <a:gd name="adj" fmla="val 4558"/>
            </a:avLst>
          </a:prstGeom>
          <a:solidFill>
            <a:schemeClr val="bg1">
              <a:lumMod val="75000"/>
            </a:schemeClr>
          </a:solidFill>
          <a:ln w="12700" cap="flat" cmpd="sng" algn="ctr">
            <a:noFill/>
            <a:prstDash val="solid"/>
            <a:round/>
            <a:headEnd type="none" w="med" len="med"/>
            <a:tailEnd type="none" w="med" len="med"/>
          </a:ln>
          <a:effectLst/>
        </p:spPr>
        <p:txBody>
          <a:bodyPr anchor="ctr"/>
          <a:lstStyle/>
          <a:p>
            <a:pPr>
              <a:defRPr/>
            </a:pPr>
            <a:endParaRPr lang="en-US" dirty="0">
              <a:solidFill>
                <a:srgbClr val="000000"/>
              </a:solidFill>
              <a:latin typeface="Calibri"/>
            </a:endParaRPr>
          </a:p>
        </p:txBody>
      </p:sp>
      <p:sp>
        <p:nvSpPr>
          <p:cNvPr id="37" name="Rounded Rectangle 8"/>
          <p:cNvSpPr>
            <a:spLocks noChangeArrowheads="1"/>
          </p:cNvSpPr>
          <p:nvPr/>
        </p:nvSpPr>
        <p:spPr bwMode="auto">
          <a:xfrm>
            <a:off x="4584699" y="1250377"/>
            <a:ext cx="4289425" cy="2423490"/>
          </a:xfrm>
          <a:prstGeom prst="roundRect">
            <a:avLst>
              <a:gd name="adj" fmla="val 4560"/>
            </a:avLst>
          </a:prstGeom>
          <a:solidFill>
            <a:srgbClr val="FFC000"/>
          </a:solidFill>
          <a:ln w="12700" algn="ctr">
            <a:noFill/>
            <a:round/>
            <a:headEnd/>
            <a:tailEnd/>
          </a:ln>
        </p:spPr>
        <p:txBody>
          <a:bodyPr anchor="ctr"/>
          <a:lstStyle/>
          <a:p>
            <a:endParaRPr lang="en-US" dirty="0">
              <a:solidFill>
                <a:srgbClr val="000000"/>
              </a:solidFill>
              <a:latin typeface="Calibri"/>
            </a:endParaRPr>
          </a:p>
        </p:txBody>
      </p:sp>
      <p:sp>
        <p:nvSpPr>
          <p:cNvPr id="38" name="Rectangle 10"/>
          <p:cNvSpPr>
            <a:spLocks noChangeArrowheads="1"/>
          </p:cNvSpPr>
          <p:nvPr/>
        </p:nvSpPr>
        <p:spPr bwMode="auto">
          <a:xfrm>
            <a:off x="188087" y="1217165"/>
            <a:ext cx="8782050" cy="620712"/>
          </a:xfrm>
          <a:prstGeom prst="rect">
            <a:avLst/>
          </a:prstGeom>
          <a:solidFill>
            <a:srgbClr val="FFFFFF">
              <a:alpha val="59999"/>
            </a:srgbClr>
          </a:solidFill>
          <a:ln w="12700" algn="ctr">
            <a:noFill/>
            <a:round/>
            <a:headEnd/>
            <a:tailEnd/>
          </a:ln>
        </p:spPr>
        <p:txBody>
          <a:bodyPr anchor="ctr"/>
          <a:lstStyle/>
          <a:p>
            <a:endParaRPr lang="en-US" dirty="0">
              <a:solidFill>
                <a:srgbClr val="000000"/>
              </a:solidFill>
              <a:latin typeface="Calibri"/>
            </a:endParaRPr>
          </a:p>
        </p:txBody>
      </p:sp>
      <p:sp>
        <p:nvSpPr>
          <p:cNvPr id="39" name="TextBox 4"/>
          <p:cNvSpPr txBox="1">
            <a:spLocks noChangeArrowheads="1"/>
          </p:cNvSpPr>
          <p:nvPr/>
        </p:nvSpPr>
        <p:spPr bwMode="auto">
          <a:xfrm>
            <a:off x="4585649" y="1345181"/>
            <a:ext cx="4271748" cy="353943"/>
          </a:xfrm>
          <a:prstGeom prst="rect">
            <a:avLst/>
          </a:prstGeom>
          <a:noFill/>
          <a:ln w="9525">
            <a:noFill/>
            <a:miter lim="800000"/>
            <a:headEnd/>
            <a:tailEnd/>
          </a:ln>
        </p:spPr>
        <p:txBody>
          <a:bodyPr wrap="square">
            <a:spAutoFit/>
          </a:bodyPr>
          <a:lstStyle/>
          <a:p>
            <a:r>
              <a:rPr lang="ru-RU" sz="1700" b="1" dirty="0" smtClean="0">
                <a:solidFill>
                  <a:srgbClr val="000000"/>
                </a:solidFill>
                <a:latin typeface="Calibri"/>
              </a:rPr>
              <a:t>Допустимое Время Восстановления </a:t>
            </a:r>
            <a:r>
              <a:rPr lang="en-US" sz="1700" b="1" dirty="0" smtClean="0">
                <a:solidFill>
                  <a:srgbClr val="000000"/>
                </a:solidFill>
                <a:latin typeface="Calibri"/>
              </a:rPr>
              <a:t>(RTO)</a:t>
            </a:r>
            <a:endParaRPr lang="en-US" sz="1700" b="1" dirty="0">
              <a:solidFill>
                <a:srgbClr val="000000"/>
              </a:solidFill>
              <a:latin typeface="Calibri"/>
            </a:endParaRPr>
          </a:p>
        </p:txBody>
      </p:sp>
      <p:sp>
        <p:nvSpPr>
          <p:cNvPr id="40" name="TextBox 5"/>
          <p:cNvSpPr txBox="1">
            <a:spLocks noChangeArrowheads="1"/>
          </p:cNvSpPr>
          <p:nvPr/>
        </p:nvSpPr>
        <p:spPr bwMode="auto">
          <a:xfrm>
            <a:off x="286603" y="1339339"/>
            <a:ext cx="4135272" cy="400110"/>
          </a:xfrm>
          <a:prstGeom prst="rect">
            <a:avLst/>
          </a:prstGeom>
          <a:noFill/>
          <a:ln w="9525">
            <a:noFill/>
            <a:miter lim="800000"/>
            <a:headEnd/>
            <a:tailEnd/>
          </a:ln>
        </p:spPr>
        <p:txBody>
          <a:bodyPr wrap="square">
            <a:spAutoFit/>
          </a:bodyPr>
          <a:lstStyle/>
          <a:p>
            <a:r>
              <a:rPr lang="ru-RU" sz="2000" b="1" dirty="0" smtClean="0">
                <a:solidFill>
                  <a:srgbClr val="000000"/>
                </a:solidFill>
                <a:latin typeface="Calibri"/>
              </a:rPr>
              <a:t>Окно Резервного Копирования</a:t>
            </a:r>
            <a:endParaRPr lang="en-US" sz="2000" b="1" dirty="0">
              <a:solidFill>
                <a:srgbClr val="000000"/>
              </a:solidFill>
              <a:latin typeface="Calibri"/>
            </a:endParaRPr>
          </a:p>
        </p:txBody>
      </p:sp>
      <p:sp>
        <p:nvSpPr>
          <p:cNvPr id="41" name="Rounded Rectangle 40"/>
          <p:cNvSpPr/>
          <p:nvPr/>
        </p:nvSpPr>
        <p:spPr bwMode="auto">
          <a:xfrm>
            <a:off x="268289" y="3798103"/>
            <a:ext cx="4184650" cy="2423490"/>
          </a:xfrm>
          <a:prstGeom prst="roundRect">
            <a:avLst>
              <a:gd name="adj" fmla="val 4558"/>
            </a:avLst>
          </a:prstGeom>
          <a:solidFill>
            <a:schemeClr val="accent2">
              <a:lumMod val="40000"/>
              <a:lumOff val="60000"/>
            </a:schemeClr>
          </a:solidFill>
          <a:ln w="12700" cap="flat" cmpd="sng" algn="ctr">
            <a:noFill/>
            <a:prstDash val="solid"/>
            <a:round/>
            <a:headEnd type="none" w="med" len="med"/>
            <a:tailEnd type="none" w="med" len="med"/>
          </a:ln>
          <a:effectLst/>
        </p:spPr>
        <p:txBody>
          <a:bodyPr anchor="ctr"/>
          <a:lstStyle/>
          <a:p>
            <a:pPr>
              <a:defRPr/>
            </a:pPr>
            <a:endParaRPr lang="en-US" dirty="0">
              <a:solidFill>
                <a:srgbClr val="000000"/>
              </a:solidFill>
              <a:latin typeface="Calibri"/>
            </a:endParaRPr>
          </a:p>
        </p:txBody>
      </p:sp>
      <p:sp>
        <p:nvSpPr>
          <p:cNvPr id="42" name="Rounded Rectangle 8"/>
          <p:cNvSpPr>
            <a:spLocks noChangeArrowheads="1"/>
          </p:cNvSpPr>
          <p:nvPr/>
        </p:nvSpPr>
        <p:spPr bwMode="auto">
          <a:xfrm>
            <a:off x="4572000" y="3798103"/>
            <a:ext cx="4302125" cy="2423490"/>
          </a:xfrm>
          <a:prstGeom prst="roundRect">
            <a:avLst>
              <a:gd name="adj" fmla="val 4560"/>
            </a:avLst>
          </a:prstGeom>
          <a:solidFill>
            <a:srgbClr val="D09E00"/>
          </a:solidFill>
          <a:ln w="12700" algn="ctr">
            <a:noFill/>
            <a:round/>
            <a:headEnd/>
            <a:tailEnd/>
          </a:ln>
        </p:spPr>
        <p:txBody>
          <a:bodyPr anchor="ctr"/>
          <a:lstStyle/>
          <a:p>
            <a:endParaRPr lang="en-US" dirty="0">
              <a:solidFill>
                <a:srgbClr val="000000"/>
              </a:solidFill>
              <a:latin typeface="Calibri"/>
            </a:endParaRPr>
          </a:p>
        </p:txBody>
      </p:sp>
      <p:sp>
        <p:nvSpPr>
          <p:cNvPr id="43" name="Rectangle 42"/>
          <p:cNvSpPr>
            <a:spLocks noChangeArrowheads="1"/>
          </p:cNvSpPr>
          <p:nvPr/>
        </p:nvSpPr>
        <p:spPr bwMode="auto">
          <a:xfrm>
            <a:off x="188088" y="3764891"/>
            <a:ext cx="8782050" cy="620712"/>
          </a:xfrm>
          <a:prstGeom prst="rect">
            <a:avLst/>
          </a:prstGeom>
          <a:solidFill>
            <a:srgbClr val="FFFFFF">
              <a:alpha val="59999"/>
            </a:srgbClr>
          </a:solidFill>
          <a:ln w="12700" algn="ctr">
            <a:noFill/>
            <a:round/>
            <a:headEnd/>
            <a:tailEnd/>
          </a:ln>
        </p:spPr>
        <p:txBody>
          <a:bodyPr anchor="ctr"/>
          <a:lstStyle/>
          <a:p>
            <a:endParaRPr lang="en-US" dirty="0">
              <a:solidFill>
                <a:srgbClr val="000000"/>
              </a:solidFill>
              <a:latin typeface="Calibri"/>
            </a:endParaRPr>
          </a:p>
        </p:txBody>
      </p:sp>
      <p:sp>
        <p:nvSpPr>
          <p:cNvPr id="44" name="TextBox 4"/>
          <p:cNvSpPr txBox="1">
            <a:spLocks noChangeArrowheads="1"/>
          </p:cNvSpPr>
          <p:nvPr/>
        </p:nvSpPr>
        <p:spPr bwMode="auto">
          <a:xfrm>
            <a:off x="4572001" y="3892907"/>
            <a:ext cx="4299044" cy="400110"/>
          </a:xfrm>
          <a:prstGeom prst="rect">
            <a:avLst/>
          </a:prstGeom>
          <a:noFill/>
          <a:ln w="9525">
            <a:noFill/>
            <a:miter lim="800000"/>
            <a:headEnd/>
            <a:tailEnd/>
          </a:ln>
        </p:spPr>
        <p:txBody>
          <a:bodyPr wrap="square">
            <a:spAutoFit/>
          </a:bodyPr>
          <a:lstStyle/>
          <a:p>
            <a:r>
              <a:rPr lang="ru-RU" sz="2000" b="1" dirty="0" err="1" smtClean="0">
                <a:solidFill>
                  <a:srgbClr val="000000"/>
                </a:solidFill>
                <a:latin typeface="Calibri"/>
              </a:rPr>
              <a:t>Дедубликация</a:t>
            </a:r>
            <a:endParaRPr lang="en-US" sz="2000" b="1" dirty="0">
              <a:solidFill>
                <a:srgbClr val="000000"/>
              </a:solidFill>
              <a:latin typeface="Calibri"/>
            </a:endParaRPr>
          </a:p>
        </p:txBody>
      </p:sp>
      <p:sp>
        <p:nvSpPr>
          <p:cNvPr id="45" name="TextBox 5"/>
          <p:cNvSpPr txBox="1">
            <a:spLocks noChangeArrowheads="1"/>
          </p:cNvSpPr>
          <p:nvPr/>
        </p:nvSpPr>
        <p:spPr bwMode="auto">
          <a:xfrm>
            <a:off x="272955" y="3887065"/>
            <a:ext cx="4148991" cy="353943"/>
          </a:xfrm>
          <a:prstGeom prst="rect">
            <a:avLst/>
          </a:prstGeom>
          <a:noFill/>
          <a:ln w="9525">
            <a:noFill/>
            <a:miter lim="800000"/>
            <a:headEnd/>
            <a:tailEnd/>
          </a:ln>
        </p:spPr>
        <p:txBody>
          <a:bodyPr wrap="square">
            <a:spAutoFit/>
          </a:bodyPr>
          <a:lstStyle/>
          <a:p>
            <a:r>
              <a:rPr lang="ru-RU" sz="1700" b="1" dirty="0" smtClean="0">
                <a:solidFill>
                  <a:srgbClr val="000000"/>
                </a:solidFill>
                <a:latin typeface="Calibri"/>
              </a:rPr>
              <a:t>Допустимая Точка Восстановления</a:t>
            </a:r>
            <a:r>
              <a:rPr lang="en-US" sz="1700" b="1" dirty="0" smtClean="0">
                <a:solidFill>
                  <a:srgbClr val="000000"/>
                </a:solidFill>
                <a:latin typeface="Calibri"/>
              </a:rPr>
              <a:t>(RPO)</a:t>
            </a:r>
            <a:endParaRPr lang="en-US" sz="1700" b="1" dirty="0">
              <a:solidFill>
                <a:srgbClr val="000000"/>
              </a:solidFill>
              <a:latin typeface="Calibri"/>
            </a:endParaRPr>
          </a:p>
        </p:txBody>
      </p:sp>
      <p:sp>
        <p:nvSpPr>
          <p:cNvPr id="46" name="Rectangle 147"/>
          <p:cNvSpPr>
            <a:spLocks noChangeArrowheads="1"/>
          </p:cNvSpPr>
          <p:nvPr/>
        </p:nvSpPr>
        <p:spPr bwMode="auto">
          <a:xfrm>
            <a:off x="1455041" y="1876301"/>
            <a:ext cx="2831737" cy="1600438"/>
          </a:xfrm>
          <a:prstGeom prst="rect">
            <a:avLst/>
          </a:prstGeom>
          <a:noFill/>
          <a:ln w="9525">
            <a:noFill/>
            <a:miter lim="800000"/>
            <a:headEnd/>
            <a:tailEnd/>
          </a:ln>
        </p:spPr>
        <p:txBody>
          <a:bodyPr wrap="square">
            <a:spAutoFit/>
          </a:bodyPr>
          <a:lstStyle/>
          <a:p>
            <a:pPr algn="l">
              <a:spcAft>
                <a:spcPts val="0"/>
              </a:spcAft>
            </a:pPr>
            <a:r>
              <a:rPr lang="ru-RU" sz="1400" dirty="0" smtClean="0">
                <a:solidFill>
                  <a:srgbClr val="000000"/>
                </a:solidFill>
                <a:latin typeface="Calibri"/>
              </a:rPr>
              <a:t>Время отведенное на резервное копирование</a:t>
            </a:r>
          </a:p>
          <a:p>
            <a:pPr algn="l">
              <a:spcAft>
                <a:spcPts val="0"/>
              </a:spcAft>
            </a:pPr>
            <a:endParaRPr lang="ru-RU" sz="1400" dirty="0" smtClean="0">
              <a:solidFill>
                <a:srgbClr val="000000"/>
              </a:solidFill>
              <a:latin typeface="Calibri"/>
            </a:endParaRPr>
          </a:p>
          <a:p>
            <a:pPr algn="l">
              <a:spcAft>
                <a:spcPts val="0"/>
              </a:spcAft>
            </a:pPr>
            <a:r>
              <a:rPr lang="ru-RU" sz="1400" dirty="0" smtClean="0">
                <a:solidFill>
                  <a:srgbClr val="000000"/>
                </a:solidFill>
                <a:latin typeface="Calibri"/>
              </a:rPr>
              <a:t>Проблемы</a:t>
            </a:r>
            <a:endParaRPr lang="en-US" sz="1400" dirty="0" smtClean="0">
              <a:solidFill>
                <a:srgbClr val="000000"/>
              </a:solidFill>
              <a:latin typeface="Calibri"/>
            </a:endParaRPr>
          </a:p>
          <a:p>
            <a:pPr indent="225425" algn="l">
              <a:spcAft>
                <a:spcPts val="0"/>
              </a:spcAft>
              <a:buFont typeface="Calibri" pitchFamily="34" charset="0"/>
              <a:buChar char="–"/>
            </a:pPr>
            <a:r>
              <a:rPr lang="ru-RU" sz="1400" dirty="0" smtClean="0">
                <a:solidFill>
                  <a:srgbClr val="000000"/>
                </a:solidFill>
                <a:latin typeface="Calibri"/>
              </a:rPr>
              <a:t>Крупные СУБД</a:t>
            </a:r>
            <a:endParaRPr lang="en-US" sz="1400" dirty="0" smtClean="0">
              <a:solidFill>
                <a:srgbClr val="000000"/>
              </a:solidFill>
              <a:latin typeface="Calibri"/>
            </a:endParaRPr>
          </a:p>
          <a:p>
            <a:pPr indent="225425" algn="l">
              <a:spcAft>
                <a:spcPts val="0"/>
              </a:spcAft>
              <a:buFont typeface="Calibri" pitchFamily="34" charset="0"/>
              <a:buChar char="–"/>
            </a:pPr>
            <a:r>
              <a:rPr lang="ru-RU" sz="1400" dirty="0" smtClean="0">
                <a:solidFill>
                  <a:srgbClr val="000000"/>
                </a:solidFill>
                <a:latin typeface="Calibri"/>
              </a:rPr>
              <a:t>24х7 непрерывная работа</a:t>
            </a:r>
            <a:endParaRPr lang="en-US" sz="1400" dirty="0" smtClean="0">
              <a:solidFill>
                <a:srgbClr val="000000"/>
              </a:solidFill>
              <a:latin typeface="Calibri"/>
            </a:endParaRPr>
          </a:p>
          <a:p>
            <a:pPr indent="225425" algn="l">
              <a:spcAft>
                <a:spcPts val="0"/>
              </a:spcAft>
              <a:buFont typeface="Calibri" pitchFamily="34" charset="0"/>
              <a:buChar char="–"/>
            </a:pPr>
            <a:r>
              <a:rPr lang="ru-RU" sz="1400" dirty="0" smtClean="0">
                <a:solidFill>
                  <a:srgbClr val="000000"/>
                </a:solidFill>
                <a:latin typeface="Calibri"/>
              </a:rPr>
              <a:t>Устаревшие технологии</a:t>
            </a:r>
            <a:endParaRPr lang="en-US" sz="1400" dirty="0" smtClean="0">
              <a:solidFill>
                <a:srgbClr val="000000"/>
              </a:solidFill>
              <a:latin typeface="Calibri"/>
            </a:endParaRPr>
          </a:p>
        </p:txBody>
      </p:sp>
      <p:sp>
        <p:nvSpPr>
          <p:cNvPr id="47" name="Rectangle 147"/>
          <p:cNvSpPr>
            <a:spLocks noChangeArrowheads="1"/>
          </p:cNvSpPr>
          <p:nvPr/>
        </p:nvSpPr>
        <p:spPr bwMode="auto">
          <a:xfrm>
            <a:off x="4795996" y="1894400"/>
            <a:ext cx="4392840" cy="1246495"/>
          </a:xfrm>
          <a:prstGeom prst="rect">
            <a:avLst/>
          </a:prstGeom>
          <a:noFill/>
          <a:ln w="9525">
            <a:noFill/>
            <a:miter lim="800000"/>
            <a:headEnd/>
            <a:tailEnd/>
          </a:ln>
        </p:spPr>
        <p:txBody>
          <a:bodyPr wrap="square">
            <a:spAutoFit/>
          </a:bodyPr>
          <a:lstStyle/>
          <a:p>
            <a:pPr marL="112713" indent="-112713" algn="l">
              <a:spcAft>
                <a:spcPts val="600"/>
              </a:spcAft>
            </a:pPr>
            <a:r>
              <a:rPr lang="ru-RU" sz="1400" dirty="0" smtClean="0">
                <a:solidFill>
                  <a:srgbClr val="000000"/>
                </a:solidFill>
                <a:latin typeface="Calibri"/>
              </a:rPr>
              <a:t>Как быстро нужно восстановиться</a:t>
            </a:r>
            <a:endParaRPr lang="en-US" sz="1400" dirty="0" smtClean="0">
              <a:solidFill>
                <a:srgbClr val="000000"/>
              </a:solidFill>
              <a:latin typeface="Calibri"/>
            </a:endParaRPr>
          </a:p>
          <a:p>
            <a:pPr marL="112713" indent="-112713" algn="l">
              <a:spcAft>
                <a:spcPts val="0"/>
              </a:spcAft>
            </a:pPr>
            <a:r>
              <a:rPr lang="ru-RU" sz="1400" dirty="0" smtClean="0">
                <a:solidFill>
                  <a:srgbClr val="000000"/>
                </a:solidFill>
                <a:latin typeface="Calibri"/>
              </a:rPr>
              <a:t>Проблемы</a:t>
            </a:r>
            <a:endParaRPr lang="en-US" sz="1400" dirty="0" smtClean="0">
              <a:solidFill>
                <a:srgbClr val="000000"/>
              </a:solidFill>
              <a:latin typeface="Calibri"/>
            </a:endParaRPr>
          </a:p>
          <a:p>
            <a:pPr marL="112713" indent="-112713" algn="l">
              <a:spcAft>
                <a:spcPts val="0"/>
              </a:spcAft>
            </a:pPr>
            <a:r>
              <a:rPr lang="ru-RU" sz="1400" dirty="0" smtClean="0">
                <a:solidFill>
                  <a:srgbClr val="000000"/>
                </a:solidFill>
                <a:latin typeface="Calibri"/>
              </a:rPr>
              <a:t>- Как восстановить многоуровневое приложение</a:t>
            </a:r>
            <a:endParaRPr lang="en-US" sz="1400" dirty="0" smtClean="0">
              <a:solidFill>
                <a:srgbClr val="000000"/>
              </a:solidFill>
              <a:latin typeface="Calibri"/>
            </a:endParaRPr>
          </a:p>
          <a:p>
            <a:pPr marL="112713" indent="-112713" algn="l">
              <a:spcAft>
                <a:spcPts val="0"/>
              </a:spcAft>
              <a:buFontTx/>
              <a:buChar char="-"/>
            </a:pPr>
            <a:r>
              <a:rPr lang="ru-RU" sz="1400" dirty="0" smtClean="0">
                <a:solidFill>
                  <a:srgbClr val="000000"/>
                </a:solidFill>
                <a:latin typeface="Calibri"/>
              </a:rPr>
              <a:t>Как восстановить систему</a:t>
            </a:r>
          </a:p>
          <a:p>
            <a:pPr marL="112713" indent="-112713" algn="l">
              <a:spcAft>
                <a:spcPts val="0"/>
              </a:spcAft>
              <a:buFontTx/>
              <a:buChar char="-"/>
            </a:pPr>
            <a:r>
              <a:rPr lang="ru-RU" sz="1400" dirty="0" smtClean="0">
                <a:solidFill>
                  <a:srgbClr val="000000"/>
                </a:solidFill>
                <a:latin typeface="Calibri"/>
              </a:rPr>
              <a:t>Как восстановить отдельный элемент</a:t>
            </a:r>
            <a:endParaRPr lang="en-US" sz="1400" dirty="0" smtClean="0">
              <a:solidFill>
                <a:srgbClr val="000000"/>
              </a:solidFill>
              <a:latin typeface="Calibri"/>
            </a:endParaRPr>
          </a:p>
        </p:txBody>
      </p:sp>
      <p:sp>
        <p:nvSpPr>
          <p:cNvPr id="48" name="Rectangle 147"/>
          <p:cNvSpPr>
            <a:spLocks noChangeArrowheads="1"/>
          </p:cNvSpPr>
          <p:nvPr/>
        </p:nvSpPr>
        <p:spPr bwMode="auto">
          <a:xfrm>
            <a:off x="411453" y="4405595"/>
            <a:ext cx="3993986" cy="1461939"/>
          </a:xfrm>
          <a:prstGeom prst="rect">
            <a:avLst/>
          </a:prstGeom>
          <a:noFill/>
          <a:ln w="9525">
            <a:noFill/>
            <a:miter lim="800000"/>
            <a:headEnd/>
            <a:tailEnd/>
          </a:ln>
        </p:spPr>
        <p:txBody>
          <a:bodyPr wrap="square">
            <a:spAutoFit/>
          </a:bodyPr>
          <a:lstStyle/>
          <a:p>
            <a:pPr algn="l">
              <a:spcAft>
                <a:spcPts val="600"/>
              </a:spcAft>
            </a:pPr>
            <a:r>
              <a:rPr lang="ru-RU" sz="1400" dirty="0" smtClean="0">
                <a:solidFill>
                  <a:srgbClr val="000000"/>
                </a:solidFill>
                <a:latin typeface="Calibri"/>
              </a:rPr>
              <a:t>Восстановление на последний момент времени</a:t>
            </a:r>
            <a:endParaRPr lang="en-US" sz="1400" dirty="0" smtClean="0">
              <a:solidFill>
                <a:srgbClr val="000000"/>
              </a:solidFill>
              <a:latin typeface="Calibri"/>
            </a:endParaRPr>
          </a:p>
          <a:p>
            <a:pPr algn="l">
              <a:spcAft>
                <a:spcPts val="0"/>
              </a:spcAft>
            </a:pPr>
            <a:r>
              <a:rPr lang="ru-RU" sz="1400" dirty="0" smtClean="0">
                <a:solidFill>
                  <a:srgbClr val="000000"/>
                </a:solidFill>
                <a:latin typeface="Calibri"/>
              </a:rPr>
              <a:t>Проблемы</a:t>
            </a:r>
            <a:endParaRPr lang="en-US" sz="1400" dirty="0" smtClean="0">
              <a:solidFill>
                <a:srgbClr val="000000"/>
              </a:solidFill>
              <a:latin typeface="Calibri"/>
            </a:endParaRPr>
          </a:p>
          <a:p>
            <a:pPr algn="l">
              <a:spcAft>
                <a:spcPts val="0"/>
              </a:spcAft>
            </a:pPr>
            <a:r>
              <a:rPr lang="ru-RU" sz="1400" dirty="0" smtClean="0">
                <a:solidFill>
                  <a:srgbClr val="000000"/>
                </a:solidFill>
                <a:latin typeface="Calibri"/>
              </a:rPr>
              <a:t>- Какова потеря данных при порчи</a:t>
            </a:r>
            <a:endParaRPr lang="en-US" sz="1400" dirty="0" smtClean="0">
              <a:solidFill>
                <a:srgbClr val="000000"/>
              </a:solidFill>
              <a:latin typeface="Calibri"/>
            </a:endParaRPr>
          </a:p>
          <a:p>
            <a:pPr algn="l">
              <a:spcAft>
                <a:spcPts val="0"/>
              </a:spcAft>
            </a:pPr>
            <a:r>
              <a:rPr lang="ru-RU" sz="1400" dirty="0" smtClean="0">
                <a:solidFill>
                  <a:srgbClr val="000000"/>
                </a:solidFill>
                <a:latin typeface="Calibri"/>
              </a:rPr>
              <a:t>- Ценность потерянных данных</a:t>
            </a:r>
            <a:endParaRPr lang="en-US" sz="1400" dirty="0" smtClean="0">
              <a:solidFill>
                <a:srgbClr val="000000"/>
              </a:solidFill>
              <a:latin typeface="Calibri"/>
            </a:endParaRPr>
          </a:p>
          <a:p>
            <a:pPr algn="l">
              <a:spcAft>
                <a:spcPts val="0"/>
              </a:spcAft>
            </a:pPr>
            <a:r>
              <a:rPr lang="ru-RU" sz="1400" dirty="0" smtClean="0">
                <a:solidFill>
                  <a:srgbClr val="000000"/>
                </a:solidFill>
                <a:latin typeface="Calibri"/>
              </a:rPr>
              <a:t>- Устаревшие технологии</a:t>
            </a:r>
            <a:endParaRPr lang="en-US" sz="1400" dirty="0" smtClean="0">
              <a:solidFill>
                <a:srgbClr val="000000"/>
              </a:solidFill>
              <a:latin typeface="Calibri"/>
            </a:endParaRPr>
          </a:p>
          <a:p>
            <a:pPr algn="l">
              <a:spcAft>
                <a:spcPts val="0"/>
              </a:spcAft>
            </a:pPr>
            <a:endParaRPr lang="en-US" sz="1400" dirty="0" smtClean="0">
              <a:solidFill>
                <a:srgbClr val="000000"/>
              </a:solidFill>
              <a:latin typeface="Calibri"/>
            </a:endParaRPr>
          </a:p>
        </p:txBody>
      </p:sp>
      <p:grpSp>
        <p:nvGrpSpPr>
          <p:cNvPr id="2" name="Group 68"/>
          <p:cNvGrpSpPr/>
          <p:nvPr/>
        </p:nvGrpSpPr>
        <p:grpSpPr>
          <a:xfrm>
            <a:off x="1478958" y="5604847"/>
            <a:ext cx="1987587" cy="596618"/>
            <a:chOff x="5280025" y="3703606"/>
            <a:chExt cx="3124200" cy="707132"/>
          </a:xfrm>
        </p:grpSpPr>
        <p:pic>
          <p:nvPicPr>
            <p:cNvPr id="70" name="Picture 5" descr="TIMELINE_ARROW_LEFT"/>
            <p:cNvPicPr preferRelativeResize="0">
              <a:picLocks noChangeAspect="1" noChangeArrowheads="1"/>
            </p:cNvPicPr>
            <p:nvPr/>
          </p:nvPicPr>
          <p:blipFill>
            <a:blip r:embed="rId3" cstate="print"/>
            <a:srcRect/>
            <a:stretch>
              <a:fillRect/>
            </a:stretch>
          </p:blipFill>
          <p:spPr bwMode="auto">
            <a:xfrm>
              <a:off x="5280025" y="3933155"/>
              <a:ext cx="1506311" cy="223157"/>
            </a:xfrm>
            <a:prstGeom prst="rect">
              <a:avLst/>
            </a:prstGeom>
            <a:noFill/>
            <a:effectLst>
              <a:outerShdw dist="35921" dir="2700000" algn="ctr" rotWithShape="0">
                <a:srgbClr val="808080"/>
              </a:outerShdw>
            </a:effectLst>
          </p:spPr>
        </p:pic>
        <p:pic>
          <p:nvPicPr>
            <p:cNvPr id="71" name="Picture 6" descr="TIMELINE_ARROW"/>
            <p:cNvPicPr preferRelativeResize="0">
              <a:picLocks noChangeAspect="1" noChangeArrowheads="1"/>
            </p:cNvPicPr>
            <p:nvPr/>
          </p:nvPicPr>
          <p:blipFill>
            <a:blip r:embed="rId4" cstate="print"/>
            <a:srcRect/>
            <a:stretch>
              <a:fillRect/>
            </a:stretch>
          </p:blipFill>
          <p:spPr bwMode="auto">
            <a:xfrm>
              <a:off x="6870020" y="3928506"/>
              <a:ext cx="1534205" cy="227806"/>
            </a:xfrm>
            <a:prstGeom prst="rect">
              <a:avLst/>
            </a:prstGeom>
            <a:noFill/>
            <a:effectLst>
              <a:outerShdw dist="35921" dir="2700000" algn="ctr" rotWithShape="0">
                <a:srgbClr val="808080"/>
              </a:outerShdw>
            </a:effectLst>
          </p:spPr>
        </p:pic>
        <p:pic>
          <p:nvPicPr>
            <p:cNvPr id="72" name="Picture 7" descr="INCIDENT_BURST"/>
            <p:cNvPicPr preferRelativeResize="0">
              <a:picLocks noChangeAspect="1" noChangeArrowheads="1"/>
            </p:cNvPicPr>
            <p:nvPr/>
          </p:nvPicPr>
          <p:blipFill>
            <a:blip r:embed="rId5" cstate="print"/>
            <a:srcRect/>
            <a:stretch>
              <a:fillRect/>
            </a:stretch>
          </p:blipFill>
          <p:spPr bwMode="auto">
            <a:xfrm>
              <a:off x="6688704" y="3703606"/>
              <a:ext cx="271973" cy="684581"/>
            </a:xfrm>
            <a:prstGeom prst="rect">
              <a:avLst/>
            </a:prstGeom>
            <a:noFill/>
          </p:spPr>
        </p:pic>
        <p:sp>
          <p:nvSpPr>
            <p:cNvPr id="73" name="Freeform 12"/>
            <p:cNvSpPr>
              <a:spLocks/>
            </p:cNvSpPr>
            <p:nvPr/>
          </p:nvSpPr>
          <p:spPr bwMode="auto">
            <a:xfrm>
              <a:off x="5642655" y="3919208"/>
              <a:ext cx="55789" cy="55789"/>
            </a:xfrm>
            <a:custGeom>
              <a:avLst/>
              <a:gdLst/>
              <a:ahLst/>
              <a:cxnLst>
                <a:cxn ang="0">
                  <a:pos x="0" y="0"/>
                </a:cxn>
                <a:cxn ang="0">
                  <a:pos x="13" y="22"/>
                </a:cxn>
                <a:cxn ang="0">
                  <a:pos x="25" y="0"/>
                </a:cxn>
                <a:cxn ang="0">
                  <a:pos x="0" y="0"/>
                </a:cxn>
              </a:cxnLst>
              <a:rect l="0" t="0" r="r" b="b"/>
              <a:pathLst>
                <a:path w="25" h="22">
                  <a:moveTo>
                    <a:pt x="0" y="0"/>
                  </a:moveTo>
                  <a:lnTo>
                    <a:pt x="13" y="22"/>
                  </a:lnTo>
                  <a:lnTo>
                    <a:pt x="25" y="0"/>
                  </a:lnTo>
                  <a:lnTo>
                    <a:pt x="0" y="0"/>
                  </a:lnTo>
                  <a:close/>
                </a:path>
              </a:pathLst>
            </a:custGeom>
            <a:solidFill>
              <a:schemeClr val="tx1"/>
            </a:solidFill>
            <a:ln w="0">
              <a:noFill/>
              <a:prstDash val="solid"/>
              <a:round/>
              <a:headEnd/>
              <a:tailEnd/>
            </a:ln>
          </p:spPr>
          <p:txBody>
            <a:bodyPr/>
            <a:lstStyle/>
            <a:p>
              <a:endParaRPr lang="en-US" dirty="0">
                <a:solidFill>
                  <a:srgbClr val="000000"/>
                </a:solidFill>
              </a:endParaRPr>
            </a:p>
          </p:txBody>
        </p:sp>
        <p:sp>
          <p:nvSpPr>
            <p:cNvPr id="74" name="Freeform 13"/>
            <p:cNvSpPr>
              <a:spLocks/>
            </p:cNvSpPr>
            <p:nvPr/>
          </p:nvSpPr>
          <p:spPr bwMode="auto">
            <a:xfrm>
              <a:off x="6367916" y="3919208"/>
              <a:ext cx="55789" cy="55789"/>
            </a:xfrm>
            <a:custGeom>
              <a:avLst/>
              <a:gdLst/>
              <a:ahLst/>
              <a:cxnLst>
                <a:cxn ang="0">
                  <a:pos x="0" y="0"/>
                </a:cxn>
                <a:cxn ang="0">
                  <a:pos x="13" y="22"/>
                </a:cxn>
                <a:cxn ang="0">
                  <a:pos x="25" y="0"/>
                </a:cxn>
                <a:cxn ang="0">
                  <a:pos x="0" y="0"/>
                </a:cxn>
              </a:cxnLst>
              <a:rect l="0" t="0" r="r" b="b"/>
              <a:pathLst>
                <a:path w="25" h="22">
                  <a:moveTo>
                    <a:pt x="0" y="0"/>
                  </a:moveTo>
                  <a:lnTo>
                    <a:pt x="13" y="22"/>
                  </a:lnTo>
                  <a:lnTo>
                    <a:pt x="25" y="0"/>
                  </a:lnTo>
                  <a:lnTo>
                    <a:pt x="0" y="0"/>
                  </a:lnTo>
                  <a:close/>
                </a:path>
              </a:pathLst>
            </a:custGeom>
            <a:solidFill>
              <a:schemeClr val="tx1"/>
            </a:solidFill>
            <a:ln w="0">
              <a:noFill/>
              <a:prstDash val="solid"/>
              <a:round/>
              <a:headEnd/>
              <a:tailEnd/>
            </a:ln>
          </p:spPr>
          <p:txBody>
            <a:bodyPr/>
            <a:lstStyle/>
            <a:p>
              <a:endParaRPr lang="en-US" dirty="0">
                <a:solidFill>
                  <a:srgbClr val="000000"/>
                </a:solidFill>
              </a:endParaRPr>
            </a:p>
          </p:txBody>
        </p:sp>
        <p:sp>
          <p:nvSpPr>
            <p:cNvPr id="75" name="Freeform 14"/>
            <p:cNvSpPr>
              <a:spLocks/>
            </p:cNvSpPr>
            <p:nvPr/>
          </p:nvSpPr>
          <p:spPr bwMode="auto">
            <a:xfrm>
              <a:off x="5865812" y="3919208"/>
              <a:ext cx="55789" cy="55789"/>
            </a:xfrm>
            <a:custGeom>
              <a:avLst/>
              <a:gdLst/>
              <a:ahLst/>
              <a:cxnLst>
                <a:cxn ang="0">
                  <a:pos x="0" y="0"/>
                </a:cxn>
                <a:cxn ang="0">
                  <a:pos x="13" y="22"/>
                </a:cxn>
                <a:cxn ang="0">
                  <a:pos x="25" y="0"/>
                </a:cxn>
                <a:cxn ang="0">
                  <a:pos x="0" y="0"/>
                </a:cxn>
              </a:cxnLst>
              <a:rect l="0" t="0" r="r" b="b"/>
              <a:pathLst>
                <a:path w="25" h="22">
                  <a:moveTo>
                    <a:pt x="0" y="0"/>
                  </a:moveTo>
                  <a:lnTo>
                    <a:pt x="13" y="22"/>
                  </a:lnTo>
                  <a:lnTo>
                    <a:pt x="25" y="0"/>
                  </a:lnTo>
                  <a:lnTo>
                    <a:pt x="0" y="0"/>
                  </a:lnTo>
                  <a:close/>
                </a:path>
              </a:pathLst>
            </a:custGeom>
            <a:solidFill>
              <a:schemeClr val="tx1"/>
            </a:solidFill>
            <a:ln w="0">
              <a:noFill/>
              <a:prstDash val="solid"/>
              <a:round/>
              <a:headEnd/>
              <a:tailEnd/>
            </a:ln>
          </p:spPr>
          <p:txBody>
            <a:bodyPr/>
            <a:lstStyle/>
            <a:p>
              <a:endParaRPr lang="en-US" dirty="0">
                <a:solidFill>
                  <a:srgbClr val="000000"/>
                </a:solidFill>
              </a:endParaRPr>
            </a:p>
          </p:txBody>
        </p:sp>
        <p:sp>
          <p:nvSpPr>
            <p:cNvPr id="76" name="Freeform 15"/>
            <p:cNvSpPr>
              <a:spLocks/>
            </p:cNvSpPr>
            <p:nvPr/>
          </p:nvSpPr>
          <p:spPr bwMode="auto">
            <a:xfrm>
              <a:off x="6116864" y="3919208"/>
              <a:ext cx="55789" cy="55789"/>
            </a:xfrm>
            <a:custGeom>
              <a:avLst/>
              <a:gdLst/>
              <a:ahLst/>
              <a:cxnLst>
                <a:cxn ang="0">
                  <a:pos x="0" y="0"/>
                </a:cxn>
                <a:cxn ang="0">
                  <a:pos x="13" y="22"/>
                </a:cxn>
                <a:cxn ang="0">
                  <a:pos x="25" y="0"/>
                </a:cxn>
                <a:cxn ang="0">
                  <a:pos x="0" y="0"/>
                </a:cxn>
              </a:cxnLst>
              <a:rect l="0" t="0" r="r" b="b"/>
              <a:pathLst>
                <a:path w="25" h="22">
                  <a:moveTo>
                    <a:pt x="0" y="0"/>
                  </a:moveTo>
                  <a:lnTo>
                    <a:pt x="13" y="22"/>
                  </a:lnTo>
                  <a:lnTo>
                    <a:pt x="25" y="0"/>
                  </a:lnTo>
                  <a:lnTo>
                    <a:pt x="0" y="0"/>
                  </a:lnTo>
                  <a:close/>
                </a:path>
              </a:pathLst>
            </a:custGeom>
            <a:solidFill>
              <a:schemeClr val="tx1"/>
            </a:solidFill>
            <a:ln w="0">
              <a:noFill/>
              <a:prstDash val="solid"/>
              <a:round/>
              <a:headEnd/>
              <a:tailEnd/>
            </a:ln>
          </p:spPr>
          <p:txBody>
            <a:bodyPr/>
            <a:lstStyle/>
            <a:p>
              <a:endParaRPr lang="en-US" dirty="0">
                <a:solidFill>
                  <a:srgbClr val="000000"/>
                </a:solidFill>
              </a:endParaRPr>
            </a:p>
          </p:txBody>
        </p:sp>
        <p:sp>
          <p:nvSpPr>
            <p:cNvPr id="77" name="Freeform 16"/>
            <p:cNvSpPr>
              <a:spLocks/>
            </p:cNvSpPr>
            <p:nvPr/>
          </p:nvSpPr>
          <p:spPr bwMode="auto">
            <a:xfrm>
              <a:off x="6591073" y="3919208"/>
              <a:ext cx="55789" cy="55789"/>
            </a:xfrm>
            <a:custGeom>
              <a:avLst/>
              <a:gdLst/>
              <a:ahLst/>
              <a:cxnLst>
                <a:cxn ang="0">
                  <a:pos x="0" y="0"/>
                </a:cxn>
                <a:cxn ang="0">
                  <a:pos x="13" y="22"/>
                </a:cxn>
                <a:cxn ang="0">
                  <a:pos x="25" y="0"/>
                </a:cxn>
                <a:cxn ang="0">
                  <a:pos x="0" y="0"/>
                </a:cxn>
              </a:cxnLst>
              <a:rect l="0" t="0" r="r" b="b"/>
              <a:pathLst>
                <a:path w="25" h="22">
                  <a:moveTo>
                    <a:pt x="0" y="0"/>
                  </a:moveTo>
                  <a:lnTo>
                    <a:pt x="13" y="22"/>
                  </a:lnTo>
                  <a:lnTo>
                    <a:pt x="25" y="0"/>
                  </a:lnTo>
                  <a:lnTo>
                    <a:pt x="0" y="0"/>
                  </a:lnTo>
                  <a:close/>
                </a:path>
              </a:pathLst>
            </a:custGeom>
            <a:solidFill>
              <a:schemeClr val="tx1"/>
            </a:solidFill>
            <a:ln w="0">
              <a:noFill/>
              <a:prstDash val="solid"/>
              <a:round/>
              <a:headEnd/>
              <a:tailEnd/>
            </a:ln>
          </p:spPr>
          <p:txBody>
            <a:bodyPr/>
            <a:lstStyle/>
            <a:p>
              <a:endParaRPr lang="en-US" dirty="0">
                <a:solidFill>
                  <a:srgbClr val="000000"/>
                </a:solidFill>
              </a:endParaRPr>
            </a:p>
          </p:txBody>
        </p:sp>
        <p:sp>
          <p:nvSpPr>
            <p:cNvPr id="78" name="Text Box 28"/>
            <p:cNvSpPr txBox="1">
              <a:spLocks noChangeArrowheads="1"/>
            </p:cNvSpPr>
            <p:nvPr/>
          </p:nvSpPr>
          <p:spPr bwMode="auto">
            <a:xfrm>
              <a:off x="5448825" y="4099376"/>
              <a:ext cx="2291440" cy="311362"/>
            </a:xfrm>
            <a:prstGeom prst="rect">
              <a:avLst/>
            </a:prstGeom>
            <a:noFill/>
            <a:ln w="25400" cap="rnd">
              <a:noFill/>
              <a:miter lim="800000"/>
              <a:headEnd/>
              <a:tailEnd/>
            </a:ln>
            <a:effectLst/>
          </p:spPr>
          <p:txBody>
            <a:bodyPr wrap="none" lIns="45000" tIns="23400" rIns="45000" bIns="23400">
              <a:spAutoFit/>
            </a:bodyPr>
            <a:lstStyle/>
            <a:p>
              <a:pPr defTabSz="457200" eaLnBrk="0" hangingPunct="0"/>
              <a:r>
                <a:rPr lang="ru-RU" sz="1400" b="1" dirty="0" smtClean="0">
                  <a:solidFill>
                    <a:srgbClr val="000000"/>
                  </a:solidFill>
                  <a:effectLst>
                    <a:outerShdw blurRad="38100" dist="38100" dir="2700000" algn="tl">
                      <a:srgbClr val="C0C0C0"/>
                    </a:outerShdw>
                  </a:effectLst>
                </a:rPr>
                <a:t>Потеря данных</a:t>
              </a:r>
              <a:endParaRPr lang="en-US" sz="1400" b="1" dirty="0">
                <a:solidFill>
                  <a:srgbClr val="000000"/>
                </a:solidFill>
                <a:effectLst>
                  <a:outerShdw blurRad="38100" dist="38100" dir="2700000" algn="tl">
                    <a:srgbClr val="C0C0C0"/>
                  </a:outerShdw>
                </a:effectLst>
              </a:endParaRPr>
            </a:p>
          </p:txBody>
        </p:sp>
      </p:grpSp>
      <p:grpSp>
        <p:nvGrpSpPr>
          <p:cNvPr id="3" name="Group 78"/>
          <p:cNvGrpSpPr/>
          <p:nvPr/>
        </p:nvGrpSpPr>
        <p:grpSpPr>
          <a:xfrm>
            <a:off x="5607214" y="3046578"/>
            <a:ext cx="2349437" cy="735458"/>
            <a:chOff x="339725" y="2892425"/>
            <a:chExt cx="3124200" cy="904836"/>
          </a:xfrm>
        </p:grpSpPr>
        <p:pic>
          <p:nvPicPr>
            <p:cNvPr id="80" name="Picture 5" descr="TIMELINE_ARROW_LEFT"/>
            <p:cNvPicPr preferRelativeResize="0">
              <a:picLocks noChangeAspect="1" noChangeArrowheads="1"/>
            </p:cNvPicPr>
            <p:nvPr/>
          </p:nvPicPr>
          <p:blipFill>
            <a:blip r:embed="rId6" cstate="print"/>
            <a:srcRect/>
            <a:stretch>
              <a:fillRect/>
            </a:stretch>
          </p:blipFill>
          <p:spPr bwMode="auto">
            <a:xfrm>
              <a:off x="339725" y="3121974"/>
              <a:ext cx="1506311" cy="223157"/>
            </a:xfrm>
            <a:prstGeom prst="rect">
              <a:avLst/>
            </a:prstGeom>
            <a:noFill/>
            <a:effectLst>
              <a:outerShdw dist="35921" dir="2700000" algn="ctr" rotWithShape="0">
                <a:srgbClr val="808080"/>
              </a:outerShdw>
            </a:effectLst>
          </p:spPr>
        </p:pic>
        <p:pic>
          <p:nvPicPr>
            <p:cNvPr id="81" name="Picture 6" descr="TIMELINE_ARROW"/>
            <p:cNvPicPr preferRelativeResize="0">
              <a:picLocks noChangeAspect="1" noChangeArrowheads="1"/>
            </p:cNvPicPr>
            <p:nvPr/>
          </p:nvPicPr>
          <p:blipFill>
            <a:blip r:embed="rId7" cstate="print"/>
            <a:srcRect/>
            <a:stretch>
              <a:fillRect/>
            </a:stretch>
          </p:blipFill>
          <p:spPr bwMode="auto">
            <a:xfrm>
              <a:off x="1929720" y="3117325"/>
              <a:ext cx="1534205" cy="227806"/>
            </a:xfrm>
            <a:prstGeom prst="rect">
              <a:avLst/>
            </a:prstGeom>
            <a:noFill/>
            <a:effectLst>
              <a:outerShdw dist="35921" dir="2700000" algn="ctr" rotWithShape="0">
                <a:srgbClr val="808080"/>
              </a:outerShdw>
            </a:effectLst>
          </p:spPr>
        </p:pic>
        <p:pic>
          <p:nvPicPr>
            <p:cNvPr id="82" name="Picture 7" descr="INCIDENT_BURST"/>
            <p:cNvPicPr preferRelativeResize="0">
              <a:picLocks noChangeAspect="1" noChangeArrowheads="1"/>
            </p:cNvPicPr>
            <p:nvPr/>
          </p:nvPicPr>
          <p:blipFill>
            <a:blip r:embed="rId8" cstate="print"/>
            <a:srcRect/>
            <a:stretch>
              <a:fillRect/>
            </a:stretch>
          </p:blipFill>
          <p:spPr bwMode="auto">
            <a:xfrm>
              <a:off x="1748404" y="2892425"/>
              <a:ext cx="271973" cy="684581"/>
            </a:xfrm>
            <a:prstGeom prst="rect">
              <a:avLst/>
            </a:prstGeom>
            <a:noFill/>
          </p:spPr>
        </p:pic>
        <p:sp>
          <p:nvSpPr>
            <p:cNvPr id="83" name="Freeform 17"/>
            <p:cNvSpPr>
              <a:spLocks/>
            </p:cNvSpPr>
            <p:nvPr/>
          </p:nvSpPr>
          <p:spPr bwMode="auto">
            <a:xfrm>
              <a:off x="2097087" y="3108027"/>
              <a:ext cx="55789" cy="55789"/>
            </a:xfrm>
            <a:custGeom>
              <a:avLst/>
              <a:gdLst/>
              <a:ahLst/>
              <a:cxnLst>
                <a:cxn ang="0">
                  <a:pos x="0" y="0"/>
                </a:cxn>
                <a:cxn ang="0">
                  <a:pos x="13" y="22"/>
                </a:cxn>
                <a:cxn ang="0">
                  <a:pos x="25" y="0"/>
                </a:cxn>
                <a:cxn ang="0">
                  <a:pos x="0" y="0"/>
                </a:cxn>
              </a:cxnLst>
              <a:rect l="0" t="0" r="r" b="b"/>
              <a:pathLst>
                <a:path w="25" h="22">
                  <a:moveTo>
                    <a:pt x="0" y="0"/>
                  </a:moveTo>
                  <a:lnTo>
                    <a:pt x="13" y="22"/>
                  </a:lnTo>
                  <a:lnTo>
                    <a:pt x="25" y="0"/>
                  </a:lnTo>
                  <a:lnTo>
                    <a:pt x="0" y="0"/>
                  </a:lnTo>
                  <a:close/>
                </a:path>
              </a:pathLst>
            </a:custGeom>
            <a:solidFill>
              <a:schemeClr val="tx1"/>
            </a:solidFill>
            <a:ln w="0">
              <a:noFill/>
              <a:prstDash val="solid"/>
              <a:round/>
              <a:headEnd/>
              <a:tailEnd/>
            </a:ln>
          </p:spPr>
          <p:txBody>
            <a:bodyPr/>
            <a:lstStyle/>
            <a:p>
              <a:endParaRPr lang="en-US" dirty="0">
                <a:solidFill>
                  <a:srgbClr val="000000"/>
                </a:solidFill>
              </a:endParaRPr>
            </a:p>
          </p:txBody>
        </p:sp>
        <p:sp>
          <p:nvSpPr>
            <p:cNvPr id="84" name="Freeform 18"/>
            <p:cNvSpPr>
              <a:spLocks/>
            </p:cNvSpPr>
            <p:nvPr/>
          </p:nvSpPr>
          <p:spPr bwMode="auto">
            <a:xfrm>
              <a:off x="2822348" y="3108027"/>
              <a:ext cx="55789" cy="55789"/>
            </a:xfrm>
            <a:custGeom>
              <a:avLst/>
              <a:gdLst/>
              <a:ahLst/>
              <a:cxnLst>
                <a:cxn ang="0">
                  <a:pos x="0" y="0"/>
                </a:cxn>
                <a:cxn ang="0">
                  <a:pos x="13" y="22"/>
                </a:cxn>
                <a:cxn ang="0">
                  <a:pos x="25" y="0"/>
                </a:cxn>
                <a:cxn ang="0">
                  <a:pos x="0" y="0"/>
                </a:cxn>
              </a:cxnLst>
              <a:rect l="0" t="0" r="r" b="b"/>
              <a:pathLst>
                <a:path w="25" h="22">
                  <a:moveTo>
                    <a:pt x="0" y="0"/>
                  </a:moveTo>
                  <a:lnTo>
                    <a:pt x="13" y="22"/>
                  </a:lnTo>
                  <a:lnTo>
                    <a:pt x="25" y="0"/>
                  </a:lnTo>
                  <a:lnTo>
                    <a:pt x="0" y="0"/>
                  </a:lnTo>
                  <a:close/>
                </a:path>
              </a:pathLst>
            </a:custGeom>
            <a:solidFill>
              <a:schemeClr val="tx1"/>
            </a:solidFill>
            <a:ln w="0">
              <a:noFill/>
              <a:prstDash val="solid"/>
              <a:round/>
              <a:headEnd/>
              <a:tailEnd/>
            </a:ln>
          </p:spPr>
          <p:txBody>
            <a:bodyPr/>
            <a:lstStyle/>
            <a:p>
              <a:endParaRPr lang="en-US" dirty="0">
                <a:solidFill>
                  <a:srgbClr val="000000"/>
                </a:solidFill>
              </a:endParaRPr>
            </a:p>
          </p:txBody>
        </p:sp>
        <p:sp>
          <p:nvSpPr>
            <p:cNvPr id="85" name="Freeform 19"/>
            <p:cNvSpPr>
              <a:spLocks/>
            </p:cNvSpPr>
            <p:nvPr/>
          </p:nvSpPr>
          <p:spPr bwMode="auto">
            <a:xfrm>
              <a:off x="2320245" y="3108027"/>
              <a:ext cx="55789" cy="55789"/>
            </a:xfrm>
            <a:custGeom>
              <a:avLst/>
              <a:gdLst/>
              <a:ahLst/>
              <a:cxnLst>
                <a:cxn ang="0">
                  <a:pos x="0" y="0"/>
                </a:cxn>
                <a:cxn ang="0">
                  <a:pos x="13" y="22"/>
                </a:cxn>
                <a:cxn ang="0">
                  <a:pos x="25" y="0"/>
                </a:cxn>
                <a:cxn ang="0">
                  <a:pos x="0" y="0"/>
                </a:cxn>
              </a:cxnLst>
              <a:rect l="0" t="0" r="r" b="b"/>
              <a:pathLst>
                <a:path w="25" h="22">
                  <a:moveTo>
                    <a:pt x="0" y="0"/>
                  </a:moveTo>
                  <a:lnTo>
                    <a:pt x="13" y="22"/>
                  </a:lnTo>
                  <a:lnTo>
                    <a:pt x="25" y="0"/>
                  </a:lnTo>
                  <a:lnTo>
                    <a:pt x="0" y="0"/>
                  </a:lnTo>
                  <a:close/>
                </a:path>
              </a:pathLst>
            </a:custGeom>
            <a:solidFill>
              <a:schemeClr val="tx1"/>
            </a:solidFill>
            <a:ln w="0">
              <a:noFill/>
              <a:prstDash val="solid"/>
              <a:round/>
              <a:headEnd/>
              <a:tailEnd/>
            </a:ln>
          </p:spPr>
          <p:txBody>
            <a:bodyPr/>
            <a:lstStyle/>
            <a:p>
              <a:endParaRPr lang="en-US" dirty="0">
                <a:solidFill>
                  <a:srgbClr val="000000"/>
                </a:solidFill>
              </a:endParaRPr>
            </a:p>
          </p:txBody>
        </p:sp>
        <p:sp>
          <p:nvSpPr>
            <p:cNvPr id="86" name="Freeform 20"/>
            <p:cNvSpPr>
              <a:spLocks/>
            </p:cNvSpPr>
            <p:nvPr/>
          </p:nvSpPr>
          <p:spPr bwMode="auto">
            <a:xfrm>
              <a:off x="2571296" y="3108027"/>
              <a:ext cx="55789" cy="55789"/>
            </a:xfrm>
            <a:custGeom>
              <a:avLst/>
              <a:gdLst/>
              <a:ahLst/>
              <a:cxnLst>
                <a:cxn ang="0">
                  <a:pos x="0" y="0"/>
                </a:cxn>
                <a:cxn ang="0">
                  <a:pos x="13" y="22"/>
                </a:cxn>
                <a:cxn ang="0">
                  <a:pos x="25" y="0"/>
                </a:cxn>
                <a:cxn ang="0">
                  <a:pos x="0" y="0"/>
                </a:cxn>
              </a:cxnLst>
              <a:rect l="0" t="0" r="r" b="b"/>
              <a:pathLst>
                <a:path w="25" h="22">
                  <a:moveTo>
                    <a:pt x="0" y="0"/>
                  </a:moveTo>
                  <a:lnTo>
                    <a:pt x="13" y="22"/>
                  </a:lnTo>
                  <a:lnTo>
                    <a:pt x="25" y="0"/>
                  </a:lnTo>
                  <a:lnTo>
                    <a:pt x="0" y="0"/>
                  </a:lnTo>
                  <a:close/>
                </a:path>
              </a:pathLst>
            </a:custGeom>
            <a:solidFill>
              <a:schemeClr val="tx1"/>
            </a:solidFill>
            <a:ln w="0">
              <a:noFill/>
              <a:prstDash val="solid"/>
              <a:round/>
              <a:headEnd/>
              <a:tailEnd/>
            </a:ln>
          </p:spPr>
          <p:txBody>
            <a:bodyPr/>
            <a:lstStyle/>
            <a:p>
              <a:endParaRPr lang="en-US" dirty="0">
                <a:solidFill>
                  <a:srgbClr val="000000"/>
                </a:solidFill>
              </a:endParaRPr>
            </a:p>
          </p:txBody>
        </p:sp>
        <p:sp>
          <p:nvSpPr>
            <p:cNvPr id="87" name="Freeform 21"/>
            <p:cNvSpPr>
              <a:spLocks/>
            </p:cNvSpPr>
            <p:nvPr/>
          </p:nvSpPr>
          <p:spPr bwMode="auto">
            <a:xfrm>
              <a:off x="3045505" y="3108027"/>
              <a:ext cx="55789" cy="55789"/>
            </a:xfrm>
            <a:custGeom>
              <a:avLst/>
              <a:gdLst/>
              <a:ahLst/>
              <a:cxnLst>
                <a:cxn ang="0">
                  <a:pos x="0" y="0"/>
                </a:cxn>
                <a:cxn ang="0">
                  <a:pos x="13" y="22"/>
                </a:cxn>
                <a:cxn ang="0">
                  <a:pos x="25" y="0"/>
                </a:cxn>
                <a:cxn ang="0">
                  <a:pos x="0" y="0"/>
                </a:cxn>
              </a:cxnLst>
              <a:rect l="0" t="0" r="r" b="b"/>
              <a:pathLst>
                <a:path w="25" h="22">
                  <a:moveTo>
                    <a:pt x="0" y="0"/>
                  </a:moveTo>
                  <a:lnTo>
                    <a:pt x="13" y="22"/>
                  </a:lnTo>
                  <a:lnTo>
                    <a:pt x="25" y="0"/>
                  </a:lnTo>
                  <a:lnTo>
                    <a:pt x="0" y="0"/>
                  </a:lnTo>
                  <a:close/>
                </a:path>
              </a:pathLst>
            </a:custGeom>
            <a:solidFill>
              <a:schemeClr val="tx1"/>
            </a:solidFill>
            <a:ln w="0">
              <a:noFill/>
              <a:prstDash val="solid"/>
              <a:round/>
              <a:headEnd/>
              <a:tailEnd/>
            </a:ln>
          </p:spPr>
          <p:txBody>
            <a:bodyPr/>
            <a:lstStyle/>
            <a:p>
              <a:endParaRPr lang="en-US" dirty="0">
                <a:solidFill>
                  <a:srgbClr val="000000"/>
                </a:solidFill>
              </a:endParaRPr>
            </a:p>
          </p:txBody>
        </p:sp>
        <p:sp>
          <p:nvSpPr>
            <p:cNvPr id="88" name="Text Box 29"/>
            <p:cNvSpPr txBox="1">
              <a:spLocks noChangeArrowheads="1"/>
            </p:cNvSpPr>
            <p:nvPr/>
          </p:nvSpPr>
          <p:spPr bwMode="auto">
            <a:xfrm>
              <a:off x="2097087" y="3322597"/>
              <a:ext cx="1118531" cy="474664"/>
            </a:xfrm>
            <a:prstGeom prst="rect">
              <a:avLst/>
            </a:prstGeom>
            <a:noFill/>
            <a:ln w="25400" cap="rnd">
              <a:noFill/>
              <a:miter lim="800000"/>
              <a:headEnd/>
              <a:tailEnd/>
            </a:ln>
            <a:effectLst/>
          </p:spPr>
          <p:txBody>
            <a:bodyPr wrap="none" lIns="45000" tIns="23400" rIns="45000" bIns="23400">
              <a:spAutoFit/>
            </a:bodyPr>
            <a:lstStyle/>
            <a:p>
              <a:pPr defTabSz="457200" eaLnBrk="0" hangingPunct="0"/>
              <a:r>
                <a:rPr lang="ru-RU" sz="1400" b="1" dirty="0" smtClean="0">
                  <a:solidFill>
                    <a:srgbClr val="000000"/>
                  </a:solidFill>
                  <a:effectLst>
                    <a:outerShdw blurRad="38100" dist="38100" dir="2700000" algn="tl">
                      <a:srgbClr val="C0C0C0"/>
                    </a:outerShdw>
                  </a:effectLst>
                </a:rPr>
                <a:t>Простой</a:t>
              </a:r>
              <a:endParaRPr lang="en-US" sz="1400" b="1" dirty="0">
                <a:solidFill>
                  <a:srgbClr val="000000"/>
                </a:solidFill>
                <a:effectLst>
                  <a:outerShdw blurRad="38100" dist="38100" dir="2700000" algn="tl">
                    <a:srgbClr val="C0C0C0"/>
                  </a:outerShdw>
                </a:effectLst>
              </a:endParaRPr>
            </a:p>
            <a:p>
              <a:pPr defTabSz="457200" eaLnBrk="0" hangingPunct="0"/>
              <a:endParaRPr lang="en-US" sz="800" b="1" dirty="0">
                <a:solidFill>
                  <a:srgbClr val="000000"/>
                </a:solidFill>
                <a:effectLst>
                  <a:outerShdw blurRad="38100" dist="38100" dir="2700000" algn="tl">
                    <a:srgbClr val="C0C0C0"/>
                  </a:outerShdw>
                </a:effectLst>
              </a:endParaRPr>
            </a:p>
          </p:txBody>
        </p:sp>
      </p:grpSp>
      <p:pic>
        <p:nvPicPr>
          <p:cNvPr id="1026" name="Picture 2" descr="C:\Documents and Settings\v024125\Local Settings\Temporary Internet Files\Content.IE5\KI2Y4GAL\MCj04242140000[1].wmf"/>
          <p:cNvPicPr>
            <a:picLocks noChangeAspect="1" noChangeArrowheads="1"/>
          </p:cNvPicPr>
          <p:nvPr/>
        </p:nvPicPr>
        <p:blipFill>
          <a:blip r:embed="rId9" cstate="print"/>
          <a:srcRect/>
          <a:stretch>
            <a:fillRect/>
          </a:stretch>
        </p:blipFill>
        <p:spPr bwMode="auto">
          <a:xfrm>
            <a:off x="458953" y="2014522"/>
            <a:ext cx="923391" cy="1278248"/>
          </a:xfrm>
          <a:prstGeom prst="rect">
            <a:avLst/>
          </a:prstGeom>
          <a:noFill/>
        </p:spPr>
      </p:pic>
      <p:sp>
        <p:nvSpPr>
          <p:cNvPr id="49" name="Rectangle 147"/>
          <p:cNvSpPr>
            <a:spLocks noChangeArrowheads="1"/>
          </p:cNvSpPr>
          <p:nvPr/>
        </p:nvSpPr>
        <p:spPr bwMode="auto">
          <a:xfrm>
            <a:off x="5723905" y="4332367"/>
            <a:ext cx="3168431" cy="1677382"/>
          </a:xfrm>
          <a:prstGeom prst="rect">
            <a:avLst/>
          </a:prstGeom>
          <a:noFill/>
          <a:ln w="9525">
            <a:noFill/>
            <a:miter lim="800000"/>
            <a:headEnd/>
            <a:tailEnd/>
          </a:ln>
        </p:spPr>
        <p:txBody>
          <a:bodyPr wrap="square">
            <a:spAutoFit/>
          </a:bodyPr>
          <a:lstStyle/>
          <a:p>
            <a:pPr algn="l">
              <a:spcAft>
                <a:spcPts val="600"/>
              </a:spcAft>
            </a:pPr>
            <a:r>
              <a:rPr lang="ru-RU" sz="1400" dirty="0" smtClean="0">
                <a:solidFill>
                  <a:srgbClr val="000000"/>
                </a:solidFill>
                <a:latin typeface="Calibri"/>
              </a:rPr>
              <a:t>Удаление идентичных блоков данных из резервной копии</a:t>
            </a:r>
            <a:endParaRPr lang="en-US" sz="1400" dirty="0" smtClean="0">
              <a:solidFill>
                <a:srgbClr val="000000"/>
              </a:solidFill>
              <a:latin typeface="Calibri"/>
            </a:endParaRPr>
          </a:p>
          <a:p>
            <a:pPr algn="l">
              <a:spcAft>
                <a:spcPts val="0"/>
              </a:spcAft>
            </a:pPr>
            <a:r>
              <a:rPr lang="ru-RU" sz="1400" dirty="0" smtClean="0">
                <a:solidFill>
                  <a:srgbClr val="000000"/>
                </a:solidFill>
                <a:latin typeface="Calibri"/>
              </a:rPr>
              <a:t>Проблемы</a:t>
            </a:r>
            <a:endParaRPr lang="en-US" sz="1400" dirty="0" smtClean="0">
              <a:solidFill>
                <a:srgbClr val="000000"/>
              </a:solidFill>
              <a:latin typeface="Calibri"/>
            </a:endParaRPr>
          </a:p>
          <a:p>
            <a:pPr algn="l">
              <a:spcAft>
                <a:spcPts val="0"/>
              </a:spcAft>
            </a:pPr>
            <a:r>
              <a:rPr lang="ru-RU" sz="1400" dirty="0" smtClean="0">
                <a:solidFill>
                  <a:srgbClr val="000000"/>
                </a:solidFill>
                <a:latin typeface="Calibri"/>
              </a:rPr>
              <a:t>- Как меньше грузить канал передачи</a:t>
            </a:r>
            <a:endParaRPr lang="en-US" sz="1400" dirty="0" smtClean="0">
              <a:solidFill>
                <a:srgbClr val="000000"/>
              </a:solidFill>
              <a:latin typeface="Calibri"/>
            </a:endParaRPr>
          </a:p>
          <a:p>
            <a:pPr algn="l">
              <a:spcAft>
                <a:spcPts val="0"/>
              </a:spcAft>
              <a:buFontTx/>
              <a:buChar char="-"/>
            </a:pPr>
            <a:r>
              <a:rPr lang="ru-RU" sz="1400" dirty="0" smtClean="0">
                <a:solidFill>
                  <a:srgbClr val="000000"/>
                </a:solidFill>
                <a:latin typeface="Calibri"/>
              </a:rPr>
              <a:t> Как хранить меньше</a:t>
            </a:r>
          </a:p>
          <a:p>
            <a:pPr algn="l">
              <a:spcAft>
                <a:spcPts val="0"/>
              </a:spcAft>
            </a:pPr>
            <a:r>
              <a:rPr lang="ru-RU" sz="1400" dirty="0" smtClean="0">
                <a:solidFill>
                  <a:srgbClr val="000000"/>
                </a:solidFill>
                <a:latin typeface="Calibri"/>
              </a:rPr>
              <a:t>- Как упростить аварийное восстановление</a:t>
            </a:r>
            <a:endParaRPr lang="en-US" sz="1400" dirty="0" smtClean="0">
              <a:solidFill>
                <a:srgbClr val="000000"/>
              </a:solidFill>
              <a:latin typeface="Calibri"/>
            </a:endParaRPr>
          </a:p>
        </p:txBody>
      </p:sp>
      <p:grpSp>
        <p:nvGrpSpPr>
          <p:cNvPr id="4" name="Group 148"/>
          <p:cNvGrpSpPr/>
          <p:nvPr/>
        </p:nvGrpSpPr>
        <p:grpSpPr>
          <a:xfrm>
            <a:off x="4587538" y="4581467"/>
            <a:ext cx="1133471" cy="1065904"/>
            <a:chOff x="6178213" y="4791017"/>
            <a:chExt cx="1133471" cy="1065904"/>
          </a:xfrm>
        </p:grpSpPr>
        <p:grpSp>
          <p:nvGrpSpPr>
            <p:cNvPr id="5" name="Group 129"/>
            <p:cNvGrpSpPr/>
            <p:nvPr/>
          </p:nvGrpSpPr>
          <p:grpSpPr>
            <a:xfrm>
              <a:off x="6421984" y="5385558"/>
              <a:ext cx="701438" cy="471363"/>
              <a:chOff x="6421984" y="5385558"/>
              <a:chExt cx="701438" cy="471363"/>
            </a:xfrm>
          </p:grpSpPr>
          <p:grpSp>
            <p:nvGrpSpPr>
              <p:cNvPr id="6" name="Group 84"/>
              <p:cNvGrpSpPr/>
              <p:nvPr/>
            </p:nvGrpSpPr>
            <p:grpSpPr>
              <a:xfrm>
                <a:off x="6665823" y="5708867"/>
                <a:ext cx="249910" cy="148054"/>
                <a:chOff x="5489358" y="4338076"/>
                <a:chExt cx="362509" cy="217727"/>
              </a:xfrm>
            </p:grpSpPr>
            <p:sp>
              <p:nvSpPr>
                <p:cNvPr id="170" name="Rectangle 169"/>
                <p:cNvSpPr/>
                <p:nvPr/>
              </p:nvSpPr>
              <p:spPr bwMode="auto">
                <a:xfrm>
                  <a:off x="5489358" y="4338076"/>
                  <a:ext cx="53163" cy="74428"/>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nSpc>
                      <a:spcPct val="90000"/>
                    </a:lnSpc>
                  </a:pPr>
                  <a:endParaRPr lang="en-US" dirty="0" smtClean="0">
                    <a:solidFill>
                      <a:srgbClr val="FFFFFF"/>
                    </a:solidFill>
                  </a:endParaRPr>
                </a:p>
              </p:txBody>
            </p:sp>
            <p:sp>
              <p:nvSpPr>
                <p:cNvPr id="171" name="Rectangle 170"/>
                <p:cNvSpPr/>
                <p:nvPr/>
              </p:nvSpPr>
              <p:spPr bwMode="auto">
                <a:xfrm>
                  <a:off x="5489358" y="4481375"/>
                  <a:ext cx="53163" cy="74428"/>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nSpc>
                      <a:spcPct val="90000"/>
                    </a:lnSpc>
                  </a:pPr>
                  <a:endParaRPr lang="en-US" dirty="0" smtClean="0">
                    <a:solidFill>
                      <a:srgbClr val="FFFFFF"/>
                    </a:solidFill>
                  </a:endParaRPr>
                </a:p>
              </p:txBody>
            </p:sp>
            <p:sp>
              <p:nvSpPr>
                <p:cNvPr id="172" name="Rectangle 171"/>
                <p:cNvSpPr/>
                <p:nvPr/>
              </p:nvSpPr>
              <p:spPr bwMode="auto">
                <a:xfrm>
                  <a:off x="5580342" y="4351724"/>
                  <a:ext cx="53163" cy="74428"/>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nSpc>
                      <a:spcPct val="90000"/>
                    </a:lnSpc>
                  </a:pPr>
                  <a:endParaRPr lang="en-US" dirty="0" smtClean="0">
                    <a:solidFill>
                      <a:srgbClr val="FFFFFF"/>
                    </a:solidFill>
                  </a:endParaRPr>
                </a:p>
              </p:txBody>
            </p:sp>
            <p:sp>
              <p:nvSpPr>
                <p:cNvPr id="173" name="Rectangle 172"/>
                <p:cNvSpPr/>
                <p:nvPr/>
              </p:nvSpPr>
              <p:spPr bwMode="auto">
                <a:xfrm>
                  <a:off x="5676079" y="4481375"/>
                  <a:ext cx="53163" cy="74428"/>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nSpc>
                      <a:spcPct val="90000"/>
                    </a:lnSpc>
                  </a:pPr>
                  <a:endParaRPr lang="en-US" dirty="0" smtClean="0">
                    <a:solidFill>
                      <a:srgbClr val="FFFFFF"/>
                    </a:solidFill>
                  </a:endParaRPr>
                </a:p>
              </p:txBody>
            </p:sp>
            <p:sp>
              <p:nvSpPr>
                <p:cNvPr id="174" name="Rectangle 173"/>
                <p:cNvSpPr/>
                <p:nvPr/>
              </p:nvSpPr>
              <p:spPr bwMode="auto">
                <a:xfrm>
                  <a:off x="5680430" y="4344900"/>
                  <a:ext cx="53163" cy="74428"/>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nSpc>
                      <a:spcPct val="90000"/>
                    </a:lnSpc>
                  </a:pPr>
                  <a:endParaRPr lang="en-US" dirty="0" smtClean="0">
                    <a:solidFill>
                      <a:srgbClr val="FFFFFF"/>
                    </a:solidFill>
                  </a:endParaRPr>
                </a:p>
              </p:txBody>
            </p:sp>
            <p:sp>
              <p:nvSpPr>
                <p:cNvPr id="175" name="Rectangle 174"/>
                <p:cNvSpPr/>
                <p:nvPr/>
              </p:nvSpPr>
              <p:spPr bwMode="auto">
                <a:xfrm>
                  <a:off x="5798704" y="4481375"/>
                  <a:ext cx="53163" cy="74428"/>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nSpc>
                      <a:spcPct val="90000"/>
                    </a:lnSpc>
                  </a:pPr>
                  <a:endParaRPr lang="en-US" dirty="0" smtClean="0">
                    <a:solidFill>
                      <a:srgbClr val="FFFFFF"/>
                    </a:solidFill>
                  </a:endParaRPr>
                </a:p>
              </p:txBody>
            </p:sp>
            <p:sp>
              <p:nvSpPr>
                <p:cNvPr id="176" name="Rectangle 175"/>
                <p:cNvSpPr/>
                <p:nvPr/>
              </p:nvSpPr>
              <p:spPr bwMode="auto">
                <a:xfrm>
                  <a:off x="5773887" y="4351722"/>
                  <a:ext cx="53163" cy="74428"/>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nSpc>
                      <a:spcPct val="90000"/>
                    </a:lnSpc>
                  </a:pPr>
                  <a:endParaRPr lang="en-US" dirty="0" smtClean="0">
                    <a:solidFill>
                      <a:srgbClr val="FFFFFF"/>
                    </a:solidFill>
                  </a:endParaRPr>
                </a:p>
              </p:txBody>
            </p:sp>
          </p:grpSp>
          <p:sp>
            <p:nvSpPr>
              <p:cNvPr id="169" name="TextBox 168"/>
              <p:cNvSpPr txBox="1"/>
              <p:nvPr/>
            </p:nvSpPr>
            <p:spPr bwMode="ltGray">
              <a:xfrm>
                <a:off x="6421984" y="5385558"/>
                <a:ext cx="701438" cy="228504"/>
              </a:xfrm>
              <a:prstGeom prst="rect">
                <a:avLst/>
              </a:prstGeom>
              <a:noFill/>
              <a:ln w="9525">
                <a:noFill/>
                <a:miter lim="800000"/>
                <a:headEnd/>
                <a:tailEnd/>
              </a:ln>
            </p:spPr>
            <p:txBody>
              <a:bodyPr wrap="square" lIns="91419" tIns="45710" rIns="91419" bIns="45710" rtlCol="0" anchor="t" anchorCtr="0">
                <a:noAutofit/>
              </a:bodyPr>
              <a:lstStyle/>
              <a:p>
                <a:r>
                  <a:rPr lang="en-US" sz="1400" dirty="0" smtClean="0">
                    <a:ln>
                      <a:solidFill>
                        <a:srgbClr val="000000"/>
                      </a:solidFill>
                    </a:ln>
                    <a:solidFill>
                      <a:srgbClr val="9A918C">
                        <a:lumMod val="50000"/>
                      </a:srgbClr>
                    </a:solidFill>
                    <a:latin typeface="Calibri"/>
                  </a:rPr>
                  <a:t>Blocks</a:t>
                </a:r>
              </a:p>
            </p:txBody>
          </p:sp>
        </p:grpSp>
        <p:grpSp>
          <p:nvGrpSpPr>
            <p:cNvPr id="7" name="Group 128"/>
            <p:cNvGrpSpPr/>
            <p:nvPr/>
          </p:nvGrpSpPr>
          <p:grpSpPr>
            <a:xfrm rot="5400000">
              <a:off x="6347681" y="4791081"/>
              <a:ext cx="794535" cy="1133471"/>
              <a:chOff x="5261829" y="4552954"/>
              <a:chExt cx="794535" cy="1133471"/>
            </a:xfrm>
          </p:grpSpPr>
          <p:sp>
            <p:nvSpPr>
              <p:cNvPr id="165" name="Oval 164"/>
              <p:cNvSpPr/>
              <p:nvPr/>
            </p:nvSpPr>
            <p:spPr bwMode="auto">
              <a:xfrm>
                <a:off x="5261829" y="4552954"/>
                <a:ext cx="151027" cy="1133471"/>
              </a:xfrm>
              <a:prstGeom prst="ellipse">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nSpc>
                    <a:spcPct val="90000"/>
                  </a:lnSpc>
                </a:pPr>
                <a:endParaRPr lang="en-US" dirty="0" smtClean="0">
                  <a:ln>
                    <a:solidFill>
                      <a:srgbClr val="000000"/>
                    </a:solidFill>
                  </a:ln>
                  <a:solidFill>
                    <a:srgbClr val="FFFFFF"/>
                  </a:solidFill>
                </a:endParaRPr>
              </a:p>
            </p:txBody>
          </p:sp>
          <p:cxnSp>
            <p:nvCxnSpPr>
              <p:cNvPr id="166" name="Straight Connector 165"/>
              <p:cNvCxnSpPr>
                <a:stCxn id="165" idx="4"/>
              </p:cNvCxnSpPr>
              <p:nvPr/>
            </p:nvCxnSpPr>
            <p:spPr bwMode="auto">
              <a:xfrm rot="5400000" flipH="1" flipV="1">
                <a:off x="5496066" y="5126127"/>
                <a:ext cx="401574" cy="719021"/>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67" name="Straight Connector 166"/>
              <p:cNvCxnSpPr>
                <a:stCxn id="165" idx="0"/>
              </p:cNvCxnSpPr>
              <p:nvPr/>
            </p:nvCxnSpPr>
            <p:spPr bwMode="auto">
              <a:xfrm rot="16200000" flipH="1">
                <a:off x="5534930" y="4355367"/>
                <a:ext cx="323847" cy="719021"/>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grpSp>
        <p:grpSp>
          <p:nvGrpSpPr>
            <p:cNvPr id="8" name="Group 127"/>
            <p:cNvGrpSpPr/>
            <p:nvPr/>
          </p:nvGrpSpPr>
          <p:grpSpPr>
            <a:xfrm>
              <a:off x="6296024" y="4791017"/>
              <a:ext cx="761027" cy="549461"/>
              <a:chOff x="4657724" y="4819592"/>
              <a:chExt cx="761027" cy="549461"/>
            </a:xfrm>
          </p:grpSpPr>
          <p:sp>
            <p:nvSpPr>
              <p:cNvPr id="153" name="Rounded Rectangle 152"/>
              <p:cNvSpPr/>
              <p:nvPr/>
            </p:nvSpPr>
            <p:spPr bwMode="auto">
              <a:xfrm>
                <a:off x="4887544" y="5159619"/>
                <a:ext cx="275788" cy="209434"/>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ctr" anchorCtr="0" compatLnSpc="1">
                <a:prstTxWarp prst="textNoShape">
                  <a:avLst/>
                </a:prstTxWarp>
                <a:noAutofit/>
              </a:bodyPr>
              <a:lstStyle/>
              <a:p>
                <a:pPr>
                  <a:lnSpc>
                    <a:spcPct val="90000"/>
                  </a:lnSpc>
                </a:pPr>
                <a:r>
                  <a:rPr lang="en-US" sz="800" dirty="0" smtClean="0">
                    <a:solidFill>
                      <a:srgbClr val="000000"/>
                    </a:solidFill>
                  </a:rPr>
                  <a:t>VM</a:t>
                </a:r>
              </a:p>
            </p:txBody>
          </p:sp>
          <p:grpSp>
            <p:nvGrpSpPr>
              <p:cNvPr id="9" name="Group 70"/>
              <p:cNvGrpSpPr>
                <a:grpSpLocks noChangeAspect="1"/>
              </p:cNvGrpSpPr>
              <p:nvPr/>
            </p:nvGrpSpPr>
            <p:grpSpPr>
              <a:xfrm>
                <a:off x="4657724" y="4819592"/>
                <a:ext cx="761027" cy="297541"/>
                <a:chOff x="1457325" y="3716338"/>
                <a:chExt cx="1662112" cy="658812"/>
              </a:xfrm>
            </p:grpSpPr>
            <p:pic>
              <p:nvPicPr>
                <p:cNvPr id="156" name="Picture 72"/>
                <p:cNvPicPr preferRelativeResize="0">
                  <a:picLocks noChangeAspect="1" noChangeArrowheads="1"/>
                </p:cNvPicPr>
                <p:nvPr/>
              </p:nvPicPr>
              <p:blipFill>
                <a:blip r:embed="rId10" cstate="print"/>
                <a:srcRect/>
                <a:stretch>
                  <a:fillRect/>
                </a:stretch>
              </p:blipFill>
              <p:spPr bwMode="auto">
                <a:xfrm>
                  <a:off x="1457325" y="3716338"/>
                  <a:ext cx="338137" cy="354012"/>
                </a:xfrm>
                <a:prstGeom prst="rect">
                  <a:avLst/>
                </a:prstGeom>
                <a:noFill/>
                <a:ln w="9525">
                  <a:noFill/>
                  <a:miter lim="800000"/>
                  <a:headEnd/>
                  <a:tailEnd/>
                </a:ln>
              </p:spPr>
            </p:pic>
            <p:pic>
              <p:nvPicPr>
                <p:cNvPr id="157" name="Picture 73"/>
                <p:cNvPicPr preferRelativeResize="0">
                  <a:picLocks noChangeAspect="1" noChangeArrowheads="1"/>
                </p:cNvPicPr>
                <p:nvPr/>
              </p:nvPicPr>
              <p:blipFill>
                <a:blip r:embed="rId11" cstate="print"/>
                <a:srcRect/>
                <a:stretch>
                  <a:fillRect/>
                </a:stretch>
              </p:blipFill>
              <p:spPr bwMode="auto">
                <a:xfrm>
                  <a:off x="2478087" y="3716338"/>
                  <a:ext cx="336550" cy="354012"/>
                </a:xfrm>
                <a:prstGeom prst="rect">
                  <a:avLst/>
                </a:prstGeom>
                <a:noFill/>
                <a:ln w="9525">
                  <a:noFill/>
                  <a:miter lim="800000"/>
                  <a:headEnd/>
                  <a:tailEnd/>
                </a:ln>
              </p:spPr>
            </p:pic>
            <p:pic>
              <p:nvPicPr>
                <p:cNvPr id="158" name="Picture 74"/>
                <p:cNvPicPr preferRelativeResize="0">
                  <a:picLocks noChangeAspect="1" noChangeArrowheads="1"/>
                </p:cNvPicPr>
                <p:nvPr/>
              </p:nvPicPr>
              <p:blipFill>
                <a:blip r:embed="rId12" cstate="print"/>
                <a:srcRect/>
                <a:stretch>
                  <a:fillRect/>
                </a:stretch>
              </p:blipFill>
              <p:spPr bwMode="auto">
                <a:xfrm>
                  <a:off x="1957387" y="3716338"/>
                  <a:ext cx="341313" cy="354012"/>
                </a:xfrm>
                <a:prstGeom prst="rect">
                  <a:avLst/>
                </a:prstGeom>
                <a:noFill/>
                <a:ln w="9525">
                  <a:noFill/>
                  <a:miter lim="800000"/>
                  <a:headEnd/>
                  <a:tailEnd/>
                </a:ln>
              </p:spPr>
            </p:pic>
            <p:pic>
              <p:nvPicPr>
                <p:cNvPr id="159" name="Picture 146"/>
                <p:cNvPicPr preferRelativeResize="0">
                  <a:picLocks noChangeAspect="1" noChangeArrowheads="1"/>
                </p:cNvPicPr>
                <p:nvPr/>
              </p:nvPicPr>
              <p:blipFill>
                <a:blip r:embed="rId10" cstate="print"/>
                <a:srcRect/>
                <a:stretch>
                  <a:fillRect/>
                </a:stretch>
              </p:blipFill>
              <p:spPr bwMode="auto">
                <a:xfrm>
                  <a:off x="1609725" y="3868738"/>
                  <a:ext cx="338137" cy="354012"/>
                </a:xfrm>
                <a:prstGeom prst="rect">
                  <a:avLst/>
                </a:prstGeom>
                <a:noFill/>
                <a:ln w="9525">
                  <a:noFill/>
                  <a:miter lim="800000"/>
                  <a:headEnd/>
                  <a:tailEnd/>
                </a:ln>
              </p:spPr>
            </p:pic>
            <p:pic>
              <p:nvPicPr>
                <p:cNvPr id="160" name="Picture 147"/>
                <p:cNvPicPr preferRelativeResize="0">
                  <a:picLocks noChangeAspect="1" noChangeArrowheads="1"/>
                </p:cNvPicPr>
                <p:nvPr/>
              </p:nvPicPr>
              <p:blipFill>
                <a:blip r:embed="rId10" cstate="print"/>
                <a:srcRect/>
                <a:stretch>
                  <a:fillRect/>
                </a:stretch>
              </p:blipFill>
              <p:spPr bwMode="auto">
                <a:xfrm>
                  <a:off x="1762125" y="4021138"/>
                  <a:ext cx="338137" cy="354012"/>
                </a:xfrm>
                <a:prstGeom prst="rect">
                  <a:avLst/>
                </a:prstGeom>
                <a:noFill/>
                <a:ln w="9525">
                  <a:noFill/>
                  <a:miter lim="800000"/>
                  <a:headEnd/>
                  <a:tailEnd/>
                </a:ln>
              </p:spPr>
            </p:pic>
            <p:pic>
              <p:nvPicPr>
                <p:cNvPr id="161" name="Picture 151"/>
                <p:cNvPicPr preferRelativeResize="0">
                  <a:picLocks noChangeAspect="1" noChangeArrowheads="1"/>
                </p:cNvPicPr>
                <p:nvPr/>
              </p:nvPicPr>
              <p:blipFill>
                <a:blip r:embed="rId11" cstate="print"/>
                <a:srcRect/>
                <a:stretch>
                  <a:fillRect/>
                </a:stretch>
              </p:blipFill>
              <p:spPr bwMode="auto">
                <a:xfrm>
                  <a:off x="2630487" y="3868738"/>
                  <a:ext cx="336550" cy="354012"/>
                </a:xfrm>
                <a:prstGeom prst="rect">
                  <a:avLst/>
                </a:prstGeom>
                <a:noFill/>
                <a:ln w="9525">
                  <a:noFill/>
                  <a:miter lim="800000"/>
                  <a:headEnd/>
                  <a:tailEnd/>
                </a:ln>
              </p:spPr>
            </p:pic>
            <p:pic>
              <p:nvPicPr>
                <p:cNvPr id="162" name="Picture 152"/>
                <p:cNvPicPr preferRelativeResize="0">
                  <a:picLocks noChangeAspect="1" noChangeArrowheads="1"/>
                </p:cNvPicPr>
                <p:nvPr/>
              </p:nvPicPr>
              <p:blipFill>
                <a:blip r:embed="rId12" cstate="print"/>
                <a:srcRect/>
                <a:stretch>
                  <a:fillRect/>
                </a:stretch>
              </p:blipFill>
              <p:spPr bwMode="auto">
                <a:xfrm>
                  <a:off x="2109787" y="3868738"/>
                  <a:ext cx="341313" cy="354012"/>
                </a:xfrm>
                <a:prstGeom prst="rect">
                  <a:avLst/>
                </a:prstGeom>
                <a:noFill/>
                <a:ln w="9525">
                  <a:noFill/>
                  <a:miter lim="800000"/>
                  <a:headEnd/>
                  <a:tailEnd/>
                </a:ln>
              </p:spPr>
            </p:pic>
            <p:pic>
              <p:nvPicPr>
                <p:cNvPr id="163" name="Picture 153"/>
                <p:cNvPicPr preferRelativeResize="0">
                  <a:picLocks noChangeAspect="1" noChangeArrowheads="1"/>
                </p:cNvPicPr>
                <p:nvPr/>
              </p:nvPicPr>
              <p:blipFill>
                <a:blip r:embed="rId11" cstate="print"/>
                <a:srcRect/>
                <a:stretch>
                  <a:fillRect/>
                </a:stretch>
              </p:blipFill>
              <p:spPr bwMode="auto">
                <a:xfrm>
                  <a:off x="2782887" y="4021138"/>
                  <a:ext cx="336550" cy="354012"/>
                </a:xfrm>
                <a:prstGeom prst="rect">
                  <a:avLst/>
                </a:prstGeom>
                <a:noFill/>
                <a:ln w="9525">
                  <a:noFill/>
                  <a:miter lim="800000"/>
                  <a:headEnd/>
                  <a:tailEnd/>
                </a:ln>
              </p:spPr>
            </p:pic>
            <p:pic>
              <p:nvPicPr>
                <p:cNvPr id="164" name="Picture 154"/>
                <p:cNvPicPr preferRelativeResize="0">
                  <a:picLocks noChangeAspect="1" noChangeArrowheads="1"/>
                </p:cNvPicPr>
                <p:nvPr/>
              </p:nvPicPr>
              <p:blipFill>
                <a:blip r:embed="rId12" cstate="print"/>
                <a:srcRect/>
                <a:stretch>
                  <a:fillRect/>
                </a:stretch>
              </p:blipFill>
              <p:spPr bwMode="auto">
                <a:xfrm>
                  <a:off x="2262187" y="4021138"/>
                  <a:ext cx="341313" cy="354012"/>
                </a:xfrm>
                <a:prstGeom prst="rect">
                  <a:avLst/>
                </a:prstGeom>
                <a:noFill/>
                <a:ln w="9525">
                  <a:noFill/>
                  <a:miter lim="800000"/>
                  <a:headEnd/>
                  <a:tailEnd/>
                </a:ln>
              </p:spPr>
            </p:pic>
          </p:grpSp>
          <p:sp>
            <p:nvSpPr>
              <p:cNvPr id="155" name="Rounded Rectangle 154"/>
              <p:cNvSpPr/>
              <p:nvPr/>
            </p:nvSpPr>
            <p:spPr bwMode="auto">
              <a:xfrm>
                <a:off x="5123935" y="5153142"/>
                <a:ext cx="275788" cy="209434"/>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ctr" anchorCtr="0" compatLnSpc="1">
                <a:prstTxWarp prst="textNoShape">
                  <a:avLst/>
                </a:prstTxWarp>
                <a:noAutofit/>
              </a:bodyPr>
              <a:lstStyle/>
              <a:p>
                <a:pPr>
                  <a:lnSpc>
                    <a:spcPct val="90000"/>
                  </a:lnSpc>
                </a:pPr>
                <a:r>
                  <a:rPr lang="en-US" sz="800" dirty="0" smtClean="0">
                    <a:solidFill>
                      <a:srgbClr val="000000"/>
                    </a:solidFill>
                  </a:rPr>
                  <a:t>VM</a:t>
                </a:r>
              </a:p>
            </p:txBody>
          </p:sp>
        </p:grpSp>
      </p:grpSp>
      <p:sp>
        <p:nvSpPr>
          <p:cNvPr id="10" name="Footer Placeholder 9"/>
          <p:cNvSpPr>
            <a:spLocks noGrp="1"/>
          </p:cNvSpPr>
          <p:nvPr>
            <p:ph type="ftr" sz="quarter" idx="10"/>
          </p:nvPr>
        </p:nvSpPr>
        <p:spPr/>
        <p:txBody>
          <a:bodyPr/>
          <a:lstStyle/>
          <a:p>
            <a:pPr>
              <a:defRPr/>
            </a:pPr>
            <a:r>
              <a:rPr lang="ru-RU" smtClean="0">
                <a:solidFill>
                  <a:srgbClr val="9A918C">
                    <a:lumMod val="50000"/>
                  </a:srgbClr>
                </a:solidFill>
              </a:rPr>
              <a:t>Корпоративные решения для резервного копирования и восстановления</a:t>
            </a:r>
            <a:endParaRPr lang="en-US" dirty="0">
              <a:solidFill>
                <a:srgbClr val="9A918C">
                  <a:lumMod val="50000"/>
                </a:srgbClr>
              </a:solidFill>
            </a:endParaRPr>
          </a:p>
        </p:txBody>
      </p:sp>
    </p:spTree>
    <p:extLst>
      <p:ext uri="{BB962C8B-B14F-4D97-AF65-F5344CB8AC3E}">
        <p14:creationId xmlns:p14="http://schemas.microsoft.com/office/powerpoint/2010/main" val="1582285988"/>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1000"/>
                                        <p:tgtEl>
                                          <p:spTgt spid="39"/>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2000"/>
                                        <p:tgtEl>
                                          <p:spTgt spid="4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1000"/>
                                        <p:tgtEl>
                                          <p:spTgt spid="4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1000"/>
                                        <p:tgtEl>
                                          <p:spTgt spid="4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childTnLst>
                                </p:cTn>
                              </p:par>
                              <p:par>
                                <p:cTn id="28" presetID="10" presetClass="entr" presetSubtype="0"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fade">
                                      <p:cBhvr>
                                        <p:cTn id="38" dur="1000"/>
                                        <p:tgtEl>
                                          <p:spTgt spid="4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childTnLst>
                                </p:cTn>
                              </p:par>
                              <p:par>
                                <p:cTn id="42" presetID="3" presetClass="entr" presetSubtype="10" fill="hold" nodeType="with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blinds(horizontal)">
                                      <p:cBhvr>
                                        <p:cTn id="4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p:bldP spid="41" grpId="0" animBg="1"/>
      <p:bldP spid="42" grpId="0" animBg="1"/>
      <p:bldP spid="44" grpId="0"/>
      <p:bldP spid="45" grpId="0"/>
      <p:bldP spid="47"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ChangeArrowheads="1"/>
          </p:cNvSpPr>
          <p:nvPr/>
        </p:nvSpPr>
        <p:spPr bwMode="auto">
          <a:xfrm>
            <a:off x="1060450" y="913565"/>
            <a:ext cx="8021638" cy="669925"/>
          </a:xfrm>
          <a:prstGeom prst="homePlate">
            <a:avLst>
              <a:gd name="adj" fmla="val 35090"/>
            </a:avLst>
          </a:prstGeom>
          <a:solidFill>
            <a:srgbClr val="E1E0D9"/>
          </a:solidFill>
          <a:ln w="9525">
            <a:noFill/>
            <a:miter lim="800000"/>
            <a:headEnd/>
            <a:tailEnd/>
          </a:ln>
        </p:spPr>
        <p:txBody>
          <a:bodyPr wrap="none" anchor="ctr"/>
          <a:lstStyle/>
          <a:p>
            <a:pPr algn="l"/>
            <a:endParaRPr lang="en-US" sz="1700" dirty="0">
              <a:solidFill>
                <a:srgbClr val="000000"/>
              </a:solidFill>
              <a:latin typeface="Calibri" pitchFamily="34" charset="0"/>
              <a:cs typeface="Arial" charset="0"/>
            </a:endParaRPr>
          </a:p>
        </p:txBody>
      </p:sp>
      <p:grpSp>
        <p:nvGrpSpPr>
          <p:cNvPr id="2" name="Group 59"/>
          <p:cNvGrpSpPr>
            <a:grpSpLocks/>
          </p:cNvGrpSpPr>
          <p:nvPr/>
        </p:nvGrpSpPr>
        <p:grpSpPr bwMode="auto">
          <a:xfrm>
            <a:off x="1179513" y="1054852"/>
            <a:ext cx="1858962" cy="5053013"/>
            <a:chOff x="1179432" y="1410003"/>
            <a:chExt cx="1859452" cy="5053053"/>
          </a:xfrm>
        </p:grpSpPr>
        <p:sp>
          <p:nvSpPr>
            <p:cNvPr id="11309" name="Rectangle 292"/>
            <p:cNvSpPr>
              <a:spLocks noChangeArrowheads="1"/>
            </p:cNvSpPr>
            <p:nvPr/>
          </p:nvSpPr>
          <p:spPr bwMode="gray">
            <a:xfrm>
              <a:off x="1186128" y="2087248"/>
              <a:ext cx="1851314" cy="4375808"/>
            </a:xfrm>
            <a:prstGeom prst="rect">
              <a:avLst/>
            </a:prstGeom>
            <a:solidFill>
              <a:srgbClr val="848561">
                <a:alpha val="85097"/>
              </a:srgbClr>
            </a:solidFill>
            <a:ln w="9525" algn="ctr">
              <a:noFill/>
              <a:miter lim="800000"/>
              <a:headEnd/>
              <a:tailEnd/>
            </a:ln>
          </p:spPr>
          <p:txBody>
            <a:bodyPr wrap="none" anchor="ctr"/>
            <a:lstStyle/>
            <a:p>
              <a:pPr>
                <a:spcBef>
                  <a:spcPct val="20000"/>
                </a:spcBef>
                <a:buClr>
                  <a:srgbClr val="CC0000"/>
                </a:buClr>
              </a:pPr>
              <a:endParaRPr lang="en-US" sz="1400" b="1" dirty="0">
                <a:solidFill>
                  <a:srgbClr val="FFFFFF"/>
                </a:solidFill>
                <a:latin typeface="Calibri" pitchFamily="34" charset="0"/>
                <a:cs typeface="Arial" charset="0"/>
              </a:endParaRPr>
            </a:p>
          </p:txBody>
        </p:sp>
        <p:sp>
          <p:nvSpPr>
            <p:cNvPr id="11310" name="Rectangle 293"/>
            <p:cNvSpPr>
              <a:spLocks noChangeArrowheads="1"/>
            </p:cNvSpPr>
            <p:nvPr/>
          </p:nvSpPr>
          <p:spPr bwMode="gray">
            <a:xfrm>
              <a:off x="1179432" y="1410003"/>
              <a:ext cx="1859452" cy="633615"/>
            </a:xfrm>
            <a:prstGeom prst="rect">
              <a:avLst/>
            </a:prstGeom>
            <a:solidFill>
              <a:schemeClr val="accent1"/>
            </a:solidFill>
            <a:ln w="25400" algn="ctr">
              <a:solidFill>
                <a:schemeClr val="bg1"/>
              </a:solidFill>
              <a:miter lim="800000"/>
              <a:headEnd/>
              <a:tailEnd/>
            </a:ln>
          </p:spPr>
          <p:txBody>
            <a:bodyPr wrap="none" anchor="ctr"/>
            <a:lstStyle/>
            <a:p>
              <a:pPr>
                <a:spcBef>
                  <a:spcPct val="20000"/>
                </a:spcBef>
                <a:buClr>
                  <a:srgbClr val="CC0000"/>
                </a:buClr>
              </a:pPr>
              <a:r>
                <a:rPr lang="ru-RU" sz="1600" b="1" dirty="0">
                  <a:solidFill>
                    <a:srgbClr val="FFFFFF"/>
                  </a:solidFill>
                  <a:latin typeface="Calibri" pitchFamily="34" charset="0"/>
                  <a:cs typeface="Arial" charset="0"/>
                </a:rPr>
                <a:t>КЛАСС 1</a:t>
              </a:r>
              <a:endParaRPr lang="en-US" sz="1600" b="1" dirty="0">
                <a:solidFill>
                  <a:srgbClr val="FFFFFF"/>
                </a:solidFill>
                <a:latin typeface="Calibri" pitchFamily="34" charset="0"/>
                <a:cs typeface="Arial" charset="0"/>
              </a:endParaRPr>
            </a:p>
          </p:txBody>
        </p:sp>
        <p:sp>
          <p:nvSpPr>
            <p:cNvPr id="11311" name="Rectangle 12"/>
            <p:cNvSpPr>
              <a:spLocks noChangeArrowheads="1"/>
            </p:cNvSpPr>
            <p:nvPr/>
          </p:nvSpPr>
          <p:spPr bwMode="auto">
            <a:xfrm>
              <a:off x="1601069" y="2330560"/>
              <a:ext cx="701018" cy="277001"/>
            </a:xfrm>
            <a:prstGeom prst="rect">
              <a:avLst/>
            </a:prstGeom>
            <a:noFill/>
            <a:ln w="9525">
              <a:noFill/>
              <a:miter lim="800000"/>
              <a:headEnd/>
              <a:tailEnd/>
            </a:ln>
          </p:spPr>
          <p:txBody>
            <a:bodyPr wrap="none">
              <a:spAutoFit/>
            </a:bodyPr>
            <a:lstStyle/>
            <a:p>
              <a:pPr algn="l">
                <a:spcBef>
                  <a:spcPct val="20000"/>
                </a:spcBef>
                <a:buClr>
                  <a:srgbClr val="CC0000"/>
                </a:buClr>
              </a:pPr>
              <a:r>
                <a:rPr lang="en-US" sz="1200" b="1" dirty="0">
                  <a:solidFill>
                    <a:srgbClr val="FFFFFF"/>
                  </a:solidFill>
                  <a:latin typeface="Calibri" pitchFamily="34" charset="0"/>
                  <a:cs typeface="Arial" charset="0"/>
                </a:rPr>
                <a:t>&lt; 1 </a:t>
              </a:r>
              <a:r>
                <a:rPr lang="ru-RU" sz="1200" b="1" dirty="0">
                  <a:solidFill>
                    <a:srgbClr val="FFFFFF"/>
                  </a:solidFill>
                  <a:latin typeface="Calibri" pitchFamily="34" charset="0"/>
                  <a:cs typeface="Arial" charset="0"/>
                </a:rPr>
                <a:t>часа</a:t>
              </a:r>
              <a:endParaRPr lang="en-US" sz="1200" b="1" dirty="0">
                <a:solidFill>
                  <a:srgbClr val="FFFFFF"/>
                </a:solidFill>
                <a:latin typeface="Calibri" pitchFamily="34" charset="0"/>
                <a:cs typeface="Arial" charset="0"/>
              </a:endParaRPr>
            </a:p>
          </p:txBody>
        </p:sp>
        <p:sp>
          <p:nvSpPr>
            <p:cNvPr id="11312" name="Rectangle 13"/>
            <p:cNvSpPr>
              <a:spLocks noChangeArrowheads="1"/>
            </p:cNvSpPr>
            <p:nvPr/>
          </p:nvSpPr>
          <p:spPr bwMode="auto">
            <a:xfrm>
              <a:off x="1584634" y="2989348"/>
              <a:ext cx="948523" cy="277001"/>
            </a:xfrm>
            <a:prstGeom prst="rect">
              <a:avLst/>
            </a:prstGeom>
            <a:noFill/>
            <a:ln w="9525">
              <a:noFill/>
              <a:miter lim="800000"/>
              <a:headEnd/>
              <a:tailEnd/>
            </a:ln>
          </p:spPr>
          <p:txBody>
            <a:bodyPr wrap="none">
              <a:spAutoFit/>
            </a:bodyPr>
            <a:lstStyle/>
            <a:p>
              <a:pPr algn="l">
                <a:spcBef>
                  <a:spcPct val="20000"/>
                </a:spcBef>
                <a:buClr>
                  <a:srgbClr val="CC0000"/>
                </a:buClr>
              </a:pPr>
              <a:r>
                <a:rPr lang="ru-RU" sz="1200" b="1" dirty="0">
                  <a:solidFill>
                    <a:srgbClr val="FFFFFF"/>
                  </a:solidFill>
                  <a:latin typeface="Calibri" pitchFamily="34" charset="0"/>
                  <a:cs typeface="Arial" charset="0"/>
                </a:rPr>
                <a:t>Около нуля</a:t>
              </a:r>
              <a:endParaRPr lang="en-US" sz="1200" b="1" dirty="0">
                <a:solidFill>
                  <a:srgbClr val="FFFFFF"/>
                </a:solidFill>
                <a:latin typeface="Calibri" pitchFamily="34" charset="0"/>
                <a:cs typeface="Arial" charset="0"/>
              </a:endParaRPr>
            </a:p>
          </p:txBody>
        </p:sp>
        <p:sp>
          <p:nvSpPr>
            <p:cNvPr id="11313" name="Rectangle 14"/>
            <p:cNvSpPr>
              <a:spLocks noChangeArrowheads="1"/>
            </p:cNvSpPr>
            <p:nvPr/>
          </p:nvSpPr>
          <p:spPr bwMode="auto">
            <a:xfrm>
              <a:off x="1187356" y="3597183"/>
              <a:ext cx="1828799" cy="1015663"/>
            </a:xfrm>
            <a:prstGeom prst="rect">
              <a:avLst/>
            </a:prstGeom>
            <a:noFill/>
            <a:ln w="9525">
              <a:noFill/>
              <a:miter lim="800000"/>
              <a:headEnd/>
              <a:tailEnd/>
            </a:ln>
          </p:spPr>
          <p:txBody>
            <a:bodyPr>
              <a:spAutoFit/>
            </a:bodyPr>
            <a:lstStyle/>
            <a:p>
              <a:r>
                <a:rPr lang="en-US" sz="1200" b="1" dirty="0">
                  <a:solidFill>
                    <a:srgbClr val="FFFFFF"/>
                  </a:solidFill>
                  <a:latin typeface="Calibri" pitchFamily="34" charset="0"/>
                  <a:cs typeface="Arial" charset="0"/>
                </a:rPr>
                <a:t>Oracle </a:t>
              </a:r>
            </a:p>
            <a:p>
              <a:r>
                <a:rPr lang="en-US" sz="1200" b="1" dirty="0">
                  <a:solidFill>
                    <a:srgbClr val="FFFFFF"/>
                  </a:solidFill>
                  <a:latin typeface="Calibri" pitchFamily="34" charset="0"/>
                  <a:cs typeface="Arial" charset="0"/>
                </a:rPr>
                <a:t>DB2</a:t>
              </a:r>
            </a:p>
            <a:p>
              <a:r>
                <a:rPr lang="en-US" sz="1200" b="1" dirty="0">
                  <a:solidFill>
                    <a:srgbClr val="FFFFFF"/>
                  </a:solidFill>
                  <a:latin typeface="Calibri" pitchFamily="34" charset="0"/>
                  <a:cs typeface="Arial" charset="0"/>
                </a:rPr>
                <a:t>SAP</a:t>
              </a:r>
            </a:p>
            <a:p>
              <a:r>
                <a:rPr lang="ru-RU" sz="1200" b="1" dirty="0" err="1">
                  <a:solidFill>
                    <a:srgbClr val="FFFFFF"/>
                  </a:solidFill>
                  <a:latin typeface="Calibri" pitchFamily="34" charset="0"/>
                  <a:cs typeface="Arial" charset="0"/>
                </a:rPr>
                <a:t>Веб</a:t>
              </a:r>
              <a:r>
                <a:rPr lang="ru-RU" sz="1200" b="1" dirty="0">
                  <a:solidFill>
                    <a:srgbClr val="FFFFFF"/>
                  </a:solidFill>
                  <a:latin typeface="Calibri" pitchFamily="34" charset="0"/>
                  <a:cs typeface="Arial" charset="0"/>
                </a:rPr>
                <a:t> Приложения</a:t>
              </a:r>
              <a:endParaRPr lang="en-US" sz="1200" b="1" dirty="0">
                <a:solidFill>
                  <a:srgbClr val="FFFFFF"/>
                </a:solidFill>
                <a:latin typeface="Calibri" pitchFamily="34" charset="0"/>
                <a:cs typeface="Arial" charset="0"/>
              </a:endParaRPr>
            </a:p>
            <a:p>
              <a:r>
                <a:rPr lang="ru-RU" sz="1200" b="1" dirty="0">
                  <a:solidFill>
                    <a:srgbClr val="FFFFFF"/>
                  </a:solidFill>
                  <a:latin typeface="Calibri" pitchFamily="34" charset="0"/>
                  <a:cs typeface="Arial" charset="0"/>
                </a:rPr>
                <a:t>Другие Приложения</a:t>
              </a:r>
              <a:endParaRPr lang="en-US" sz="1200" b="1" dirty="0">
                <a:solidFill>
                  <a:srgbClr val="FFFFFF"/>
                </a:solidFill>
                <a:latin typeface="Calibri" pitchFamily="34" charset="0"/>
                <a:cs typeface="Arial" charset="0"/>
              </a:endParaRPr>
            </a:p>
          </p:txBody>
        </p:sp>
        <p:sp>
          <p:nvSpPr>
            <p:cNvPr id="42" name="AutoShape 25"/>
            <p:cNvSpPr>
              <a:spLocks noChangeArrowheads="1"/>
            </p:cNvSpPr>
            <p:nvPr/>
          </p:nvSpPr>
          <p:spPr bwMode="auto">
            <a:xfrm>
              <a:off x="1227070" y="1444928"/>
              <a:ext cx="1768941" cy="469904"/>
            </a:xfrm>
            <a:prstGeom prst="rect">
              <a:avLst/>
            </a:prstGeom>
            <a:gradFill rotWithShape="1">
              <a:gsLst>
                <a:gs pos="0">
                  <a:schemeClr val="bg1">
                    <a:alpha val="47000"/>
                  </a:schemeClr>
                </a:gs>
                <a:gs pos="100000">
                  <a:schemeClr val="bg1">
                    <a:gamma/>
                    <a:tint val="25490"/>
                    <a:invGamma/>
                    <a:alpha val="0"/>
                  </a:schemeClr>
                </a:gs>
              </a:gsLst>
              <a:lin ang="5400000" scaled="1"/>
            </a:gradFill>
            <a:ln w="12700" algn="ctr">
              <a:noFill/>
              <a:round/>
              <a:headEnd/>
              <a:tailEnd/>
            </a:ln>
            <a:effectLst/>
          </p:spPr>
          <p:txBody>
            <a:bodyPr wrap="none" anchor="ctr"/>
            <a:lstStyle/>
            <a:p>
              <a:pPr algn="l" defTabSz="384175">
                <a:defRPr/>
              </a:pPr>
              <a:endParaRPr lang="en-US" sz="1000" i="1" dirty="0">
                <a:solidFill>
                  <a:srgbClr val="000000"/>
                </a:solidFill>
                <a:latin typeface="Calibri" pitchFamily="34" charset="0"/>
                <a:cs typeface="Arial" charset="0"/>
              </a:endParaRPr>
            </a:p>
          </p:txBody>
        </p:sp>
      </p:grpSp>
      <p:grpSp>
        <p:nvGrpSpPr>
          <p:cNvPr id="3" name="Group 61"/>
          <p:cNvGrpSpPr>
            <a:grpSpLocks/>
          </p:cNvGrpSpPr>
          <p:nvPr/>
        </p:nvGrpSpPr>
        <p:grpSpPr bwMode="auto">
          <a:xfrm>
            <a:off x="4808538" y="1054852"/>
            <a:ext cx="2166937" cy="5053013"/>
            <a:chOff x="4808543" y="1410003"/>
            <a:chExt cx="2166257" cy="5053053"/>
          </a:xfrm>
        </p:grpSpPr>
        <p:sp>
          <p:nvSpPr>
            <p:cNvPr id="11302" name="Rectangle 292"/>
            <p:cNvSpPr>
              <a:spLocks noChangeArrowheads="1"/>
            </p:cNvSpPr>
            <p:nvPr/>
          </p:nvSpPr>
          <p:spPr bwMode="gray">
            <a:xfrm>
              <a:off x="4963719" y="2087248"/>
              <a:ext cx="1851314" cy="4375808"/>
            </a:xfrm>
            <a:prstGeom prst="rect">
              <a:avLst/>
            </a:prstGeom>
            <a:solidFill>
              <a:srgbClr val="BE5F0B">
                <a:alpha val="84705"/>
              </a:srgbClr>
            </a:solidFill>
            <a:ln w="9525" algn="ctr">
              <a:noFill/>
              <a:miter lim="800000"/>
              <a:headEnd/>
              <a:tailEnd/>
            </a:ln>
          </p:spPr>
          <p:txBody>
            <a:bodyPr wrap="none" anchor="ctr"/>
            <a:lstStyle/>
            <a:p>
              <a:pPr>
                <a:spcBef>
                  <a:spcPct val="20000"/>
                </a:spcBef>
                <a:buClr>
                  <a:srgbClr val="CC0000"/>
                </a:buClr>
              </a:pPr>
              <a:endParaRPr lang="en-US" sz="1500" b="1" dirty="0">
                <a:solidFill>
                  <a:srgbClr val="FFFFFF"/>
                </a:solidFill>
                <a:latin typeface="Calibri" pitchFamily="34" charset="0"/>
                <a:cs typeface="Arial" charset="0"/>
              </a:endParaRPr>
            </a:p>
          </p:txBody>
        </p:sp>
        <p:sp>
          <p:nvSpPr>
            <p:cNvPr id="25" name="Rectangle 293"/>
            <p:cNvSpPr>
              <a:spLocks noChangeArrowheads="1"/>
            </p:cNvSpPr>
            <p:nvPr/>
          </p:nvSpPr>
          <p:spPr bwMode="gray">
            <a:xfrm>
              <a:off x="4948199" y="1410003"/>
              <a:ext cx="1859966" cy="633418"/>
            </a:xfrm>
            <a:prstGeom prst="rect">
              <a:avLst/>
            </a:prstGeom>
            <a:solidFill>
              <a:schemeClr val="accent4">
                <a:lumMod val="75000"/>
              </a:schemeClr>
            </a:solidFill>
            <a:ln w="25400" algn="ctr">
              <a:solidFill>
                <a:schemeClr val="bg1"/>
              </a:solidFill>
              <a:miter lim="800000"/>
              <a:headEnd/>
              <a:tailEnd/>
            </a:ln>
          </p:spPr>
          <p:txBody>
            <a:bodyPr wrap="none" anchor="ctr"/>
            <a:lstStyle/>
            <a:p>
              <a:pPr>
                <a:spcBef>
                  <a:spcPct val="20000"/>
                </a:spcBef>
                <a:buClr>
                  <a:srgbClr val="CC0000"/>
                </a:buClr>
                <a:defRPr/>
              </a:pPr>
              <a:endParaRPr lang="en-US" sz="1900" dirty="0">
                <a:solidFill>
                  <a:srgbClr val="000000"/>
                </a:solidFill>
                <a:latin typeface="Calibri" pitchFamily="34" charset="0"/>
                <a:cs typeface="Arial" charset="0"/>
              </a:endParaRPr>
            </a:p>
          </p:txBody>
        </p:sp>
        <p:sp>
          <p:nvSpPr>
            <p:cNvPr id="11304" name="Rectangle 294"/>
            <p:cNvSpPr>
              <a:spLocks noChangeArrowheads="1"/>
            </p:cNvSpPr>
            <p:nvPr/>
          </p:nvSpPr>
          <p:spPr bwMode="gray">
            <a:xfrm>
              <a:off x="5030768" y="1455568"/>
              <a:ext cx="1703611" cy="584868"/>
            </a:xfrm>
            <a:prstGeom prst="rect">
              <a:avLst/>
            </a:prstGeom>
            <a:noFill/>
            <a:ln w="9525" algn="ctr">
              <a:noFill/>
              <a:miter lim="800000"/>
              <a:headEnd/>
              <a:tailEnd/>
            </a:ln>
          </p:spPr>
          <p:txBody>
            <a:bodyPr anchor="ctr" anchorCtr="1"/>
            <a:lstStyle/>
            <a:p>
              <a:pPr eaLnBrk="0" hangingPunct="0">
                <a:lnSpc>
                  <a:spcPct val="90000"/>
                </a:lnSpc>
              </a:pPr>
              <a:r>
                <a:rPr lang="ru-RU" sz="1600" b="1" dirty="0">
                  <a:solidFill>
                    <a:srgbClr val="FFFFFF"/>
                  </a:solidFill>
                  <a:latin typeface="Calibri" pitchFamily="34" charset="0"/>
                  <a:cs typeface="Arial" charset="0"/>
                </a:rPr>
                <a:t>КЛАСС 3</a:t>
              </a:r>
              <a:endParaRPr lang="en-US" sz="1600" b="1" dirty="0">
                <a:solidFill>
                  <a:srgbClr val="FFFFFF"/>
                </a:solidFill>
                <a:latin typeface="Calibri" pitchFamily="34" charset="0"/>
                <a:cs typeface="Arial" charset="0"/>
              </a:endParaRPr>
            </a:p>
          </p:txBody>
        </p:sp>
        <p:sp>
          <p:nvSpPr>
            <p:cNvPr id="11305" name="Rectangle 27"/>
            <p:cNvSpPr>
              <a:spLocks noChangeArrowheads="1"/>
            </p:cNvSpPr>
            <p:nvPr/>
          </p:nvSpPr>
          <p:spPr bwMode="auto">
            <a:xfrm>
              <a:off x="5408143" y="2319272"/>
              <a:ext cx="862466" cy="277001"/>
            </a:xfrm>
            <a:prstGeom prst="rect">
              <a:avLst/>
            </a:prstGeom>
            <a:noFill/>
            <a:ln w="9525">
              <a:noFill/>
              <a:miter lim="800000"/>
              <a:headEnd/>
              <a:tailEnd/>
            </a:ln>
          </p:spPr>
          <p:txBody>
            <a:bodyPr wrap="none">
              <a:spAutoFit/>
            </a:bodyPr>
            <a:lstStyle/>
            <a:p>
              <a:pPr algn="l">
                <a:spcBef>
                  <a:spcPct val="20000"/>
                </a:spcBef>
                <a:buClr>
                  <a:srgbClr val="CC0000"/>
                </a:buClr>
              </a:pPr>
              <a:r>
                <a:rPr lang="en-US" sz="1200" b="1" dirty="0">
                  <a:solidFill>
                    <a:srgbClr val="FFFFFF"/>
                  </a:solidFill>
                  <a:latin typeface="Calibri" pitchFamily="34" charset="0"/>
                  <a:cs typeface="Arial" charset="0"/>
                </a:rPr>
                <a:t>&lt; 12 </a:t>
              </a:r>
              <a:r>
                <a:rPr lang="ru-RU" sz="1200" b="1" dirty="0">
                  <a:solidFill>
                    <a:srgbClr val="FFFFFF"/>
                  </a:solidFill>
                  <a:latin typeface="Calibri" pitchFamily="34" charset="0"/>
                  <a:cs typeface="Arial" charset="0"/>
                </a:rPr>
                <a:t>часов</a:t>
              </a:r>
              <a:endParaRPr lang="en-US" sz="1200" b="1" dirty="0">
                <a:solidFill>
                  <a:srgbClr val="FFFFFF"/>
                </a:solidFill>
                <a:latin typeface="Calibri" pitchFamily="34" charset="0"/>
                <a:cs typeface="Arial" charset="0"/>
              </a:endParaRPr>
            </a:p>
          </p:txBody>
        </p:sp>
        <p:sp>
          <p:nvSpPr>
            <p:cNvPr id="11306" name="Rectangle 28"/>
            <p:cNvSpPr>
              <a:spLocks noChangeArrowheads="1"/>
            </p:cNvSpPr>
            <p:nvPr/>
          </p:nvSpPr>
          <p:spPr bwMode="auto">
            <a:xfrm>
              <a:off x="5558196" y="2978060"/>
              <a:ext cx="725868" cy="277001"/>
            </a:xfrm>
            <a:prstGeom prst="rect">
              <a:avLst/>
            </a:prstGeom>
            <a:noFill/>
            <a:ln w="9525">
              <a:noFill/>
              <a:miter lim="800000"/>
              <a:headEnd/>
              <a:tailEnd/>
            </a:ln>
          </p:spPr>
          <p:txBody>
            <a:bodyPr wrap="none">
              <a:spAutoFit/>
            </a:bodyPr>
            <a:lstStyle/>
            <a:p>
              <a:pPr algn="l">
                <a:spcBef>
                  <a:spcPct val="20000"/>
                </a:spcBef>
                <a:buClr>
                  <a:srgbClr val="CC0000"/>
                </a:buClr>
              </a:pPr>
              <a:r>
                <a:rPr lang="ru-RU" sz="1200" b="1" dirty="0">
                  <a:solidFill>
                    <a:srgbClr val="FFFFFF"/>
                  </a:solidFill>
                  <a:latin typeface="Calibri" pitchFamily="34" charset="0"/>
                  <a:cs typeface="Arial" charset="0"/>
                </a:rPr>
                <a:t>Сегодня</a:t>
              </a:r>
              <a:endParaRPr lang="en-US" sz="1200" b="1" dirty="0">
                <a:solidFill>
                  <a:srgbClr val="FFFFFF"/>
                </a:solidFill>
                <a:latin typeface="Calibri" pitchFamily="34" charset="0"/>
                <a:cs typeface="Arial" charset="0"/>
              </a:endParaRPr>
            </a:p>
          </p:txBody>
        </p:sp>
        <p:sp>
          <p:nvSpPr>
            <p:cNvPr id="44" name="AutoShape 25"/>
            <p:cNvSpPr>
              <a:spLocks noChangeArrowheads="1"/>
            </p:cNvSpPr>
            <p:nvPr/>
          </p:nvSpPr>
          <p:spPr bwMode="auto">
            <a:xfrm>
              <a:off x="4992635" y="1444928"/>
              <a:ext cx="1769507" cy="469904"/>
            </a:xfrm>
            <a:prstGeom prst="rect">
              <a:avLst/>
            </a:prstGeom>
            <a:gradFill rotWithShape="1">
              <a:gsLst>
                <a:gs pos="0">
                  <a:schemeClr val="bg1">
                    <a:alpha val="47000"/>
                  </a:schemeClr>
                </a:gs>
                <a:gs pos="100000">
                  <a:schemeClr val="bg1">
                    <a:gamma/>
                    <a:tint val="25490"/>
                    <a:invGamma/>
                    <a:alpha val="0"/>
                  </a:schemeClr>
                </a:gs>
              </a:gsLst>
              <a:lin ang="5400000" scaled="1"/>
            </a:gradFill>
            <a:ln w="12700" algn="ctr">
              <a:noFill/>
              <a:round/>
              <a:headEnd/>
              <a:tailEnd/>
            </a:ln>
            <a:effectLst/>
          </p:spPr>
          <p:txBody>
            <a:bodyPr wrap="none" anchor="ctr"/>
            <a:lstStyle/>
            <a:p>
              <a:pPr algn="l" defTabSz="384175">
                <a:defRPr/>
              </a:pPr>
              <a:endParaRPr lang="en-US" sz="1000" i="1" dirty="0">
                <a:solidFill>
                  <a:srgbClr val="000000"/>
                </a:solidFill>
                <a:latin typeface="Calibri" pitchFamily="34" charset="0"/>
                <a:cs typeface="Arial" charset="0"/>
              </a:endParaRPr>
            </a:p>
          </p:txBody>
        </p:sp>
        <p:sp>
          <p:nvSpPr>
            <p:cNvPr id="11308" name="Rectangle 45"/>
            <p:cNvSpPr>
              <a:spLocks noChangeArrowheads="1"/>
            </p:cNvSpPr>
            <p:nvPr/>
          </p:nvSpPr>
          <p:spPr bwMode="auto">
            <a:xfrm>
              <a:off x="4808543" y="3607990"/>
              <a:ext cx="2166257" cy="904863"/>
            </a:xfrm>
            <a:prstGeom prst="rect">
              <a:avLst/>
            </a:prstGeom>
            <a:noFill/>
            <a:ln w="9525">
              <a:noFill/>
              <a:miter lim="800000"/>
              <a:headEnd/>
              <a:tailEnd/>
            </a:ln>
          </p:spPr>
          <p:txBody>
            <a:bodyPr>
              <a:spAutoFit/>
            </a:bodyPr>
            <a:lstStyle/>
            <a:p>
              <a:pPr>
                <a:spcBef>
                  <a:spcPct val="20000"/>
                </a:spcBef>
                <a:buClr>
                  <a:srgbClr val="CC0000"/>
                </a:buClr>
              </a:pPr>
              <a:r>
                <a:rPr lang="ru-RU" sz="1200" b="1" dirty="0">
                  <a:solidFill>
                    <a:srgbClr val="FFFFFF"/>
                  </a:solidFill>
                  <a:latin typeface="Calibri" pitchFamily="34" charset="0"/>
                  <a:cs typeface="Arial" charset="0"/>
                </a:rPr>
                <a:t>Внутренняя Сеть</a:t>
              </a:r>
              <a:endParaRPr lang="en-US" sz="1200" b="1" dirty="0">
                <a:solidFill>
                  <a:srgbClr val="FFFFFF"/>
                </a:solidFill>
                <a:latin typeface="Calibri" pitchFamily="34" charset="0"/>
                <a:cs typeface="Arial" charset="0"/>
              </a:endParaRPr>
            </a:p>
            <a:p>
              <a:pPr>
                <a:spcBef>
                  <a:spcPct val="20000"/>
                </a:spcBef>
                <a:buClr>
                  <a:srgbClr val="CC0000"/>
                </a:buClr>
              </a:pPr>
              <a:r>
                <a:rPr lang="en-US" sz="1200" b="1" dirty="0" err="1">
                  <a:solidFill>
                    <a:srgbClr val="FFFFFF"/>
                  </a:solidFill>
                  <a:latin typeface="Calibri" pitchFamily="34" charset="0"/>
                  <a:cs typeface="Arial" charset="0"/>
                </a:rPr>
                <a:t>VMWare</a:t>
              </a:r>
              <a:endParaRPr lang="en-US" sz="1200" b="1" dirty="0">
                <a:solidFill>
                  <a:srgbClr val="000000"/>
                </a:solidFill>
                <a:latin typeface="Calibri" pitchFamily="34" charset="0"/>
                <a:cs typeface="Arial" charset="0"/>
              </a:endParaRPr>
            </a:p>
            <a:p>
              <a:pPr>
                <a:spcBef>
                  <a:spcPct val="20000"/>
                </a:spcBef>
                <a:buClr>
                  <a:srgbClr val="CC0000"/>
                </a:buClr>
              </a:pPr>
              <a:r>
                <a:rPr lang="ru-RU" sz="1200" b="1" dirty="0">
                  <a:solidFill>
                    <a:srgbClr val="FFFFFF"/>
                  </a:solidFill>
                  <a:latin typeface="Calibri" pitchFamily="34" charset="0"/>
                  <a:cs typeface="Arial" charset="0"/>
                </a:rPr>
                <a:t>Менее Критичные</a:t>
              </a:r>
              <a:r>
                <a:rPr lang="en-US" sz="1200" b="1" dirty="0">
                  <a:solidFill>
                    <a:srgbClr val="FFFFFF"/>
                  </a:solidFill>
                  <a:latin typeface="Calibri" pitchFamily="34" charset="0"/>
                  <a:cs typeface="Arial" charset="0"/>
                </a:rPr>
                <a:t/>
              </a:r>
              <a:br>
                <a:rPr lang="en-US" sz="1200" b="1" dirty="0">
                  <a:solidFill>
                    <a:srgbClr val="FFFFFF"/>
                  </a:solidFill>
                  <a:latin typeface="Calibri" pitchFamily="34" charset="0"/>
                  <a:cs typeface="Arial" charset="0"/>
                </a:rPr>
              </a:br>
              <a:r>
                <a:rPr lang="en-US" sz="1200" b="1" dirty="0">
                  <a:solidFill>
                    <a:srgbClr val="FFFFFF"/>
                  </a:solidFill>
                  <a:latin typeface="Calibri" pitchFamily="34" charset="0"/>
                  <a:cs typeface="Arial" charset="0"/>
                </a:rPr>
                <a:t> </a:t>
              </a:r>
              <a:r>
                <a:rPr lang="ru-RU" sz="1200" b="1" dirty="0">
                  <a:solidFill>
                    <a:srgbClr val="FFFFFF"/>
                  </a:solidFill>
                  <a:latin typeface="Calibri" pitchFamily="34" charset="0"/>
                  <a:cs typeface="Arial" charset="0"/>
                </a:rPr>
                <a:t>Приложения</a:t>
              </a:r>
              <a:endParaRPr lang="en-US" sz="1200" b="1" dirty="0">
                <a:solidFill>
                  <a:srgbClr val="FFFFFF"/>
                </a:solidFill>
                <a:latin typeface="Calibri" pitchFamily="34" charset="0"/>
                <a:cs typeface="Arial" charset="0"/>
              </a:endParaRPr>
            </a:p>
          </p:txBody>
        </p:sp>
      </p:grpSp>
      <p:grpSp>
        <p:nvGrpSpPr>
          <p:cNvPr id="4" name="Group 62"/>
          <p:cNvGrpSpPr>
            <a:grpSpLocks/>
          </p:cNvGrpSpPr>
          <p:nvPr/>
        </p:nvGrpSpPr>
        <p:grpSpPr bwMode="auto">
          <a:xfrm>
            <a:off x="6700838" y="1054852"/>
            <a:ext cx="2166937" cy="5053013"/>
            <a:chOff x="6701243" y="1410003"/>
            <a:chExt cx="2166257" cy="5053142"/>
          </a:xfrm>
        </p:grpSpPr>
        <p:sp>
          <p:nvSpPr>
            <p:cNvPr id="11296" name="Rectangle 292"/>
            <p:cNvSpPr>
              <a:spLocks noChangeArrowheads="1"/>
            </p:cNvSpPr>
            <p:nvPr/>
          </p:nvSpPr>
          <p:spPr bwMode="gray">
            <a:xfrm>
              <a:off x="6849735" y="2085557"/>
              <a:ext cx="1851314" cy="4377588"/>
            </a:xfrm>
            <a:prstGeom prst="rect">
              <a:avLst/>
            </a:prstGeom>
            <a:solidFill>
              <a:srgbClr val="7F6377">
                <a:alpha val="84705"/>
              </a:srgbClr>
            </a:solidFill>
            <a:ln w="9525" algn="ctr">
              <a:noFill/>
              <a:miter lim="800000"/>
              <a:headEnd/>
              <a:tailEnd/>
            </a:ln>
          </p:spPr>
          <p:txBody>
            <a:bodyPr wrap="none" anchor="ctr"/>
            <a:lstStyle/>
            <a:p>
              <a:pPr>
                <a:spcBef>
                  <a:spcPct val="20000"/>
                </a:spcBef>
                <a:buClr>
                  <a:srgbClr val="CC0000"/>
                </a:buClr>
              </a:pPr>
              <a:endParaRPr lang="en-US" sz="1500" b="1" dirty="0">
                <a:solidFill>
                  <a:srgbClr val="FFFFFF"/>
                </a:solidFill>
                <a:latin typeface="Calibri" pitchFamily="34" charset="0"/>
                <a:cs typeface="Arial" charset="0"/>
              </a:endParaRPr>
            </a:p>
          </p:txBody>
        </p:sp>
        <p:sp>
          <p:nvSpPr>
            <p:cNvPr id="32" name="Rectangle 293"/>
            <p:cNvSpPr>
              <a:spLocks noChangeArrowheads="1"/>
            </p:cNvSpPr>
            <p:nvPr/>
          </p:nvSpPr>
          <p:spPr bwMode="gray">
            <a:xfrm>
              <a:off x="6845660" y="1410003"/>
              <a:ext cx="1859966" cy="633429"/>
            </a:xfrm>
            <a:prstGeom prst="rect">
              <a:avLst/>
            </a:prstGeom>
            <a:solidFill>
              <a:schemeClr val="accent6"/>
            </a:solidFill>
            <a:ln w="25400" algn="ctr">
              <a:solidFill>
                <a:schemeClr val="bg1"/>
              </a:solidFill>
              <a:miter lim="800000"/>
              <a:headEnd/>
              <a:tailEnd/>
            </a:ln>
          </p:spPr>
          <p:txBody>
            <a:bodyPr wrap="none" anchor="ctr"/>
            <a:lstStyle/>
            <a:p>
              <a:pPr>
                <a:spcBef>
                  <a:spcPct val="20000"/>
                </a:spcBef>
                <a:buClr>
                  <a:srgbClr val="CC0000"/>
                </a:buClr>
                <a:defRPr/>
              </a:pPr>
              <a:r>
                <a:rPr lang="ru-RU" sz="1600" b="1" dirty="0">
                  <a:solidFill>
                    <a:srgbClr val="FFFFFF"/>
                  </a:solidFill>
                  <a:latin typeface="Calibri"/>
                  <a:cs typeface="Arial" charset="0"/>
                </a:rPr>
                <a:t>КЛАСС 4</a:t>
              </a:r>
              <a:endParaRPr lang="en-US" sz="1600" b="1" dirty="0">
                <a:solidFill>
                  <a:srgbClr val="FFFFFF"/>
                </a:solidFill>
                <a:latin typeface="Calibri"/>
                <a:cs typeface="Arial" charset="0"/>
              </a:endParaRPr>
            </a:p>
          </p:txBody>
        </p:sp>
        <p:sp>
          <p:nvSpPr>
            <p:cNvPr id="11298" name="Rectangle 33"/>
            <p:cNvSpPr>
              <a:spLocks noChangeArrowheads="1"/>
            </p:cNvSpPr>
            <p:nvPr/>
          </p:nvSpPr>
          <p:spPr bwMode="auto">
            <a:xfrm>
              <a:off x="7187012" y="2336205"/>
              <a:ext cx="1093674" cy="277006"/>
            </a:xfrm>
            <a:prstGeom prst="rect">
              <a:avLst/>
            </a:prstGeom>
            <a:noFill/>
            <a:ln w="9525">
              <a:noFill/>
              <a:miter lim="800000"/>
              <a:headEnd/>
              <a:tailEnd/>
            </a:ln>
          </p:spPr>
          <p:txBody>
            <a:bodyPr wrap="none">
              <a:spAutoFit/>
            </a:bodyPr>
            <a:lstStyle/>
            <a:p>
              <a:pPr algn="l">
                <a:spcBef>
                  <a:spcPct val="20000"/>
                </a:spcBef>
                <a:buClr>
                  <a:srgbClr val="CC0000"/>
                </a:buClr>
              </a:pPr>
              <a:r>
                <a:rPr lang="ru-RU" sz="1200" b="1" dirty="0">
                  <a:solidFill>
                    <a:srgbClr val="FFFFFF"/>
                  </a:solidFill>
                  <a:latin typeface="Calibri" pitchFamily="34" charset="0"/>
                  <a:cs typeface="Arial" charset="0"/>
                </a:rPr>
                <a:t>Любое время</a:t>
              </a:r>
              <a:endParaRPr lang="en-US" sz="1200" b="1" dirty="0">
                <a:solidFill>
                  <a:srgbClr val="FFFFFF"/>
                </a:solidFill>
                <a:latin typeface="Calibri" pitchFamily="34" charset="0"/>
                <a:cs typeface="Arial" charset="0"/>
              </a:endParaRPr>
            </a:p>
          </p:txBody>
        </p:sp>
        <p:sp>
          <p:nvSpPr>
            <p:cNvPr id="11299" name="Rectangle 34"/>
            <p:cNvSpPr>
              <a:spLocks noChangeArrowheads="1"/>
            </p:cNvSpPr>
            <p:nvPr/>
          </p:nvSpPr>
          <p:spPr bwMode="auto">
            <a:xfrm>
              <a:off x="7492537" y="2994993"/>
              <a:ext cx="457033" cy="277006"/>
            </a:xfrm>
            <a:prstGeom prst="rect">
              <a:avLst/>
            </a:prstGeom>
            <a:noFill/>
            <a:ln w="9525">
              <a:noFill/>
              <a:miter lim="800000"/>
              <a:headEnd/>
              <a:tailEnd/>
            </a:ln>
          </p:spPr>
          <p:txBody>
            <a:bodyPr wrap="none">
              <a:spAutoFit/>
            </a:bodyPr>
            <a:lstStyle/>
            <a:p>
              <a:pPr algn="l">
                <a:spcBef>
                  <a:spcPct val="20000"/>
                </a:spcBef>
                <a:buClr>
                  <a:srgbClr val="CC0000"/>
                </a:buClr>
              </a:pPr>
              <a:r>
                <a:rPr lang="ru-RU" sz="1200" b="1" dirty="0">
                  <a:solidFill>
                    <a:srgbClr val="FFFFFF"/>
                  </a:solidFill>
                  <a:latin typeface="Calibri" pitchFamily="34" charset="0"/>
                  <a:cs typeface="Arial" charset="0"/>
                </a:rPr>
                <a:t>Дни</a:t>
              </a:r>
              <a:endParaRPr lang="en-US" sz="1200" b="1" dirty="0">
                <a:solidFill>
                  <a:srgbClr val="FFFFFF"/>
                </a:solidFill>
                <a:latin typeface="Calibri" pitchFamily="34" charset="0"/>
                <a:cs typeface="Arial" charset="0"/>
              </a:endParaRPr>
            </a:p>
          </p:txBody>
        </p:sp>
        <p:sp>
          <p:nvSpPr>
            <p:cNvPr id="45" name="AutoShape 25"/>
            <p:cNvSpPr>
              <a:spLocks noChangeArrowheads="1"/>
            </p:cNvSpPr>
            <p:nvPr/>
          </p:nvSpPr>
          <p:spPr bwMode="auto">
            <a:xfrm>
              <a:off x="6885335" y="1444929"/>
              <a:ext cx="1780616" cy="469912"/>
            </a:xfrm>
            <a:prstGeom prst="rect">
              <a:avLst/>
            </a:prstGeom>
            <a:gradFill rotWithShape="1">
              <a:gsLst>
                <a:gs pos="0">
                  <a:schemeClr val="bg1">
                    <a:alpha val="47000"/>
                  </a:schemeClr>
                </a:gs>
                <a:gs pos="100000">
                  <a:schemeClr val="bg1">
                    <a:gamma/>
                    <a:tint val="25490"/>
                    <a:invGamma/>
                    <a:alpha val="0"/>
                  </a:schemeClr>
                </a:gs>
              </a:gsLst>
              <a:lin ang="5400000" scaled="1"/>
            </a:gradFill>
            <a:ln w="12700" algn="ctr">
              <a:noFill/>
              <a:round/>
              <a:headEnd/>
              <a:tailEnd/>
            </a:ln>
            <a:effectLst/>
          </p:spPr>
          <p:txBody>
            <a:bodyPr wrap="none" anchor="ctr"/>
            <a:lstStyle/>
            <a:p>
              <a:pPr algn="l" defTabSz="384175">
                <a:defRPr/>
              </a:pPr>
              <a:endParaRPr lang="en-US" sz="1000" i="1" dirty="0">
                <a:solidFill>
                  <a:srgbClr val="000000"/>
                </a:solidFill>
                <a:latin typeface="Calibri" pitchFamily="34" charset="0"/>
                <a:cs typeface="Arial" charset="0"/>
              </a:endParaRPr>
            </a:p>
          </p:txBody>
        </p:sp>
        <p:sp>
          <p:nvSpPr>
            <p:cNvPr id="11301" name="Rectangle 46"/>
            <p:cNvSpPr>
              <a:spLocks noChangeArrowheads="1"/>
            </p:cNvSpPr>
            <p:nvPr/>
          </p:nvSpPr>
          <p:spPr bwMode="auto">
            <a:xfrm>
              <a:off x="6701243" y="3606626"/>
              <a:ext cx="2166257" cy="941820"/>
            </a:xfrm>
            <a:prstGeom prst="rect">
              <a:avLst/>
            </a:prstGeom>
            <a:noFill/>
            <a:ln w="9525">
              <a:noFill/>
              <a:miter lim="800000"/>
              <a:headEnd/>
              <a:tailEnd/>
            </a:ln>
          </p:spPr>
          <p:txBody>
            <a:bodyPr>
              <a:spAutoFit/>
            </a:bodyPr>
            <a:lstStyle/>
            <a:p>
              <a:pPr>
                <a:spcBef>
                  <a:spcPct val="20000"/>
                </a:spcBef>
                <a:buClr>
                  <a:srgbClr val="CC0000"/>
                </a:buClr>
              </a:pPr>
              <a:r>
                <a:rPr lang="ru-RU" sz="1200" b="1" dirty="0">
                  <a:solidFill>
                    <a:srgbClr val="FFFFFF"/>
                  </a:solidFill>
                  <a:latin typeface="Calibri" pitchFamily="34" charset="0"/>
                  <a:cs typeface="Arial" charset="0"/>
                </a:rPr>
                <a:t>Другие менее </a:t>
              </a:r>
            </a:p>
            <a:p>
              <a:pPr>
                <a:spcBef>
                  <a:spcPct val="20000"/>
                </a:spcBef>
                <a:buClr>
                  <a:srgbClr val="CC0000"/>
                </a:buClr>
              </a:pPr>
              <a:r>
                <a:rPr lang="ru-RU" sz="1200" b="1" dirty="0">
                  <a:solidFill>
                    <a:srgbClr val="FFFFFF"/>
                  </a:solidFill>
                  <a:latin typeface="Calibri" pitchFamily="34" charset="0"/>
                  <a:cs typeface="Arial" charset="0"/>
                </a:rPr>
                <a:t>Критичные</a:t>
              </a:r>
            </a:p>
            <a:p>
              <a:pPr>
                <a:spcBef>
                  <a:spcPct val="20000"/>
                </a:spcBef>
                <a:buClr>
                  <a:srgbClr val="CC0000"/>
                </a:buClr>
              </a:pPr>
              <a:r>
                <a:rPr lang="ru-RU" sz="1200" b="1" dirty="0">
                  <a:solidFill>
                    <a:srgbClr val="FFFFFF"/>
                  </a:solidFill>
                  <a:latin typeface="Calibri" pitchFamily="34" charset="0"/>
                  <a:cs typeface="Arial" charset="0"/>
                </a:rPr>
                <a:t>Приложения</a:t>
              </a:r>
              <a:endParaRPr lang="en-US" sz="1200" b="1" dirty="0">
                <a:solidFill>
                  <a:srgbClr val="FFFFFF"/>
                </a:solidFill>
                <a:latin typeface="Calibri" pitchFamily="34" charset="0"/>
                <a:cs typeface="Arial" charset="0"/>
              </a:endParaRPr>
            </a:p>
            <a:p>
              <a:pPr>
                <a:spcBef>
                  <a:spcPct val="20000"/>
                </a:spcBef>
                <a:buClr>
                  <a:srgbClr val="CC0000"/>
                </a:buClr>
              </a:pPr>
              <a:endParaRPr lang="en-US" sz="1200" b="1" dirty="0">
                <a:solidFill>
                  <a:srgbClr val="FFFFFF"/>
                </a:solidFill>
                <a:latin typeface="Calibri" pitchFamily="34" charset="0"/>
                <a:cs typeface="Arial" charset="0"/>
              </a:endParaRPr>
            </a:p>
          </p:txBody>
        </p:sp>
      </p:grpSp>
      <p:grpSp>
        <p:nvGrpSpPr>
          <p:cNvPr id="8" name="Group 60"/>
          <p:cNvGrpSpPr>
            <a:grpSpLocks/>
          </p:cNvGrpSpPr>
          <p:nvPr/>
        </p:nvGrpSpPr>
        <p:grpSpPr bwMode="auto">
          <a:xfrm>
            <a:off x="3071813" y="1054852"/>
            <a:ext cx="1851025" cy="5053013"/>
            <a:chOff x="3072139" y="1410003"/>
            <a:chExt cx="1851314" cy="5053053"/>
          </a:xfrm>
        </p:grpSpPr>
        <p:sp>
          <p:nvSpPr>
            <p:cNvPr id="11290" name="Rectangle 292"/>
            <p:cNvSpPr>
              <a:spLocks noChangeArrowheads="1"/>
            </p:cNvSpPr>
            <p:nvPr/>
          </p:nvSpPr>
          <p:spPr bwMode="gray">
            <a:xfrm>
              <a:off x="3072139" y="2087248"/>
              <a:ext cx="1851314" cy="4375808"/>
            </a:xfrm>
            <a:prstGeom prst="rect">
              <a:avLst/>
            </a:prstGeom>
            <a:solidFill>
              <a:srgbClr val="4D6883">
                <a:alpha val="85097"/>
              </a:srgbClr>
            </a:solidFill>
            <a:ln w="9525" algn="ctr">
              <a:noFill/>
              <a:miter lim="800000"/>
              <a:headEnd/>
              <a:tailEnd/>
            </a:ln>
          </p:spPr>
          <p:txBody>
            <a:bodyPr anchor="ctr"/>
            <a:lstStyle/>
            <a:p>
              <a:pPr>
                <a:spcBef>
                  <a:spcPct val="20000"/>
                </a:spcBef>
                <a:buClr>
                  <a:srgbClr val="CC0000"/>
                </a:buClr>
              </a:pPr>
              <a:endParaRPr lang="en-US" sz="1500" b="1" dirty="0">
                <a:solidFill>
                  <a:srgbClr val="FFFFFF"/>
                </a:solidFill>
                <a:latin typeface="Calibri" pitchFamily="34" charset="0"/>
                <a:cs typeface="Arial" charset="0"/>
              </a:endParaRPr>
            </a:p>
          </p:txBody>
        </p:sp>
        <p:sp>
          <p:nvSpPr>
            <p:cNvPr id="18" name="Rectangle 293"/>
            <p:cNvSpPr>
              <a:spLocks noChangeArrowheads="1"/>
            </p:cNvSpPr>
            <p:nvPr/>
          </p:nvSpPr>
          <p:spPr bwMode="gray">
            <a:xfrm>
              <a:off x="3076902" y="1410003"/>
              <a:ext cx="1835437" cy="633418"/>
            </a:xfrm>
            <a:prstGeom prst="rect">
              <a:avLst/>
            </a:prstGeom>
            <a:solidFill>
              <a:schemeClr val="accent3"/>
            </a:solidFill>
            <a:ln w="25400" algn="ctr">
              <a:solidFill>
                <a:schemeClr val="bg1"/>
              </a:solidFill>
              <a:miter lim="800000"/>
              <a:headEnd/>
              <a:tailEnd/>
            </a:ln>
          </p:spPr>
          <p:txBody>
            <a:bodyPr wrap="none" anchor="ctr"/>
            <a:lstStyle/>
            <a:p>
              <a:pPr>
                <a:spcBef>
                  <a:spcPct val="20000"/>
                </a:spcBef>
                <a:buClr>
                  <a:srgbClr val="CC0000"/>
                </a:buClr>
                <a:defRPr/>
              </a:pPr>
              <a:r>
                <a:rPr lang="ru-RU" sz="1600" b="1" dirty="0">
                  <a:solidFill>
                    <a:srgbClr val="FFFFFF"/>
                  </a:solidFill>
                  <a:latin typeface="Calibri"/>
                  <a:cs typeface="Arial" charset="0"/>
                </a:rPr>
                <a:t>КЛАСС 2</a:t>
              </a:r>
              <a:endParaRPr lang="en-US" sz="1600" b="1" dirty="0">
                <a:solidFill>
                  <a:srgbClr val="FFFFFF"/>
                </a:solidFill>
                <a:latin typeface="Calibri"/>
                <a:cs typeface="Arial" charset="0"/>
              </a:endParaRPr>
            </a:p>
          </p:txBody>
        </p:sp>
        <p:sp>
          <p:nvSpPr>
            <p:cNvPr id="11292" name="Rectangle 19"/>
            <p:cNvSpPr>
              <a:spLocks noChangeArrowheads="1"/>
            </p:cNvSpPr>
            <p:nvPr/>
          </p:nvSpPr>
          <p:spPr bwMode="auto">
            <a:xfrm>
              <a:off x="3134715" y="3601223"/>
              <a:ext cx="1726163" cy="720203"/>
            </a:xfrm>
            <a:prstGeom prst="rect">
              <a:avLst/>
            </a:prstGeom>
            <a:noFill/>
            <a:ln w="9525">
              <a:noFill/>
              <a:miter lim="800000"/>
              <a:headEnd/>
              <a:tailEnd/>
            </a:ln>
          </p:spPr>
          <p:txBody>
            <a:bodyPr>
              <a:spAutoFit/>
            </a:bodyPr>
            <a:lstStyle/>
            <a:p>
              <a:pPr>
                <a:spcBef>
                  <a:spcPct val="20000"/>
                </a:spcBef>
                <a:buClr>
                  <a:srgbClr val="CC0000"/>
                </a:buClr>
              </a:pPr>
              <a:r>
                <a:rPr lang="ru-RU" sz="1200" b="1" dirty="0">
                  <a:solidFill>
                    <a:srgbClr val="FFFFFF"/>
                  </a:solidFill>
                  <a:latin typeface="Calibri" pitchFamily="34" charset="0"/>
                  <a:cs typeface="Arial" charset="0"/>
                </a:rPr>
                <a:t>Эл. Почта</a:t>
              </a:r>
              <a:endParaRPr lang="en-US" sz="1200" b="1" dirty="0">
                <a:solidFill>
                  <a:srgbClr val="FFFFFF"/>
                </a:solidFill>
                <a:latin typeface="Calibri" pitchFamily="34" charset="0"/>
                <a:cs typeface="Arial" charset="0"/>
              </a:endParaRPr>
            </a:p>
            <a:p>
              <a:pPr>
                <a:spcBef>
                  <a:spcPct val="20000"/>
                </a:spcBef>
                <a:buClr>
                  <a:srgbClr val="CC0000"/>
                </a:buClr>
              </a:pPr>
              <a:r>
                <a:rPr lang="ru-RU" sz="1200" b="1" dirty="0">
                  <a:solidFill>
                    <a:srgbClr val="FFFFFF"/>
                  </a:solidFill>
                  <a:latin typeface="Calibri" pitchFamily="34" charset="0"/>
                  <a:cs typeface="Arial" charset="0"/>
                </a:rPr>
                <a:t>Другие СУБД и </a:t>
              </a:r>
            </a:p>
            <a:p>
              <a:pPr>
                <a:spcBef>
                  <a:spcPct val="20000"/>
                </a:spcBef>
                <a:buClr>
                  <a:srgbClr val="CC0000"/>
                </a:buClr>
              </a:pPr>
              <a:r>
                <a:rPr lang="ru-RU" sz="1200" b="1" dirty="0">
                  <a:solidFill>
                    <a:srgbClr val="FFFFFF"/>
                  </a:solidFill>
                  <a:latin typeface="Calibri" pitchFamily="34" charset="0"/>
                  <a:cs typeface="Arial" charset="0"/>
                </a:rPr>
                <a:t>Приложения</a:t>
              </a:r>
              <a:endParaRPr lang="en-US" sz="1200" b="1" dirty="0">
                <a:solidFill>
                  <a:srgbClr val="FFFFFF"/>
                </a:solidFill>
                <a:latin typeface="Calibri" pitchFamily="34" charset="0"/>
                <a:cs typeface="Arial" charset="0"/>
              </a:endParaRPr>
            </a:p>
          </p:txBody>
        </p:sp>
        <p:sp>
          <p:nvSpPr>
            <p:cNvPr id="11293" name="Rectangle 20"/>
            <p:cNvSpPr>
              <a:spLocks noChangeArrowheads="1"/>
            </p:cNvSpPr>
            <p:nvPr/>
          </p:nvSpPr>
          <p:spPr bwMode="auto">
            <a:xfrm>
              <a:off x="3688709" y="2967174"/>
              <a:ext cx="521378" cy="277001"/>
            </a:xfrm>
            <a:prstGeom prst="rect">
              <a:avLst/>
            </a:prstGeom>
            <a:noFill/>
            <a:ln w="9525">
              <a:noFill/>
              <a:miter lim="800000"/>
              <a:headEnd/>
              <a:tailEnd/>
            </a:ln>
          </p:spPr>
          <p:txBody>
            <a:bodyPr wrap="none">
              <a:spAutoFit/>
            </a:bodyPr>
            <a:lstStyle/>
            <a:p>
              <a:pPr algn="l">
                <a:spcBef>
                  <a:spcPct val="20000"/>
                </a:spcBef>
                <a:buClr>
                  <a:srgbClr val="CC0000"/>
                </a:buClr>
              </a:pPr>
              <a:r>
                <a:rPr lang="ru-RU" sz="1200" b="1" dirty="0">
                  <a:solidFill>
                    <a:srgbClr val="FFFFFF"/>
                  </a:solidFill>
                  <a:latin typeface="Calibri" pitchFamily="34" charset="0"/>
                  <a:cs typeface="Arial" charset="0"/>
                </a:rPr>
                <a:t>Часы</a:t>
              </a:r>
              <a:endParaRPr lang="en-US" sz="1200" b="1" dirty="0">
                <a:solidFill>
                  <a:srgbClr val="FFFFFF"/>
                </a:solidFill>
                <a:latin typeface="Calibri" pitchFamily="34" charset="0"/>
                <a:cs typeface="Arial" charset="0"/>
              </a:endParaRPr>
            </a:p>
          </p:txBody>
        </p:sp>
        <p:sp>
          <p:nvSpPr>
            <p:cNvPr id="11294" name="Rectangle 21"/>
            <p:cNvSpPr>
              <a:spLocks noChangeArrowheads="1"/>
            </p:cNvSpPr>
            <p:nvPr/>
          </p:nvSpPr>
          <p:spPr bwMode="auto">
            <a:xfrm>
              <a:off x="3461444" y="2330561"/>
              <a:ext cx="784311" cy="277001"/>
            </a:xfrm>
            <a:prstGeom prst="rect">
              <a:avLst/>
            </a:prstGeom>
            <a:noFill/>
            <a:ln w="9525">
              <a:noFill/>
              <a:miter lim="800000"/>
              <a:headEnd/>
              <a:tailEnd/>
            </a:ln>
          </p:spPr>
          <p:txBody>
            <a:bodyPr wrap="none">
              <a:spAutoFit/>
            </a:bodyPr>
            <a:lstStyle/>
            <a:p>
              <a:pPr algn="l">
                <a:spcBef>
                  <a:spcPct val="20000"/>
                </a:spcBef>
                <a:buClr>
                  <a:srgbClr val="CC0000"/>
                </a:buClr>
              </a:pPr>
              <a:r>
                <a:rPr lang="en-US" sz="1200" b="1" dirty="0">
                  <a:solidFill>
                    <a:srgbClr val="FFFFFF"/>
                  </a:solidFill>
                  <a:latin typeface="Calibri" pitchFamily="34" charset="0"/>
                  <a:cs typeface="Arial" charset="0"/>
                </a:rPr>
                <a:t>&lt; 6 </a:t>
              </a:r>
              <a:r>
                <a:rPr lang="ru-RU" sz="1200" b="1" dirty="0">
                  <a:solidFill>
                    <a:srgbClr val="FFFFFF"/>
                  </a:solidFill>
                  <a:latin typeface="Calibri" pitchFamily="34" charset="0"/>
                  <a:cs typeface="Arial" charset="0"/>
                </a:rPr>
                <a:t>часов</a:t>
              </a:r>
              <a:endParaRPr lang="en-US" sz="1200" b="1" dirty="0">
                <a:solidFill>
                  <a:srgbClr val="FFFFFF"/>
                </a:solidFill>
                <a:latin typeface="Calibri" pitchFamily="34" charset="0"/>
                <a:cs typeface="Arial" charset="0"/>
              </a:endParaRPr>
            </a:p>
          </p:txBody>
        </p:sp>
        <p:sp>
          <p:nvSpPr>
            <p:cNvPr id="43" name="AutoShape 25"/>
            <p:cNvSpPr>
              <a:spLocks noChangeArrowheads="1"/>
            </p:cNvSpPr>
            <p:nvPr/>
          </p:nvSpPr>
          <p:spPr bwMode="auto">
            <a:xfrm>
              <a:off x="3124534" y="1444928"/>
              <a:ext cx="1752874" cy="469904"/>
            </a:xfrm>
            <a:prstGeom prst="rect">
              <a:avLst/>
            </a:prstGeom>
            <a:gradFill rotWithShape="1">
              <a:gsLst>
                <a:gs pos="0">
                  <a:schemeClr val="bg1">
                    <a:alpha val="47000"/>
                  </a:schemeClr>
                </a:gs>
                <a:gs pos="100000">
                  <a:schemeClr val="bg1">
                    <a:gamma/>
                    <a:tint val="25490"/>
                    <a:invGamma/>
                    <a:alpha val="0"/>
                  </a:schemeClr>
                </a:gs>
              </a:gsLst>
              <a:lin ang="5400000" scaled="1"/>
            </a:gradFill>
            <a:ln w="12700" algn="ctr">
              <a:noFill/>
              <a:round/>
              <a:headEnd/>
              <a:tailEnd/>
            </a:ln>
            <a:effectLst/>
          </p:spPr>
          <p:txBody>
            <a:bodyPr wrap="none" anchor="ctr"/>
            <a:lstStyle/>
            <a:p>
              <a:pPr algn="l" defTabSz="384175">
                <a:defRPr/>
              </a:pPr>
              <a:endParaRPr lang="en-US" sz="1000" i="1" dirty="0">
                <a:solidFill>
                  <a:srgbClr val="000000"/>
                </a:solidFill>
                <a:latin typeface="Calibri" pitchFamily="34" charset="0"/>
                <a:cs typeface="Arial" charset="0"/>
              </a:endParaRPr>
            </a:p>
          </p:txBody>
        </p:sp>
      </p:grpSp>
      <p:grpSp>
        <p:nvGrpSpPr>
          <p:cNvPr id="9" name="Group 68"/>
          <p:cNvGrpSpPr>
            <a:grpSpLocks/>
          </p:cNvGrpSpPr>
          <p:nvPr/>
        </p:nvGrpSpPr>
        <p:grpSpPr bwMode="auto">
          <a:xfrm>
            <a:off x="136524" y="1888289"/>
            <a:ext cx="8550277" cy="2371726"/>
            <a:chOff x="136070" y="2242452"/>
            <a:chExt cx="8550731" cy="2373090"/>
          </a:xfrm>
        </p:grpSpPr>
        <p:sp>
          <p:nvSpPr>
            <p:cNvPr id="5" name="Rectangle 4"/>
            <p:cNvSpPr/>
            <p:nvPr/>
          </p:nvSpPr>
          <p:spPr>
            <a:xfrm>
              <a:off x="156710" y="2339346"/>
              <a:ext cx="482466" cy="307954"/>
            </a:xfrm>
            <a:prstGeom prst="rect">
              <a:avLst/>
            </a:prstGeom>
          </p:spPr>
          <p:txBody>
            <a:bodyPr wrap="none">
              <a:spAutoFit/>
            </a:bodyPr>
            <a:lstStyle/>
            <a:p>
              <a:pPr algn="l">
                <a:defRPr/>
              </a:pPr>
              <a:r>
                <a:rPr lang="en-US" sz="1400" dirty="0">
                  <a:solidFill>
                    <a:srgbClr val="4D6883"/>
                  </a:solidFill>
                  <a:latin typeface="Calibri" pitchFamily="34" charset="0"/>
                  <a:cs typeface="Arial" charset="0"/>
                </a:rPr>
                <a:t>RTO</a:t>
              </a:r>
            </a:p>
          </p:txBody>
        </p:sp>
        <p:sp>
          <p:nvSpPr>
            <p:cNvPr id="6" name="Rectangle 5"/>
            <p:cNvSpPr/>
            <p:nvPr/>
          </p:nvSpPr>
          <p:spPr>
            <a:xfrm>
              <a:off x="156710" y="2996949"/>
              <a:ext cx="494072" cy="307954"/>
            </a:xfrm>
            <a:prstGeom prst="rect">
              <a:avLst/>
            </a:prstGeom>
          </p:spPr>
          <p:txBody>
            <a:bodyPr wrap="none">
              <a:spAutoFit/>
            </a:bodyPr>
            <a:lstStyle/>
            <a:p>
              <a:pPr algn="l">
                <a:defRPr/>
              </a:pPr>
              <a:r>
                <a:rPr lang="en-US" sz="1400" dirty="0">
                  <a:solidFill>
                    <a:srgbClr val="4D6883"/>
                  </a:solidFill>
                  <a:latin typeface="Calibri" pitchFamily="34" charset="0"/>
                  <a:cs typeface="Arial" charset="0"/>
                </a:rPr>
                <a:t>RPO</a:t>
              </a:r>
            </a:p>
          </p:txBody>
        </p:sp>
        <p:sp>
          <p:nvSpPr>
            <p:cNvPr id="7" name="Rectangle 6"/>
            <p:cNvSpPr/>
            <p:nvPr/>
          </p:nvSpPr>
          <p:spPr>
            <a:xfrm>
              <a:off x="156710" y="3922994"/>
              <a:ext cx="1023091" cy="277158"/>
            </a:xfrm>
            <a:prstGeom prst="rect">
              <a:avLst/>
            </a:prstGeom>
          </p:spPr>
          <p:txBody>
            <a:bodyPr wrap="none">
              <a:spAutoFit/>
            </a:bodyPr>
            <a:lstStyle/>
            <a:p>
              <a:pPr algn="l">
                <a:defRPr/>
              </a:pPr>
              <a:r>
                <a:rPr lang="ru-RU" sz="1200" dirty="0">
                  <a:solidFill>
                    <a:srgbClr val="4D6883"/>
                  </a:solidFill>
                  <a:latin typeface="Calibri" pitchFamily="34" charset="0"/>
                  <a:cs typeface="Arial" charset="0"/>
                </a:rPr>
                <a:t>Приложения</a:t>
              </a:r>
              <a:endParaRPr lang="en-US" sz="1200" dirty="0">
                <a:solidFill>
                  <a:srgbClr val="4D6883"/>
                </a:solidFill>
                <a:latin typeface="Calibri" pitchFamily="34" charset="0"/>
                <a:cs typeface="Arial" charset="0"/>
              </a:endParaRPr>
            </a:p>
          </p:txBody>
        </p:sp>
        <p:sp>
          <p:nvSpPr>
            <p:cNvPr id="52" name="Round Same Side Corner Rectangle 51"/>
            <p:cNvSpPr/>
            <p:nvPr/>
          </p:nvSpPr>
          <p:spPr bwMode="auto">
            <a:xfrm rot="16200000">
              <a:off x="4144583" y="-1135459"/>
              <a:ext cx="533707" cy="8550729"/>
            </a:xfrm>
            <a:prstGeom prst="round2SameRect">
              <a:avLst/>
            </a:prstGeom>
            <a:noFill/>
            <a:ln w="19050" cap="flat" cmpd="sng" algn="ctr">
              <a:solidFill>
                <a:schemeClr val="bg1">
                  <a:lumMod val="75000"/>
                </a:schemeClr>
              </a:solidFill>
              <a:prstDash val="solid"/>
              <a:round/>
              <a:headEnd type="none" w="med" len="med"/>
              <a:tailEnd type="none" w="med" len="med"/>
            </a:ln>
            <a:effectLst/>
          </p:spPr>
          <p:txBody>
            <a:bodyPr anchor="ctr"/>
            <a:lstStyle/>
            <a:p>
              <a:pPr algn="l">
                <a:defRPr/>
              </a:pPr>
              <a:endParaRPr lang="en-US" sz="1700" dirty="0">
                <a:solidFill>
                  <a:srgbClr val="000000"/>
                </a:solidFill>
                <a:latin typeface="Calibri" pitchFamily="34" charset="0"/>
                <a:cs typeface="Arial" charset="0"/>
              </a:endParaRPr>
            </a:p>
          </p:txBody>
        </p:sp>
        <p:sp>
          <p:nvSpPr>
            <p:cNvPr id="50" name="Round Same Side Corner Rectangle 49"/>
            <p:cNvSpPr/>
            <p:nvPr/>
          </p:nvSpPr>
          <p:spPr bwMode="auto">
            <a:xfrm rot="16200000">
              <a:off x="3872963" y="-198295"/>
              <a:ext cx="1076944" cy="8550729"/>
            </a:xfrm>
            <a:prstGeom prst="round2SameRect">
              <a:avLst/>
            </a:prstGeom>
            <a:noFill/>
            <a:ln w="19050" cap="flat" cmpd="sng" algn="ctr">
              <a:solidFill>
                <a:schemeClr val="bg1">
                  <a:lumMod val="75000"/>
                </a:schemeClr>
              </a:solidFill>
              <a:prstDash val="solid"/>
              <a:round/>
              <a:headEnd type="none" w="med" len="med"/>
              <a:tailEnd type="none" w="med" len="med"/>
            </a:ln>
            <a:effectLst/>
          </p:spPr>
          <p:txBody>
            <a:bodyPr anchor="ctr"/>
            <a:lstStyle/>
            <a:p>
              <a:pPr algn="l">
                <a:defRPr/>
              </a:pPr>
              <a:endParaRPr lang="en-US" sz="1700" dirty="0">
                <a:solidFill>
                  <a:srgbClr val="000000"/>
                </a:solidFill>
                <a:latin typeface="Calibri" pitchFamily="34" charset="0"/>
                <a:cs typeface="Arial" charset="0"/>
              </a:endParaRPr>
            </a:p>
          </p:txBody>
        </p:sp>
        <p:sp>
          <p:nvSpPr>
            <p:cNvPr id="51" name="Round Same Side Corner Rectangle 50"/>
            <p:cNvSpPr/>
            <p:nvPr/>
          </p:nvSpPr>
          <p:spPr bwMode="auto">
            <a:xfrm rot="16200000">
              <a:off x="4144583" y="-1766059"/>
              <a:ext cx="533707" cy="8550729"/>
            </a:xfrm>
            <a:prstGeom prst="round2SameRect">
              <a:avLst/>
            </a:prstGeom>
            <a:noFill/>
            <a:ln w="19050" cap="flat" cmpd="sng" algn="ctr">
              <a:solidFill>
                <a:schemeClr val="bg1">
                  <a:lumMod val="75000"/>
                </a:schemeClr>
              </a:solidFill>
              <a:prstDash val="solid"/>
              <a:round/>
              <a:headEnd type="none" w="med" len="med"/>
              <a:tailEnd type="none" w="med" len="med"/>
            </a:ln>
            <a:effectLst/>
          </p:spPr>
          <p:txBody>
            <a:bodyPr anchor="ctr"/>
            <a:lstStyle/>
            <a:p>
              <a:pPr algn="l">
                <a:defRPr/>
              </a:pPr>
              <a:endParaRPr lang="en-US" sz="1700" dirty="0">
                <a:solidFill>
                  <a:srgbClr val="000000"/>
                </a:solidFill>
                <a:latin typeface="Calibri" pitchFamily="34" charset="0"/>
                <a:cs typeface="Arial" charset="0"/>
              </a:endParaRPr>
            </a:p>
          </p:txBody>
        </p:sp>
      </p:grpSp>
      <p:sp>
        <p:nvSpPr>
          <p:cNvPr id="40" name="Title 39"/>
          <p:cNvSpPr>
            <a:spLocks noGrp="1"/>
          </p:cNvSpPr>
          <p:nvPr>
            <p:ph type="title"/>
          </p:nvPr>
        </p:nvSpPr>
        <p:spPr/>
        <p:txBody>
          <a:bodyPr/>
          <a:lstStyle/>
          <a:p>
            <a:r>
              <a:rPr lang="ru-RU" smtClean="0"/>
              <a:t>2. Классификация данных</a:t>
            </a:r>
            <a:r>
              <a:rPr lang="en-US" smtClean="0"/>
              <a:t/>
            </a:r>
            <a:br>
              <a:rPr lang="en-US" smtClean="0"/>
            </a:br>
            <a:endParaRPr lang="en-US" dirty="0"/>
          </a:p>
        </p:txBody>
      </p:sp>
      <p:sp>
        <p:nvSpPr>
          <p:cNvPr id="53" name="Slide Number Placeholder 52"/>
          <p:cNvSpPr>
            <a:spLocks noGrp="1"/>
          </p:cNvSpPr>
          <p:nvPr>
            <p:ph type="sldNum" sz="quarter" idx="11"/>
          </p:nvPr>
        </p:nvSpPr>
        <p:spPr/>
        <p:txBody>
          <a:bodyPr/>
          <a:lstStyle/>
          <a:p>
            <a:pPr>
              <a:defRPr/>
            </a:pPr>
            <a:fld id="{446C9BED-6FD4-4BA4-B6B0-4A26058AC9EF}" type="slidenum">
              <a:rPr lang="en-US" smtClean="0">
                <a:solidFill>
                  <a:prstClr val="white"/>
                </a:solidFill>
              </a:rPr>
              <a:pPr>
                <a:defRPr/>
              </a:pPr>
              <a:t>14</a:t>
            </a:fld>
            <a:endParaRPr lang="en-US" dirty="0">
              <a:solidFill>
                <a:prstClr val="white"/>
              </a:solidFill>
            </a:endParaRPr>
          </a:p>
        </p:txBody>
      </p:sp>
      <p:sp>
        <p:nvSpPr>
          <p:cNvPr id="10" name="Footer Placeholder 9"/>
          <p:cNvSpPr>
            <a:spLocks noGrp="1"/>
          </p:cNvSpPr>
          <p:nvPr>
            <p:ph type="ftr" sz="quarter" idx="10"/>
          </p:nvPr>
        </p:nvSpPr>
        <p:spPr/>
        <p:txBody>
          <a:bodyPr/>
          <a:lstStyle/>
          <a:p>
            <a:pPr>
              <a:defRPr/>
            </a:pPr>
            <a:r>
              <a:rPr lang="ru-RU" smtClean="0">
                <a:solidFill>
                  <a:srgbClr val="9A918C">
                    <a:lumMod val="50000"/>
                  </a:srgbClr>
                </a:solidFill>
              </a:rPr>
              <a:t>Корпоративные решения для резервного копирования и восстановления</a:t>
            </a:r>
            <a:endParaRPr lang="en-US">
              <a:solidFill>
                <a:srgbClr val="9A918C">
                  <a:lumMod val="50000"/>
                </a:srgbClr>
              </a:solidFill>
            </a:endParaRPr>
          </a:p>
        </p:txBody>
      </p:sp>
    </p:spTree>
    <p:extLst>
      <p:ext uri="{BB962C8B-B14F-4D97-AF65-F5344CB8AC3E}">
        <p14:creationId xmlns:p14="http://schemas.microsoft.com/office/powerpoint/2010/main" val="17718592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AutoShape 13"/>
          <p:cNvSpPr>
            <a:spLocks noChangeArrowheads="1"/>
          </p:cNvSpPr>
          <p:nvPr/>
        </p:nvSpPr>
        <p:spPr bwMode="auto">
          <a:xfrm>
            <a:off x="1103313" y="1075753"/>
            <a:ext cx="765175" cy="5232400"/>
          </a:xfrm>
          <a:prstGeom prst="upArrow">
            <a:avLst>
              <a:gd name="adj1" fmla="val 53444"/>
              <a:gd name="adj2" fmla="val 51445"/>
            </a:avLst>
          </a:prstGeom>
          <a:solidFill>
            <a:srgbClr val="D9D9D5"/>
          </a:solidFill>
          <a:ln w="12700" algn="ctr">
            <a:noFill/>
            <a:prstDash val="dash"/>
            <a:miter lim="800000"/>
            <a:headEnd/>
            <a:tailEnd/>
          </a:ln>
        </p:spPr>
        <p:txBody>
          <a:bodyPr wrap="none" anchor="ctr"/>
          <a:lstStyle/>
          <a:p>
            <a:endParaRPr lang="en-GB" sz="1200">
              <a:solidFill>
                <a:srgbClr val="FF0000"/>
              </a:solidFill>
            </a:endParaRPr>
          </a:p>
        </p:txBody>
      </p:sp>
      <p:sp>
        <p:nvSpPr>
          <p:cNvPr id="12292" name="Rectangle 2"/>
          <p:cNvSpPr>
            <a:spLocks noGrp="1" noChangeArrowheads="1"/>
          </p:cNvSpPr>
          <p:nvPr>
            <p:ph type="title"/>
          </p:nvPr>
        </p:nvSpPr>
        <p:spPr/>
        <p:txBody>
          <a:bodyPr/>
          <a:lstStyle/>
          <a:p>
            <a:pPr eaLnBrk="1" hangingPunct="1"/>
            <a:r>
              <a:rPr lang="ru-RU" dirty="0" smtClean="0"/>
              <a:t>3. Меню Услуг</a:t>
            </a:r>
            <a:br>
              <a:rPr lang="ru-RU" dirty="0" smtClean="0"/>
            </a:br>
            <a:endParaRPr lang="en-US" dirty="0" smtClean="0"/>
          </a:p>
        </p:txBody>
      </p:sp>
      <p:sp>
        <p:nvSpPr>
          <p:cNvPr id="201" name="Slide Number Placeholder 200"/>
          <p:cNvSpPr>
            <a:spLocks noGrp="1"/>
          </p:cNvSpPr>
          <p:nvPr>
            <p:ph type="sldNum" sz="quarter" idx="11"/>
          </p:nvPr>
        </p:nvSpPr>
        <p:spPr/>
        <p:txBody>
          <a:bodyPr/>
          <a:lstStyle/>
          <a:p>
            <a:pPr>
              <a:defRPr/>
            </a:pPr>
            <a:fld id="{261BF791-5758-4886-BE4F-B9ABDF2673C3}" type="slidenum">
              <a:rPr lang="en-US" smtClean="0">
                <a:solidFill>
                  <a:prstClr val="white"/>
                </a:solidFill>
              </a:rPr>
              <a:pPr>
                <a:defRPr/>
              </a:pPr>
              <a:t>15</a:t>
            </a:fld>
            <a:endParaRPr lang="en-US">
              <a:solidFill>
                <a:prstClr val="white"/>
              </a:solidFill>
            </a:endParaRPr>
          </a:p>
        </p:txBody>
      </p:sp>
      <p:sp>
        <p:nvSpPr>
          <p:cNvPr id="12293" name="Rectangle 9"/>
          <p:cNvSpPr>
            <a:spLocks noChangeArrowheads="1"/>
          </p:cNvSpPr>
          <p:nvPr/>
        </p:nvSpPr>
        <p:spPr bwMode="auto">
          <a:xfrm>
            <a:off x="158750" y="5154041"/>
            <a:ext cx="1862138" cy="1055687"/>
          </a:xfrm>
          <a:prstGeom prst="rect">
            <a:avLst/>
          </a:prstGeom>
          <a:solidFill>
            <a:srgbClr val="AB8643">
              <a:alpha val="59999"/>
            </a:srgbClr>
          </a:solidFill>
          <a:ln w="28575" algn="ctr">
            <a:noFill/>
            <a:miter lim="800000"/>
            <a:headEnd/>
            <a:tailEnd/>
          </a:ln>
        </p:spPr>
        <p:txBody>
          <a:bodyPr anchor="ctr">
            <a:spAutoFit/>
          </a:bodyPr>
          <a:lstStyle/>
          <a:p>
            <a:endParaRPr lang="en-GB" sz="1600">
              <a:solidFill>
                <a:prstClr val="black"/>
              </a:solidFill>
            </a:endParaRPr>
          </a:p>
        </p:txBody>
      </p:sp>
      <p:sp>
        <p:nvSpPr>
          <p:cNvPr id="12294" name="Rectangle 10"/>
          <p:cNvSpPr>
            <a:spLocks noChangeArrowheads="1"/>
          </p:cNvSpPr>
          <p:nvPr/>
        </p:nvSpPr>
        <p:spPr bwMode="auto">
          <a:xfrm>
            <a:off x="158750" y="3966591"/>
            <a:ext cx="1862138" cy="1055687"/>
          </a:xfrm>
          <a:prstGeom prst="rect">
            <a:avLst/>
          </a:prstGeom>
          <a:solidFill>
            <a:srgbClr val="DDDDDD">
              <a:alpha val="59999"/>
            </a:srgbClr>
          </a:solidFill>
          <a:ln w="28575" algn="ctr">
            <a:noFill/>
            <a:miter lim="800000"/>
            <a:headEnd/>
            <a:tailEnd/>
          </a:ln>
        </p:spPr>
        <p:txBody>
          <a:bodyPr anchor="ctr">
            <a:spAutoFit/>
          </a:bodyPr>
          <a:lstStyle/>
          <a:p>
            <a:endParaRPr lang="en-GB" sz="1600">
              <a:solidFill>
                <a:prstClr val="black"/>
              </a:solidFill>
            </a:endParaRPr>
          </a:p>
        </p:txBody>
      </p:sp>
      <p:sp>
        <p:nvSpPr>
          <p:cNvPr id="12295" name="Rectangle 11"/>
          <p:cNvSpPr>
            <a:spLocks noChangeArrowheads="1"/>
          </p:cNvSpPr>
          <p:nvPr/>
        </p:nvSpPr>
        <p:spPr bwMode="auto">
          <a:xfrm>
            <a:off x="158750" y="2779141"/>
            <a:ext cx="1862138" cy="1055687"/>
          </a:xfrm>
          <a:prstGeom prst="rect">
            <a:avLst/>
          </a:prstGeom>
          <a:solidFill>
            <a:srgbClr val="D0AF22">
              <a:alpha val="59999"/>
            </a:srgbClr>
          </a:solidFill>
          <a:ln w="28575" algn="ctr">
            <a:noFill/>
            <a:miter lim="800000"/>
            <a:headEnd/>
            <a:tailEnd/>
          </a:ln>
        </p:spPr>
        <p:txBody>
          <a:bodyPr anchor="ctr">
            <a:spAutoFit/>
          </a:bodyPr>
          <a:lstStyle/>
          <a:p>
            <a:endParaRPr lang="en-GB" sz="1600">
              <a:solidFill>
                <a:prstClr val="black"/>
              </a:solidFill>
            </a:endParaRPr>
          </a:p>
        </p:txBody>
      </p:sp>
      <p:sp>
        <p:nvSpPr>
          <p:cNvPr id="12296" name="Rectangle 12"/>
          <p:cNvSpPr>
            <a:spLocks noChangeArrowheads="1"/>
          </p:cNvSpPr>
          <p:nvPr/>
        </p:nvSpPr>
        <p:spPr bwMode="auto">
          <a:xfrm>
            <a:off x="158750" y="1593278"/>
            <a:ext cx="1862138" cy="1055688"/>
          </a:xfrm>
          <a:prstGeom prst="rect">
            <a:avLst/>
          </a:prstGeom>
          <a:solidFill>
            <a:srgbClr val="BFBEA6">
              <a:alpha val="59999"/>
            </a:srgbClr>
          </a:solidFill>
          <a:ln w="28575" algn="ctr">
            <a:noFill/>
            <a:miter lim="800000"/>
            <a:headEnd/>
            <a:tailEnd/>
          </a:ln>
        </p:spPr>
        <p:txBody>
          <a:bodyPr anchor="ctr">
            <a:spAutoFit/>
          </a:bodyPr>
          <a:lstStyle/>
          <a:p>
            <a:endParaRPr lang="en-GB" sz="1600">
              <a:solidFill>
                <a:prstClr val="black"/>
              </a:solidFill>
            </a:endParaRPr>
          </a:p>
        </p:txBody>
      </p:sp>
      <p:sp>
        <p:nvSpPr>
          <p:cNvPr id="12297" name="Text Box 19"/>
          <p:cNvSpPr txBox="1">
            <a:spLocks noChangeArrowheads="1"/>
          </p:cNvSpPr>
          <p:nvPr/>
        </p:nvSpPr>
        <p:spPr bwMode="auto">
          <a:xfrm>
            <a:off x="433388" y="923353"/>
            <a:ext cx="2120516" cy="609398"/>
          </a:xfrm>
          <a:prstGeom prst="rect">
            <a:avLst/>
          </a:prstGeom>
          <a:noFill/>
          <a:ln w="127000" cap="rnd" algn="ctr">
            <a:noFill/>
            <a:prstDash val="sysDot"/>
            <a:miter lim="800000"/>
            <a:headEnd/>
            <a:tailEnd/>
          </a:ln>
        </p:spPr>
        <p:txBody>
          <a:bodyPr wrap="none">
            <a:spAutoFit/>
          </a:bodyPr>
          <a:lstStyle/>
          <a:p>
            <a:pPr>
              <a:lnSpc>
                <a:spcPct val="140000"/>
              </a:lnSpc>
            </a:pPr>
            <a:r>
              <a:rPr lang="ru-RU" sz="1200" b="1" dirty="0">
                <a:solidFill>
                  <a:prstClr val="black"/>
                </a:solidFill>
                <a:latin typeface="Calibri"/>
              </a:rPr>
              <a:t>Время Восстановления</a:t>
            </a:r>
            <a:r>
              <a:rPr lang="en-US" sz="1200" b="1" dirty="0">
                <a:solidFill>
                  <a:prstClr val="black"/>
                </a:solidFill>
                <a:latin typeface="Calibri"/>
              </a:rPr>
              <a:t> (RTO)</a:t>
            </a:r>
            <a:br>
              <a:rPr lang="en-US" sz="1200" b="1" dirty="0">
                <a:solidFill>
                  <a:prstClr val="black"/>
                </a:solidFill>
                <a:latin typeface="Calibri"/>
              </a:rPr>
            </a:br>
            <a:r>
              <a:rPr lang="ru-RU" sz="1200" b="1" dirty="0">
                <a:solidFill>
                  <a:prstClr val="black"/>
                </a:solidFill>
                <a:latin typeface="Calibri"/>
              </a:rPr>
              <a:t>Точка Восстановления</a:t>
            </a:r>
            <a:r>
              <a:rPr lang="en-US" sz="1200" b="1" dirty="0">
                <a:solidFill>
                  <a:prstClr val="black"/>
                </a:solidFill>
                <a:latin typeface="Calibri"/>
              </a:rPr>
              <a:t> (RPO)</a:t>
            </a:r>
          </a:p>
        </p:txBody>
      </p:sp>
      <p:grpSp>
        <p:nvGrpSpPr>
          <p:cNvPr id="2" name="Group 208"/>
          <p:cNvGrpSpPr>
            <a:grpSpLocks/>
          </p:cNvGrpSpPr>
          <p:nvPr/>
        </p:nvGrpSpPr>
        <p:grpSpPr bwMode="auto">
          <a:xfrm>
            <a:off x="7923222" y="1075753"/>
            <a:ext cx="1092201" cy="5232400"/>
            <a:chOff x="4991" y="798"/>
            <a:chExt cx="688" cy="3296"/>
          </a:xfrm>
        </p:grpSpPr>
        <p:sp>
          <p:nvSpPr>
            <p:cNvPr id="12475" name="AutoShape 14"/>
            <p:cNvSpPr>
              <a:spLocks noChangeArrowheads="1"/>
            </p:cNvSpPr>
            <p:nvPr/>
          </p:nvSpPr>
          <p:spPr bwMode="auto">
            <a:xfrm>
              <a:off x="5091" y="798"/>
              <a:ext cx="482" cy="3296"/>
            </a:xfrm>
            <a:prstGeom prst="upArrow">
              <a:avLst>
                <a:gd name="adj1" fmla="val 53444"/>
                <a:gd name="adj2" fmla="val 51445"/>
              </a:avLst>
            </a:prstGeom>
            <a:solidFill>
              <a:srgbClr val="D9D9D5"/>
            </a:solidFill>
            <a:ln w="12700" algn="ctr">
              <a:noFill/>
              <a:prstDash val="dash"/>
              <a:miter lim="800000"/>
              <a:headEnd/>
              <a:tailEnd/>
            </a:ln>
          </p:spPr>
          <p:txBody>
            <a:bodyPr wrap="none" anchor="ctr"/>
            <a:lstStyle/>
            <a:p>
              <a:endParaRPr lang="en-GB" sz="1200">
                <a:solidFill>
                  <a:srgbClr val="FF0000"/>
                </a:solidFill>
              </a:endParaRPr>
            </a:p>
          </p:txBody>
        </p:sp>
        <p:sp>
          <p:nvSpPr>
            <p:cNvPr id="12476" name="Rectangle 15"/>
            <p:cNvSpPr>
              <a:spLocks noChangeArrowheads="1"/>
            </p:cNvSpPr>
            <p:nvPr/>
          </p:nvSpPr>
          <p:spPr bwMode="auto">
            <a:xfrm>
              <a:off x="4995" y="3367"/>
              <a:ext cx="675" cy="665"/>
            </a:xfrm>
            <a:prstGeom prst="rect">
              <a:avLst/>
            </a:prstGeom>
            <a:solidFill>
              <a:srgbClr val="AB8643">
                <a:alpha val="59999"/>
              </a:srgbClr>
            </a:solidFill>
            <a:ln w="28575" algn="ctr">
              <a:noFill/>
              <a:miter lim="800000"/>
              <a:headEnd/>
              <a:tailEnd/>
            </a:ln>
          </p:spPr>
          <p:txBody>
            <a:bodyPr anchor="ctr">
              <a:spAutoFit/>
            </a:bodyPr>
            <a:lstStyle/>
            <a:p>
              <a:endParaRPr lang="en-GB" sz="1600">
                <a:solidFill>
                  <a:prstClr val="black"/>
                </a:solidFill>
              </a:endParaRPr>
            </a:p>
          </p:txBody>
        </p:sp>
        <p:sp>
          <p:nvSpPr>
            <p:cNvPr id="12477" name="Rectangle 16"/>
            <p:cNvSpPr>
              <a:spLocks noChangeArrowheads="1"/>
            </p:cNvSpPr>
            <p:nvPr/>
          </p:nvSpPr>
          <p:spPr bwMode="auto">
            <a:xfrm>
              <a:off x="4995" y="2619"/>
              <a:ext cx="675" cy="665"/>
            </a:xfrm>
            <a:prstGeom prst="rect">
              <a:avLst/>
            </a:prstGeom>
            <a:solidFill>
              <a:srgbClr val="DDDDDD">
                <a:alpha val="59999"/>
              </a:srgbClr>
            </a:solidFill>
            <a:ln w="28575" algn="ctr">
              <a:noFill/>
              <a:miter lim="800000"/>
              <a:headEnd/>
              <a:tailEnd/>
            </a:ln>
          </p:spPr>
          <p:txBody>
            <a:bodyPr anchor="ctr">
              <a:spAutoFit/>
            </a:bodyPr>
            <a:lstStyle/>
            <a:p>
              <a:endParaRPr lang="en-GB" sz="1600">
                <a:solidFill>
                  <a:prstClr val="black"/>
                </a:solidFill>
              </a:endParaRPr>
            </a:p>
          </p:txBody>
        </p:sp>
        <p:sp>
          <p:nvSpPr>
            <p:cNvPr id="12478" name="Rectangle 17"/>
            <p:cNvSpPr>
              <a:spLocks noChangeArrowheads="1"/>
            </p:cNvSpPr>
            <p:nvPr/>
          </p:nvSpPr>
          <p:spPr bwMode="auto">
            <a:xfrm>
              <a:off x="4995" y="1871"/>
              <a:ext cx="675" cy="665"/>
            </a:xfrm>
            <a:prstGeom prst="rect">
              <a:avLst/>
            </a:prstGeom>
            <a:solidFill>
              <a:srgbClr val="D0AF22">
                <a:alpha val="59999"/>
              </a:srgbClr>
            </a:solidFill>
            <a:ln w="28575" algn="ctr">
              <a:noFill/>
              <a:miter lim="800000"/>
              <a:headEnd/>
              <a:tailEnd/>
            </a:ln>
          </p:spPr>
          <p:txBody>
            <a:bodyPr anchor="ctr">
              <a:spAutoFit/>
            </a:bodyPr>
            <a:lstStyle/>
            <a:p>
              <a:endParaRPr lang="en-GB" sz="1600">
                <a:solidFill>
                  <a:prstClr val="black"/>
                </a:solidFill>
              </a:endParaRPr>
            </a:p>
          </p:txBody>
        </p:sp>
        <p:sp>
          <p:nvSpPr>
            <p:cNvPr id="12479" name="Rectangle 18"/>
            <p:cNvSpPr>
              <a:spLocks noChangeArrowheads="1"/>
            </p:cNvSpPr>
            <p:nvPr/>
          </p:nvSpPr>
          <p:spPr bwMode="auto">
            <a:xfrm>
              <a:off x="4995" y="1124"/>
              <a:ext cx="675" cy="665"/>
            </a:xfrm>
            <a:prstGeom prst="rect">
              <a:avLst/>
            </a:prstGeom>
            <a:solidFill>
              <a:srgbClr val="BFBEA6">
                <a:alpha val="59999"/>
              </a:srgbClr>
            </a:solidFill>
            <a:ln w="28575" algn="ctr">
              <a:noFill/>
              <a:miter lim="800000"/>
              <a:headEnd/>
              <a:tailEnd/>
            </a:ln>
          </p:spPr>
          <p:txBody>
            <a:bodyPr anchor="ctr">
              <a:spAutoFit/>
            </a:bodyPr>
            <a:lstStyle/>
            <a:p>
              <a:endParaRPr lang="en-GB" sz="1600">
                <a:solidFill>
                  <a:prstClr val="black"/>
                </a:solidFill>
              </a:endParaRPr>
            </a:p>
          </p:txBody>
        </p:sp>
        <p:sp>
          <p:nvSpPr>
            <p:cNvPr id="12480" name="Text Box 20"/>
            <p:cNvSpPr txBox="1">
              <a:spLocks noChangeArrowheads="1"/>
            </p:cNvSpPr>
            <p:nvPr/>
          </p:nvSpPr>
          <p:spPr bwMode="auto">
            <a:xfrm>
              <a:off x="5065" y="802"/>
              <a:ext cx="553" cy="288"/>
            </a:xfrm>
            <a:prstGeom prst="rect">
              <a:avLst/>
            </a:prstGeom>
            <a:noFill/>
            <a:ln w="127000" cap="rnd" algn="ctr">
              <a:noFill/>
              <a:prstDash val="sysDot"/>
              <a:miter lim="800000"/>
              <a:headEnd/>
              <a:tailEnd/>
            </a:ln>
          </p:spPr>
          <p:txBody>
            <a:bodyPr wrap="none">
              <a:spAutoFit/>
            </a:bodyPr>
            <a:lstStyle/>
            <a:p>
              <a:r>
                <a:rPr lang="ru-RU" sz="1200" b="1" dirty="0">
                  <a:solidFill>
                    <a:prstClr val="black"/>
                  </a:solidFill>
                  <a:latin typeface="Calibri"/>
                </a:rPr>
                <a:t>Полная </a:t>
              </a:r>
            </a:p>
            <a:p>
              <a:r>
                <a:rPr lang="ru-RU" sz="1200" b="1" dirty="0">
                  <a:solidFill>
                    <a:prstClr val="black"/>
                  </a:solidFill>
                  <a:latin typeface="Calibri"/>
                </a:rPr>
                <a:t>Стоимость</a:t>
              </a:r>
              <a:endParaRPr lang="en-US" sz="1200" b="1" dirty="0">
                <a:solidFill>
                  <a:prstClr val="black"/>
                </a:solidFill>
                <a:latin typeface="Calibri"/>
              </a:endParaRPr>
            </a:p>
          </p:txBody>
        </p:sp>
        <p:sp>
          <p:nvSpPr>
            <p:cNvPr id="12481" name="Text Box 21"/>
            <p:cNvSpPr txBox="1">
              <a:spLocks noChangeArrowheads="1"/>
            </p:cNvSpPr>
            <p:nvPr/>
          </p:nvSpPr>
          <p:spPr bwMode="auto">
            <a:xfrm>
              <a:off x="5000" y="1288"/>
              <a:ext cx="674" cy="330"/>
            </a:xfrm>
            <a:prstGeom prst="rect">
              <a:avLst/>
            </a:prstGeom>
            <a:noFill/>
            <a:ln w="127000" cap="rnd" algn="ctr">
              <a:noFill/>
              <a:prstDash val="sysDot"/>
              <a:miter lim="800000"/>
              <a:headEnd/>
              <a:tailEnd/>
            </a:ln>
          </p:spPr>
          <p:txBody>
            <a:bodyPr wrap="none">
              <a:spAutoFit/>
            </a:bodyPr>
            <a:lstStyle/>
            <a:p>
              <a:r>
                <a:rPr lang="en-US" sz="1400" b="1" dirty="0">
                  <a:solidFill>
                    <a:prstClr val="black"/>
                  </a:solidFill>
                  <a:latin typeface="Calibri"/>
                </a:rPr>
                <a:t>$9.50 /</a:t>
              </a:r>
              <a:br>
                <a:rPr lang="en-US" sz="1400" b="1" dirty="0">
                  <a:solidFill>
                    <a:prstClr val="black"/>
                  </a:solidFill>
                  <a:latin typeface="Calibri"/>
                </a:rPr>
              </a:br>
              <a:r>
                <a:rPr lang="en-US" sz="1400" b="1" dirty="0">
                  <a:solidFill>
                    <a:prstClr val="black"/>
                  </a:solidFill>
                  <a:latin typeface="Calibri"/>
                </a:rPr>
                <a:t>GB / </a:t>
              </a:r>
              <a:r>
                <a:rPr lang="ru-RU" sz="1400" b="1" dirty="0">
                  <a:solidFill>
                    <a:prstClr val="black"/>
                  </a:solidFill>
                  <a:latin typeface="Calibri"/>
                </a:rPr>
                <a:t>Месяц</a:t>
              </a:r>
              <a:endParaRPr lang="en-US" sz="1400" b="1" dirty="0">
                <a:solidFill>
                  <a:prstClr val="black"/>
                </a:solidFill>
                <a:latin typeface="Calibri"/>
              </a:endParaRPr>
            </a:p>
          </p:txBody>
        </p:sp>
        <p:sp>
          <p:nvSpPr>
            <p:cNvPr id="12482" name="Text Box 22"/>
            <p:cNvSpPr txBox="1">
              <a:spLocks noChangeArrowheads="1"/>
            </p:cNvSpPr>
            <p:nvPr/>
          </p:nvSpPr>
          <p:spPr bwMode="auto">
            <a:xfrm>
              <a:off x="4991" y="2027"/>
              <a:ext cx="674" cy="330"/>
            </a:xfrm>
            <a:prstGeom prst="rect">
              <a:avLst/>
            </a:prstGeom>
            <a:noFill/>
            <a:ln w="127000" cap="rnd" algn="ctr">
              <a:noFill/>
              <a:prstDash val="sysDot"/>
              <a:miter lim="800000"/>
              <a:headEnd/>
              <a:tailEnd/>
            </a:ln>
          </p:spPr>
          <p:txBody>
            <a:bodyPr wrap="none">
              <a:spAutoFit/>
            </a:bodyPr>
            <a:lstStyle/>
            <a:p>
              <a:r>
                <a:rPr lang="en-US" sz="1400" b="1">
                  <a:solidFill>
                    <a:prstClr val="black"/>
                  </a:solidFill>
                  <a:latin typeface="Calibri"/>
                </a:rPr>
                <a:t>$2.75 /</a:t>
              </a:r>
              <a:br>
                <a:rPr lang="en-US" sz="1400" b="1">
                  <a:solidFill>
                    <a:prstClr val="black"/>
                  </a:solidFill>
                  <a:latin typeface="Calibri"/>
                </a:rPr>
              </a:br>
              <a:r>
                <a:rPr lang="en-US" sz="1400" b="1">
                  <a:solidFill>
                    <a:prstClr val="black"/>
                  </a:solidFill>
                  <a:latin typeface="Calibri"/>
                </a:rPr>
                <a:t>GB / </a:t>
              </a:r>
              <a:r>
                <a:rPr lang="ru-RU" sz="1400" b="1">
                  <a:solidFill>
                    <a:prstClr val="black"/>
                  </a:solidFill>
                  <a:latin typeface="Calibri"/>
                </a:rPr>
                <a:t>Месяц</a:t>
              </a:r>
              <a:endParaRPr lang="en-US" sz="1400" b="1">
                <a:solidFill>
                  <a:prstClr val="black"/>
                </a:solidFill>
                <a:latin typeface="Calibri"/>
              </a:endParaRPr>
            </a:p>
          </p:txBody>
        </p:sp>
        <p:sp>
          <p:nvSpPr>
            <p:cNvPr id="12483" name="Text Box 23"/>
            <p:cNvSpPr txBox="1">
              <a:spLocks noChangeArrowheads="1"/>
            </p:cNvSpPr>
            <p:nvPr/>
          </p:nvSpPr>
          <p:spPr bwMode="auto">
            <a:xfrm>
              <a:off x="5000" y="2788"/>
              <a:ext cx="674" cy="330"/>
            </a:xfrm>
            <a:prstGeom prst="rect">
              <a:avLst/>
            </a:prstGeom>
            <a:noFill/>
            <a:ln w="127000" cap="rnd" algn="ctr">
              <a:noFill/>
              <a:prstDash val="sysDot"/>
              <a:miter lim="800000"/>
              <a:headEnd/>
              <a:tailEnd/>
            </a:ln>
          </p:spPr>
          <p:txBody>
            <a:bodyPr wrap="none">
              <a:spAutoFit/>
            </a:bodyPr>
            <a:lstStyle/>
            <a:p>
              <a:r>
                <a:rPr lang="en-US" sz="1400" b="1">
                  <a:solidFill>
                    <a:prstClr val="black"/>
                  </a:solidFill>
                  <a:latin typeface="Calibri"/>
                </a:rPr>
                <a:t>$1.30 /</a:t>
              </a:r>
              <a:br>
                <a:rPr lang="en-US" sz="1400" b="1">
                  <a:solidFill>
                    <a:prstClr val="black"/>
                  </a:solidFill>
                  <a:latin typeface="Calibri"/>
                </a:rPr>
              </a:br>
              <a:r>
                <a:rPr lang="en-US" sz="1400" b="1">
                  <a:solidFill>
                    <a:prstClr val="black"/>
                  </a:solidFill>
                  <a:latin typeface="Calibri"/>
                </a:rPr>
                <a:t>GB / </a:t>
              </a:r>
              <a:r>
                <a:rPr lang="ru-RU" sz="1400" b="1">
                  <a:solidFill>
                    <a:prstClr val="black"/>
                  </a:solidFill>
                  <a:latin typeface="Calibri"/>
                </a:rPr>
                <a:t>Месяц</a:t>
              </a:r>
              <a:endParaRPr lang="en-US" sz="1400" b="1">
                <a:solidFill>
                  <a:prstClr val="black"/>
                </a:solidFill>
                <a:latin typeface="Calibri"/>
              </a:endParaRPr>
            </a:p>
          </p:txBody>
        </p:sp>
        <p:sp>
          <p:nvSpPr>
            <p:cNvPr id="12484" name="Text Box 24"/>
            <p:cNvSpPr txBox="1">
              <a:spLocks noChangeArrowheads="1"/>
            </p:cNvSpPr>
            <p:nvPr/>
          </p:nvSpPr>
          <p:spPr bwMode="auto">
            <a:xfrm>
              <a:off x="5005" y="3548"/>
              <a:ext cx="674" cy="330"/>
            </a:xfrm>
            <a:prstGeom prst="rect">
              <a:avLst/>
            </a:prstGeom>
            <a:noFill/>
            <a:ln w="127000" cap="rnd" algn="ctr">
              <a:noFill/>
              <a:prstDash val="sysDot"/>
              <a:miter lim="800000"/>
              <a:headEnd/>
              <a:tailEnd/>
            </a:ln>
          </p:spPr>
          <p:txBody>
            <a:bodyPr wrap="none">
              <a:spAutoFit/>
            </a:bodyPr>
            <a:lstStyle/>
            <a:p>
              <a:r>
                <a:rPr lang="en-US" sz="1400" b="1">
                  <a:solidFill>
                    <a:prstClr val="black"/>
                  </a:solidFill>
                  <a:latin typeface="Calibri"/>
                </a:rPr>
                <a:t>$0.60 /</a:t>
              </a:r>
              <a:br>
                <a:rPr lang="en-US" sz="1400" b="1">
                  <a:solidFill>
                    <a:prstClr val="black"/>
                  </a:solidFill>
                  <a:latin typeface="Calibri"/>
                </a:rPr>
              </a:br>
              <a:r>
                <a:rPr lang="en-US" sz="1400" b="1">
                  <a:solidFill>
                    <a:prstClr val="black"/>
                  </a:solidFill>
                  <a:latin typeface="Calibri"/>
                </a:rPr>
                <a:t>GB / </a:t>
              </a:r>
              <a:r>
                <a:rPr lang="ru-RU" sz="1400" b="1">
                  <a:solidFill>
                    <a:prstClr val="black"/>
                  </a:solidFill>
                  <a:latin typeface="Calibri"/>
                </a:rPr>
                <a:t>Месяц</a:t>
              </a:r>
              <a:endParaRPr lang="en-US" sz="1400" b="1">
                <a:solidFill>
                  <a:prstClr val="black"/>
                </a:solidFill>
                <a:latin typeface="Calibri"/>
              </a:endParaRPr>
            </a:p>
          </p:txBody>
        </p:sp>
      </p:grpSp>
      <p:sp>
        <p:nvSpPr>
          <p:cNvPr id="12299" name="Text Box 25"/>
          <p:cNvSpPr txBox="1">
            <a:spLocks noChangeArrowheads="1"/>
          </p:cNvSpPr>
          <p:nvPr/>
        </p:nvSpPr>
        <p:spPr bwMode="auto">
          <a:xfrm>
            <a:off x="155575" y="4331716"/>
            <a:ext cx="650875" cy="336550"/>
          </a:xfrm>
          <a:prstGeom prst="rect">
            <a:avLst/>
          </a:prstGeom>
          <a:noFill/>
          <a:ln w="127000" cap="rnd" algn="ctr">
            <a:noFill/>
            <a:prstDash val="sysDot"/>
            <a:miter lim="800000"/>
            <a:headEnd/>
            <a:tailEnd/>
          </a:ln>
        </p:spPr>
        <p:txBody>
          <a:bodyPr wrap="none">
            <a:spAutoFit/>
          </a:bodyPr>
          <a:lstStyle/>
          <a:p>
            <a:r>
              <a:rPr lang="en-US" sz="1600" b="1" dirty="0">
                <a:solidFill>
                  <a:prstClr val="black"/>
                </a:solidFill>
                <a:latin typeface="Calibri"/>
              </a:rPr>
              <a:t>Silver</a:t>
            </a:r>
          </a:p>
        </p:txBody>
      </p:sp>
      <p:sp>
        <p:nvSpPr>
          <p:cNvPr id="12300" name="Text Box 26"/>
          <p:cNvSpPr txBox="1">
            <a:spLocks noChangeArrowheads="1"/>
          </p:cNvSpPr>
          <p:nvPr/>
        </p:nvSpPr>
        <p:spPr bwMode="auto">
          <a:xfrm>
            <a:off x="153988" y="5489003"/>
            <a:ext cx="773112" cy="336550"/>
          </a:xfrm>
          <a:prstGeom prst="rect">
            <a:avLst/>
          </a:prstGeom>
          <a:noFill/>
          <a:ln w="127000" cap="rnd" algn="ctr">
            <a:noFill/>
            <a:prstDash val="sysDot"/>
            <a:miter lim="800000"/>
            <a:headEnd/>
            <a:tailEnd/>
          </a:ln>
        </p:spPr>
        <p:txBody>
          <a:bodyPr wrap="none">
            <a:spAutoFit/>
          </a:bodyPr>
          <a:lstStyle/>
          <a:p>
            <a:r>
              <a:rPr lang="en-US" sz="1600" b="1" dirty="0" smtClean="0">
                <a:solidFill>
                  <a:prstClr val="black"/>
                </a:solidFill>
                <a:latin typeface="Calibri"/>
              </a:rPr>
              <a:t>Bronze</a:t>
            </a:r>
            <a:endParaRPr lang="en-US" sz="1600" b="1" dirty="0">
              <a:solidFill>
                <a:prstClr val="black"/>
              </a:solidFill>
              <a:latin typeface="Calibri"/>
            </a:endParaRPr>
          </a:p>
        </p:txBody>
      </p:sp>
      <p:sp>
        <p:nvSpPr>
          <p:cNvPr id="12301" name="Text Box 27"/>
          <p:cNvSpPr txBox="1">
            <a:spLocks noChangeArrowheads="1"/>
          </p:cNvSpPr>
          <p:nvPr/>
        </p:nvSpPr>
        <p:spPr bwMode="auto">
          <a:xfrm>
            <a:off x="147638" y="3144266"/>
            <a:ext cx="582612" cy="336550"/>
          </a:xfrm>
          <a:prstGeom prst="rect">
            <a:avLst/>
          </a:prstGeom>
          <a:noFill/>
          <a:ln w="127000" cap="rnd" algn="ctr">
            <a:noFill/>
            <a:prstDash val="sysDot"/>
            <a:miter lim="800000"/>
            <a:headEnd/>
            <a:tailEnd/>
          </a:ln>
        </p:spPr>
        <p:txBody>
          <a:bodyPr wrap="none">
            <a:spAutoFit/>
          </a:bodyPr>
          <a:lstStyle/>
          <a:p>
            <a:r>
              <a:rPr lang="en-US" sz="1600" b="1" dirty="0">
                <a:solidFill>
                  <a:prstClr val="black"/>
                </a:solidFill>
                <a:latin typeface="Calibri"/>
              </a:rPr>
              <a:t>Gold</a:t>
            </a:r>
          </a:p>
        </p:txBody>
      </p:sp>
      <p:sp>
        <p:nvSpPr>
          <p:cNvPr id="12302" name="Text Box 28"/>
          <p:cNvSpPr txBox="1">
            <a:spLocks noChangeArrowheads="1"/>
          </p:cNvSpPr>
          <p:nvPr/>
        </p:nvSpPr>
        <p:spPr bwMode="auto">
          <a:xfrm>
            <a:off x="142875" y="1933003"/>
            <a:ext cx="944563" cy="336550"/>
          </a:xfrm>
          <a:prstGeom prst="rect">
            <a:avLst/>
          </a:prstGeom>
          <a:noFill/>
          <a:ln w="127000" cap="rnd" algn="ctr">
            <a:noFill/>
            <a:prstDash val="sysDot"/>
            <a:miter lim="800000"/>
            <a:headEnd/>
            <a:tailEnd/>
          </a:ln>
        </p:spPr>
        <p:txBody>
          <a:bodyPr wrap="none">
            <a:spAutoFit/>
          </a:bodyPr>
          <a:lstStyle/>
          <a:p>
            <a:r>
              <a:rPr lang="en-US" sz="1600" b="1">
                <a:solidFill>
                  <a:prstClr val="black"/>
                </a:solidFill>
                <a:latin typeface="Calibri"/>
              </a:rPr>
              <a:t>Platinum</a:t>
            </a:r>
          </a:p>
        </p:txBody>
      </p:sp>
      <p:sp>
        <p:nvSpPr>
          <p:cNvPr id="623645" name="Text Box 29"/>
          <p:cNvSpPr txBox="1">
            <a:spLocks noChangeArrowheads="1"/>
          </p:cNvSpPr>
          <p:nvPr/>
        </p:nvSpPr>
        <p:spPr bwMode="auto">
          <a:xfrm>
            <a:off x="3619500" y="1132903"/>
            <a:ext cx="2406650" cy="336550"/>
          </a:xfrm>
          <a:prstGeom prst="rect">
            <a:avLst/>
          </a:prstGeom>
          <a:noFill/>
          <a:ln w="127000" cap="rnd" algn="ctr">
            <a:noFill/>
            <a:prstDash val="sysDot"/>
            <a:miter lim="800000"/>
            <a:headEnd/>
            <a:tailEnd/>
          </a:ln>
        </p:spPr>
        <p:txBody>
          <a:bodyPr wrap="none">
            <a:spAutoFit/>
          </a:bodyPr>
          <a:lstStyle/>
          <a:p>
            <a:r>
              <a:rPr lang="ru-RU" sz="1600">
                <a:solidFill>
                  <a:prstClr val="black"/>
                </a:solidFill>
                <a:latin typeface="Calibri"/>
              </a:rPr>
              <a:t>Услуги по Защите Данных</a:t>
            </a:r>
            <a:endParaRPr lang="en-US" sz="1600">
              <a:solidFill>
                <a:prstClr val="black"/>
              </a:solidFill>
              <a:latin typeface="Calibri"/>
            </a:endParaRPr>
          </a:p>
        </p:txBody>
      </p:sp>
      <p:grpSp>
        <p:nvGrpSpPr>
          <p:cNvPr id="3" name="Group 202"/>
          <p:cNvGrpSpPr>
            <a:grpSpLocks/>
          </p:cNvGrpSpPr>
          <p:nvPr/>
        </p:nvGrpSpPr>
        <p:grpSpPr bwMode="auto">
          <a:xfrm>
            <a:off x="2147888" y="5154047"/>
            <a:ext cx="5664200" cy="1055688"/>
            <a:chOff x="1325" y="3367"/>
            <a:chExt cx="3568" cy="665"/>
          </a:xfrm>
        </p:grpSpPr>
        <p:sp>
          <p:nvSpPr>
            <p:cNvPr id="12460" name="Rectangle 4"/>
            <p:cNvSpPr>
              <a:spLocks noChangeArrowheads="1"/>
            </p:cNvSpPr>
            <p:nvPr/>
          </p:nvSpPr>
          <p:spPr bwMode="auto">
            <a:xfrm>
              <a:off x="1325" y="3367"/>
              <a:ext cx="3568" cy="665"/>
            </a:xfrm>
            <a:prstGeom prst="rect">
              <a:avLst/>
            </a:prstGeom>
            <a:solidFill>
              <a:srgbClr val="AB8643">
                <a:alpha val="59999"/>
              </a:srgbClr>
            </a:solidFill>
            <a:ln w="28575" algn="ctr">
              <a:noFill/>
              <a:miter lim="800000"/>
              <a:headEnd/>
              <a:tailEnd/>
            </a:ln>
          </p:spPr>
          <p:txBody>
            <a:bodyPr anchor="ctr">
              <a:spAutoFit/>
            </a:bodyPr>
            <a:lstStyle/>
            <a:p>
              <a:endParaRPr lang="en-GB" sz="1600">
                <a:solidFill>
                  <a:prstClr val="black"/>
                </a:solidFill>
              </a:endParaRPr>
            </a:p>
          </p:txBody>
        </p:sp>
        <p:grpSp>
          <p:nvGrpSpPr>
            <p:cNvPr id="4" name="Group 58"/>
            <p:cNvGrpSpPr>
              <a:grpSpLocks/>
            </p:cNvGrpSpPr>
            <p:nvPr/>
          </p:nvGrpSpPr>
          <p:grpSpPr bwMode="auto">
            <a:xfrm>
              <a:off x="2923" y="3627"/>
              <a:ext cx="278" cy="110"/>
              <a:chOff x="2428" y="3753"/>
              <a:chExt cx="288" cy="115"/>
            </a:xfrm>
          </p:grpSpPr>
          <p:sp>
            <p:nvSpPr>
              <p:cNvPr id="12472" name="Oval 59"/>
              <p:cNvSpPr>
                <a:spLocks noChangeArrowheads="1"/>
              </p:cNvSpPr>
              <p:nvPr/>
            </p:nvSpPr>
            <p:spPr bwMode="auto">
              <a:xfrm>
                <a:off x="2428" y="3753"/>
                <a:ext cx="115" cy="115"/>
              </a:xfrm>
              <a:prstGeom prst="ellipse">
                <a:avLst/>
              </a:prstGeom>
              <a:noFill/>
              <a:ln w="38100" algn="ctr">
                <a:solidFill>
                  <a:srgbClr val="5F5F5F"/>
                </a:solidFill>
                <a:round/>
                <a:headEnd/>
                <a:tailEnd/>
              </a:ln>
            </p:spPr>
            <p:txBody>
              <a:bodyPr wrap="none" anchor="ctr"/>
              <a:lstStyle/>
              <a:p>
                <a:pPr>
                  <a:spcBef>
                    <a:spcPct val="20000"/>
                  </a:spcBef>
                  <a:buClr>
                    <a:srgbClr val="CC0000"/>
                  </a:buClr>
                  <a:buFontTx/>
                  <a:buChar char="•"/>
                </a:pPr>
                <a:endParaRPr lang="en-GB">
                  <a:solidFill>
                    <a:prstClr val="black"/>
                  </a:solidFill>
                </a:endParaRPr>
              </a:p>
            </p:txBody>
          </p:sp>
          <p:sp>
            <p:nvSpPr>
              <p:cNvPr id="12473" name="Oval 60"/>
              <p:cNvSpPr>
                <a:spLocks noChangeArrowheads="1"/>
              </p:cNvSpPr>
              <p:nvPr/>
            </p:nvSpPr>
            <p:spPr bwMode="auto">
              <a:xfrm>
                <a:off x="2601" y="3753"/>
                <a:ext cx="115" cy="115"/>
              </a:xfrm>
              <a:prstGeom prst="ellipse">
                <a:avLst/>
              </a:prstGeom>
              <a:noFill/>
              <a:ln w="38100" algn="ctr">
                <a:solidFill>
                  <a:srgbClr val="5F5F5F"/>
                </a:solidFill>
                <a:round/>
                <a:headEnd/>
                <a:tailEnd/>
              </a:ln>
            </p:spPr>
            <p:txBody>
              <a:bodyPr wrap="none" anchor="ctr"/>
              <a:lstStyle/>
              <a:p>
                <a:pPr>
                  <a:spcBef>
                    <a:spcPct val="20000"/>
                  </a:spcBef>
                  <a:buClr>
                    <a:srgbClr val="CC0000"/>
                  </a:buClr>
                  <a:buFontTx/>
                  <a:buChar char="•"/>
                </a:pPr>
                <a:endParaRPr lang="en-GB">
                  <a:solidFill>
                    <a:prstClr val="black"/>
                  </a:solidFill>
                </a:endParaRPr>
              </a:p>
            </p:txBody>
          </p:sp>
          <p:sp>
            <p:nvSpPr>
              <p:cNvPr id="12474" name="Line 61"/>
              <p:cNvSpPr>
                <a:spLocks noChangeShapeType="1"/>
              </p:cNvSpPr>
              <p:nvPr/>
            </p:nvSpPr>
            <p:spPr bwMode="auto">
              <a:xfrm>
                <a:off x="2499" y="3754"/>
                <a:ext cx="161" cy="0"/>
              </a:xfrm>
              <a:prstGeom prst="line">
                <a:avLst/>
              </a:prstGeom>
              <a:noFill/>
              <a:ln w="38100">
                <a:solidFill>
                  <a:srgbClr val="5F5F5F"/>
                </a:solidFill>
                <a:round/>
                <a:headEnd/>
                <a:tailEnd/>
              </a:ln>
            </p:spPr>
            <p:txBody>
              <a:bodyPr wrap="none" anchor="ctr"/>
              <a:lstStyle/>
              <a:p>
                <a:endParaRPr lang="en-US">
                  <a:solidFill>
                    <a:prstClr val="black"/>
                  </a:solidFill>
                </a:endParaRPr>
              </a:p>
            </p:txBody>
          </p:sp>
        </p:grpSp>
        <p:sp>
          <p:nvSpPr>
            <p:cNvPr id="12462" name="Rectangle 35"/>
            <p:cNvSpPr>
              <a:spLocks noChangeArrowheads="1"/>
            </p:cNvSpPr>
            <p:nvPr/>
          </p:nvSpPr>
          <p:spPr bwMode="auto">
            <a:xfrm>
              <a:off x="1626" y="3564"/>
              <a:ext cx="212" cy="212"/>
            </a:xfrm>
            <a:prstGeom prst="rect">
              <a:avLst/>
            </a:prstGeom>
            <a:solidFill>
              <a:srgbClr val="5F5F5F"/>
            </a:solidFill>
            <a:ln w="19050" algn="ctr">
              <a:noFill/>
              <a:miter lim="800000"/>
              <a:headEnd/>
              <a:tailEnd/>
            </a:ln>
          </p:spPr>
          <p:txBody>
            <a:bodyPr anchor="ctr">
              <a:spAutoFit/>
            </a:bodyPr>
            <a:lstStyle/>
            <a:p>
              <a:r>
                <a:rPr lang="en-US" sz="1600" b="1">
                  <a:solidFill>
                    <a:srgbClr val="CBCBB9"/>
                  </a:solidFill>
                </a:rPr>
                <a:t>C</a:t>
              </a:r>
            </a:p>
          </p:txBody>
        </p:sp>
        <p:sp>
          <p:nvSpPr>
            <p:cNvPr id="12463" name="Text Box 36"/>
            <p:cNvSpPr txBox="1">
              <a:spLocks noChangeArrowheads="1"/>
            </p:cNvSpPr>
            <p:nvPr/>
          </p:nvSpPr>
          <p:spPr bwMode="auto">
            <a:xfrm>
              <a:off x="1443" y="3783"/>
              <a:ext cx="576" cy="144"/>
            </a:xfrm>
            <a:prstGeom prst="rect">
              <a:avLst/>
            </a:prstGeom>
            <a:noFill/>
            <a:ln w="127000" cap="rnd" algn="ctr">
              <a:noFill/>
              <a:prstDash val="sysDot"/>
              <a:miter lim="800000"/>
              <a:headEnd/>
              <a:tailEnd/>
            </a:ln>
          </p:spPr>
          <p:txBody>
            <a:bodyPr wrap="none">
              <a:spAutoFit/>
            </a:bodyPr>
            <a:lstStyle/>
            <a:p>
              <a:r>
                <a:rPr lang="en-US" sz="900" b="1">
                  <a:solidFill>
                    <a:srgbClr val="5F5F5F"/>
                  </a:solidFill>
                </a:rPr>
                <a:t>backup client</a:t>
              </a:r>
            </a:p>
          </p:txBody>
        </p:sp>
        <p:sp>
          <p:nvSpPr>
            <p:cNvPr id="12464" name="Text Box 37"/>
            <p:cNvSpPr txBox="1">
              <a:spLocks noChangeArrowheads="1"/>
            </p:cNvSpPr>
            <p:nvPr/>
          </p:nvSpPr>
          <p:spPr bwMode="auto">
            <a:xfrm>
              <a:off x="2926" y="3770"/>
              <a:ext cx="264" cy="144"/>
            </a:xfrm>
            <a:prstGeom prst="rect">
              <a:avLst/>
            </a:prstGeom>
            <a:noFill/>
            <a:ln w="127000" cap="rnd" algn="ctr">
              <a:noFill/>
              <a:prstDash val="sysDot"/>
              <a:miter lim="800000"/>
              <a:headEnd/>
              <a:tailEnd/>
            </a:ln>
          </p:spPr>
          <p:txBody>
            <a:bodyPr wrap="none">
              <a:spAutoFit/>
            </a:bodyPr>
            <a:lstStyle/>
            <a:p>
              <a:r>
                <a:rPr lang="en-US" sz="900" b="1">
                  <a:solidFill>
                    <a:srgbClr val="5F5F5F"/>
                  </a:solidFill>
                </a:rPr>
                <a:t>tape</a:t>
              </a:r>
            </a:p>
          </p:txBody>
        </p:sp>
        <p:grpSp>
          <p:nvGrpSpPr>
            <p:cNvPr id="5" name="Group 58"/>
            <p:cNvGrpSpPr>
              <a:grpSpLocks/>
            </p:cNvGrpSpPr>
            <p:nvPr/>
          </p:nvGrpSpPr>
          <p:grpSpPr bwMode="auto">
            <a:xfrm>
              <a:off x="4411" y="3616"/>
              <a:ext cx="278" cy="110"/>
              <a:chOff x="2428" y="3753"/>
              <a:chExt cx="288" cy="115"/>
            </a:xfrm>
          </p:grpSpPr>
          <p:sp>
            <p:nvSpPr>
              <p:cNvPr id="12469" name="Oval 59"/>
              <p:cNvSpPr>
                <a:spLocks noChangeArrowheads="1"/>
              </p:cNvSpPr>
              <p:nvPr/>
            </p:nvSpPr>
            <p:spPr bwMode="auto">
              <a:xfrm>
                <a:off x="2428" y="3753"/>
                <a:ext cx="115" cy="115"/>
              </a:xfrm>
              <a:prstGeom prst="ellipse">
                <a:avLst/>
              </a:prstGeom>
              <a:noFill/>
              <a:ln w="38100" algn="ctr">
                <a:solidFill>
                  <a:srgbClr val="5F5F5F"/>
                </a:solidFill>
                <a:round/>
                <a:headEnd/>
                <a:tailEnd/>
              </a:ln>
            </p:spPr>
            <p:txBody>
              <a:bodyPr wrap="none" anchor="ctr"/>
              <a:lstStyle/>
              <a:p>
                <a:pPr>
                  <a:spcBef>
                    <a:spcPct val="20000"/>
                  </a:spcBef>
                  <a:buClr>
                    <a:srgbClr val="CC0000"/>
                  </a:buClr>
                  <a:buFontTx/>
                  <a:buChar char="•"/>
                </a:pPr>
                <a:endParaRPr lang="en-GB">
                  <a:solidFill>
                    <a:prstClr val="black"/>
                  </a:solidFill>
                </a:endParaRPr>
              </a:p>
            </p:txBody>
          </p:sp>
          <p:sp>
            <p:nvSpPr>
              <p:cNvPr id="12470" name="Oval 60"/>
              <p:cNvSpPr>
                <a:spLocks noChangeArrowheads="1"/>
              </p:cNvSpPr>
              <p:nvPr/>
            </p:nvSpPr>
            <p:spPr bwMode="auto">
              <a:xfrm>
                <a:off x="2601" y="3753"/>
                <a:ext cx="115" cy="115"/>
              </a:xfrm>
              <a:prstGeom prst="ellipse">
                <a:avLst/>
              </a:prstGeom>
              <a:noFill/>
              <a:ln w="38100" algn="ctr">
                <a:solidFill>
                  <a:srgbClr val="5F5F5F"/>
                </a:solidFill>
                <a:round/>
                <a:headEnd/>
                <a:tailEnd/>
              </a:ln>
            </p:spPr>
            <p:txBody>
              <a:bodyPr wrap="none" anchor="ctr"/>
              <a:lstStyle/>
              <a:p>
                <a:pPr>
                  <a:spcBef>
                    <a:spcPct val="20000"/>
                  </a:spcBef>
                  <a:buClr>
                    <a:srgbClr val="CC0000"/>
                  </a:buClr>
                  <a:buFontTx/>
                  <a:buChar char="•"/>
                </a:pPr>
                <a:endParaRPr lang="en-GB">
                  <a:solidFill>
                    <a:prstClr val="black"/>
                  </a:solidFill>
                </a:endParaRPr>
              </a:p>
            </p:txBody>
          </p:sp>
          <p:sp>
            <p:nvSpPr>
              <p:cNvPr id="12471" name="Line 61"/>
              <p:cNvSpPr>
                <a:spLocks noChangeShapeType="1"/>
              </p:cNvSpPr>
              <p:nvPr/>
            </p:nvSpPr>
            <p:spPr bwMode="auto">
              <a:xfrm>
                <a:off x="2499" y="3754"/>
                <a:ext cx="161" cy="0"/>
              </a:xfrm>
              <a:prstGeom prst="line">
                <a:avLst/>
              </a:prstGeom>
              <a:noFill/>
              <a:ln w="38100">
                <a:solidFill>
                  <a:srgbClr val="5F5F5F"/>
                </a:solidFill>
                <a:round/>
                <a:headEnd/>
                <a:tailEnd/>
              </a:ln>
            </p:spPr>
            <p:txBody>
              <a:bodyPr wrap="none" anchor="ctr"/>
              <a:lstStyle/>
              <a:p>
                <a:endParaRPr lang="en-US">
                  <a:solidFill>
                    <a:prstClr val="black"/>
                  </a:solidFill>
                </a:endParaRPr>
              </a:p>
            </p:txBody>
          </p:sp>
        </p:grpSp>
        <p:sp>
          <p:nvSpPr>
            <p:cNvPr id="12466" name="Text Box 42"/>
            <p:cNvSpPr txBox="1">
              <a:spLocks noChangeArrowheads="1"/>
            </p:cNvSpPr>
            <p:nvPr/>
          </p:nvSpPr>
          <p:spPr bwMode="auto">
            <a:xfrm>
              <a:off x="4296" y="3753"/>
              <a:ext cx="500" cy="230"/>
            </a:xfrm>
            <a:prstGeom prst="rect">
              <a:avLst/>
            </a:prstGeom>
            <a:noFill/>
            <a:ln w="127000" cap="rnd" algn="ctr">
              <a:noFill/>
              <a:prstDash val="sysDot"/>
              <a:miter lim="800000"/>
              <a:headEnd/>
              <a:tailEnd/>
            </a:ln>
          </p:spPr>
          <p:txBody>
            <a:bodyPr wrap="none">
              <a:spAutoFit/>
            </a:bodyPr>
            <a:lstStyle/>
            <a:p>
              <a:r>
                <a:rPr lang="en-US" sz="900" b="1">
                  <a:solidFill>
                    <a:srgbClr val="5F5F5F"/>
                  </a:solidFill>
                </a:rPr>
                <a:t>offsite tape</a:t>
              </a:r>
              <a:br>
                <a:rPr lang="en-US" sz="900" b="1">
                  <a:solidFill>
                    <a:srgbClr val="5F5F5F"/>
                  </a:solidFill>
                </a:rPr>
              </a:br>
              <a:r>
                <a:rPr lang="en-US" sz="900" b="1">
                  <a:solidFill>
                    <a:srgbClr val="5F5F5F"/>
                  </a:solidFill>
                </a:rPr>
                <a:t>vault</a:t>
              </a:r>
            </a:p>
          </p:txBody>
        </p:sp>
        <p:sp>
          <p:nvSpPr>
            <p:cNvPr id="12467" name="Line 43"/>
            <p:cNvSpPr>
              <a:spLocks noChangeShapeType="1"/>
            </p:cNvSpPr>
            <p:nvPr/>
          </p:nvSpPr>
          <p:spPr bwMode="auto">
            <a:xfrm>
              <a:off x="1913" y="3680"/>
              <a:ext cx="911" cy="0"/>
            </a:xfrm>
            <a:prstGeom prst="line">
              <a:avLst/>
            </a:prstGeom>
            <a:noFill/>
            <a:ln w="28575" cap="rnd">
              <a:solidFill>
                <a:srgbClr val="5F5F5F"/>
              </a:solidFill>
              <a:prstDash val="sysDot"/>
              <a:round/>
              <a:headEnd/>
              <a:tailEnd type="triangle" w="med" len="med"/>
            </a:ln>
          </p:spPr>
          <p:txBody>
            <a:bodyPr wrap="none">
              <a:spAutoFit/>
            </a:bodyPr>
            <a:lstStyle/>
            <a:p>
              <a:endParaRPr lang="en-US">
                <a:solidFill>
                  <a:prstClr val="black"/>
                </a:solidFill>
              </a:endParaRPr>
            </a:p>
          </p:txBody>
        </p:sp>
        <p:sp>
          <p:nvSpPr>
            <p:cNvPr id="12468" name="Line 44"/>
            <p:cNvSpPr>
              <a:spLocks noChangeShapeType="1"/>
            </p:cNvSpPr>
            <p:nvPr/>
          </p:nvSpPr>
          <p:spPr bwMode="auto">
            <a:xfrm>
              <a:off x="3349" y="3680"/>
              <a:ext cx="911" cy="0"/>
            </a:xfrm>
            <a:prstGeom prst="line">
              <a:avLst/>
            </a:prstGeom>
            <a:noFill/>
            <a:ln w="28575" cap="rnd">
              <a:solidFill>
                <a:srgbClr val="5F5F5F"/>
              </a:solidFill>
              <a:prstDash val="sysDot"/>
              <a:round/>
              <a:headEnd/>
              <a:tailEnd type="triangle" w="med" len="med"/>
            </a:ln>
          </p:spPr>
          <p:txBody>
            <a:bodyPr wrap="none">
              <a:spAutoFit/>
            </a:bodyPr>
            <a:lstStyle/>
            <a:p>
              <a:endParaRPr lang="en-US">
                <a:solidFill>
                  <a:prstClr val="black"/>
                </a:solidFill>
              </a:endParaRPr>
            </a:p>
          </p:txBody>
        </p:sp>
      </p:grpSp>
      <p:grpSp>
        <p:nvGrpSpPr>
          <p:cNvPr id="6" name="Group 203"/>
          <p:cNvGrpSpPr>
            <a:grpSpLocks/>
          </p:cNvGrpSpPr>
          <p:nvPr/>
        </p:nvGrpSpPr>
        <p:grpSpPr bwMode="auto">
          <a:xfrm>
            <a:off x="2147888" y="3966591"/>
            <a:ext cx="5664200" cy="1055687"/>
            <a:chOff x="1325" y="2619"/>
            <a:chExt cx="3568" cy="665"/>
          </a:xfrm>
        </p:grpSpPr>
        <p:sp>
          <p:nvSpPr>
            <p:cNvPr id="12439" name="Rectangle 5"/>
            <p:cNvSpPr>
              <a:spLocks noChangeArrowheads="1"/>
            </p:cNvSpPr>
            <p:nvPr/>
          </p:nvSpPr>
          <p:spPr bwMode="auto">
            <a:xfrm>
              <a:off x="1325" y="2619"/>
              <a:ext cx="3568" cy="665"/>
            </a:xfrm>
            <a:prstGeom prst="rect">
              <a:avLst/>
            </a:prstGeom>
            <a:solidFill>
              <a:srgbClr val="DDDDDD">
                <a:alpha val="59999"/>
              </a:srgbClr>
            </a:solidFill>
            <a:ln w="28575" algn="ctr">
              <a:noFill/>
              <a:miter lim="800000"/>
              <a:headEnd/>
              <a:tailEnd/>
            </a:ln>
          </p:spPr>
          <p:txBody>
            <a:bodyPr anchor="ctr">
              <a:spAutoFit/>
            </a:bodyPr>
            <a:lstStyle/>
            <a:p>
              <a:endParaRPr lang="en-GB" sz="1600">
                <a:solidFill>
                  <a:prstClr val="black"/>
                </a:solidFill>
              </a:endParaRPr>
            </a:p>
          </p:txBody>
        </p:sp>
        <p:sp>
          <p:nvSpPr>
            <p:cNvPr id="12440" name="Rectangle 45"/>
            <p:cNvSpPr>
              <a:spLocks noChangeArrowheads="1"/>
            </p:cNvSpPr>
            <p:nvPr/>
          </p:nvSpPr>
          <p:spPr bwMode="auto">
            <a:xfrm>
              <a:off x="1751" y="2804"/>
              <a:ext cx="212" cy="212"/>
            </a:xfrm>
            <a:prstGeom prst="rect">
              <a:avLst/>
            </a:prstGeom>
            <a:solidFill>
              <a:srgbClr val="5F5F5F"/>
            </a:solidFill>
            <a:ln w="19050" algn="ctr">
              <a:noFill/>
              <a:miter lim="800000"/>
              <a:headEnd/>
              <a:tailEnd/>
            </a:ln>
          </p:spPr>
          <p:txBody>
            <a:bodyPr anchor="ctr">
              <a:spAutoFit/>
            </a:bodyPr>
            <a:lstStyle/>
            <a:p>
              <a:r>
                <a:rPr lang="en-US" sz="1600" b="1">
                  <a:solidFill>
                    <a:srgbClr val="D9D9D5"/>
                  </a:solidFill>
                </a:rPr>
                <a:t>C</a:t>
              </a:r>
            </a:p>
          </p:txBody>
        </p:sp>
        <p:sp>
          <p:nvSpPr>
            <p:cNvPr id="12441" name="Text Box 46"/>
            <p:cNvSpPr txBox="1">
              <a:spLocks noChangeArrowheads="1"/>
            </p:cNvSpPr>
            <p:nvPr/>
          </p:nvSpPr>
          <p:spPr bwMode="auto">
            <a:xfrm>
              <a:off x="1340" y="3023"/>
              <a:ext cx="780" cy="230"/>
            </a:xfrm>
            <a:prstGeom prst="rect">
              <a:avLst/>
            </a:prstGeom>
            <a:noFill/>
            <a:ln w="127000" cap="rnd" algn="ctr">
              <a:noFill/>
              <a:prstDash val="sysDot"/>
              <a:miter lim="800000"/>
              <a:headEnd/>
              <a:tailEnd/>
            </a:ln>
          </p:spPr>
          <p:txBody>
            <a:bodyPr wrap="none">
              <a:spAutoFit/>
            </a:bodyPr>
            <a:lstStyle/>
            <a:p>
              <a:r>
                <a:rPr lang="en-US" sz="900" b="1">
                  <a:solidFill>
                    <a:srgbClr val="5F5F5F"/>
                  </a:solidFill>
                </a:rPr>
                <a:t>application agent &amp;</a:t>
              </a:r>
              <a:br>
                <a:rPr lang="en-US" sz="900" b="1">
                  <a:solidFill>
                    <a:srgbClr val="5F5F5F"/>
                  </a:solidFill>
                </a:rPr>
              </a:br>
              <a:r>
                <a:rPr lang="en-US" sz="900" b="1">
                  <a:solidFill>
                    <a:srgbClr val="5F5F5F"/>
                  </a:solidFill>
                </a:rPr>
                <a:t>backup client</a:t>
              </a:r>
            </a:p>
          </p:txBody>
        </p:sp>
        <p:sp>
          <p:nvSpPr>
            <p:cNvPr id="12442" name="Rectangle 47"/>
            <p:cNvSpPr>
              <a:spLocks noChangeArrowheads="1"/>
            </p:cNvSpPr>
            <p:nvPr/>
          </p:nvSpPr>
          <p:spPr bwMode="auto">
            <a:xfrm>
              <a:off x="1504" y="2800"/>
              <a:ext cx="212" cy="212"/>
            </a:xfrm>
            <a:prstGeom prst="rect">
              <a:avLst/>
            </a:prstGeom>
            <a:solidFill>
              <a:srgbClr val="5F5F5F"/>
            </a:solidFill>
            <a:ln w="19050" algn="ctr">
              <a:noFill/>
              <a:miter lim="800000"/>
              <a:headEnd/>
              <a:tailEnd/>
            </a:ln>
          </p:spPr>
          <p:txBody>
            <a:bodyPr anchor="ctr">
              <a:spAutoFit/>
            </a:bodyPr>
            <a:lstStyle/>
            <a:p>
              <a:r>
                <a:rPr lang="en-US" sz="1600" b="1">
                  <a:solidFill>
                    <a:srgbClr val="D9D9D5"/>
                  </a:solidFill>
                </a:rPr>
                <a:t>A</a:t>
              </a:r>
            </a:p>
          </p:txBody>
        </p:sp>
        <p:grpSp>
          <p:nvGrpSpPr>
            <p:cNvPr id="7" name="Group 48"/>
            <p:cNvGrpSpPr>
              <a:grpSpLocks/>
            </p:cNvGrpSpPr>
            <p:nvPr/>
          </p:nvGrpSpPr>
          <p:grpSpPr bwMode="auto">
            <a:xfrm>
              <a:off x="2495" y="2771"/>
              <a:ext cx="236" cy="282"/>
              <a:chOff x="2738" y="1961"/>
              <a:chExt cx="320" cy="520"/>
            </a:xfrm>
          </p:grpSpPr>
          <p:sp>
            <p:nvSpPr>
              <p:cNvPr id="12458" name="AutoShape 52"/>
              <p:cNvSpPr>
                <a:spLocks noChangeArrowheads="1"/>
              </p:cNvSpPr>
              <p:nvPr/>
            </p:nvSpPr>
            <p:spPr bwMode="auto">
              <a:xfrm>
                <a:off x="2738" y="1961"/>
                <a:ext cx="320" cy="520"/>
              </a:xfrm>
              <a:prstGeom prst="can">
                <a:avLst>
                  <a:gd name="adj" fmla="val 40625"/>
                </a:avLst>
              </a:prstGeom>
              <a:noFill/>
              <a:ln w="38100">
                <a:solidFill>
                  <a:srgbClr val="5F5F5F"/>
                </a:solidFill>
                <a:round/>
                <a:headEnd/>
                <a:tailEnd/>
              </a:ln>
            </p:spPr>
            <p:txBody>
              <a:bodyPr wrap="none" anchor="ctr"/>
              <a:lstStyle/>
              <a:p>
                <a:pPr>
                  <a:spcBef>
                    <a:spcPct val="20000"/>
                  </a:spcBef>
                  <a:buClr>
                    <a:srgbClr val="CC0000"/>
                  </a:buClr>
                  <a:buFontTx/>
                  <a:buChar char="•"/>
                </a:pPr>
                <a:endParaRPr lang="en-GB">
                  <a:solidFill>
                    <a:prstClr val="black"/>
                  </a:solidFill>
                </a:endParaRPr>
              </a:p>
            </p:txBody>
          </p:sp>
          <p:sp>
            <p:nvSpPr>
              <p:cNvPr id="12459" name="Rectangle 53"/>
              <p:cNvSpPr>
                <a:spLocks noChangeArrowheads="1"/>
              </p:cNvSpPr>
              <p:nvPr/>
            </p:nvSpPr>
            <p:spPr bwMode="auto">
              <a:xfrm>
                <a:off x="2754" y="2098"/>
                <a:ext cx="290" cy="342"/>
              </a:xfrm>
              <a:prstGeom prst="rect">
                <a:avLst/>
              </a:prstGeom>
              <a:solidFill>
                <a:srgbClr val="5F5F5F"/>
              </a:solidFill>
              <a:ln w="38100">
                <a:solidFill>
                  <a:srgbClr val="5F5F5F"/>
                </a:solidFill>
                <a:round/>
                <a:headEnd/>
                <a:tailEnd/>
              </a:ln>
            </p:spPr>
            <p:txBody>
              <a:bodyPr wrap="none" anchor="ctr"/>
              <a:lstStyle/>
              <a:p>
                <a:pPr>
                  <a:spcBef>
                    <a:spcPct val="20000"/>
                  </a:spcBef>
                  <a:buClr>
                    <a:srgbClr val="CC0000"/>
                  </a:buClr>
                  <a:buFontTx/>
                  <a:buChar char="•"/>
                </a:pPr>
                <a:endParaRPr lang="en-GB">
                  <a:solidFill>
                    <a:prstClr val="black"/>
                  </a:solidFill>
                </a:endParaRPr>
              </a:p>
            </p:txBody>
          </p:sp>
        </p:grpSp>
        <p:sp>
          <p:nvSpPr>
            <p:cNvPr id="12444" name="Text Box 51"/>
            <p:cNvSpPr txBox="1">
              <a:spLocks noChangeArrowheads="1"/>
            </p:cNvSpPr>
            <p:nvPr/>
          </p:nvSpPr>
          <p:spPr bwMode="auto">
            <a:xfrm>
              <a:off x="2448" y="3048"/>
              <a:ext cx="352" cy="230"/>
            </a:xfrm>
            <a:prstGeom prst="rect">
              <a:avLst/>
            </a:prstGeom>
            <a:noFill/>
            <a:ln w="127000" cap="rnd" algn="ctr">
              <a:noFill/>
              <a:prstDash val="sysDot"/>
              <a:miter lim="800000"/>
              <a:headEnd/>
              <a:tailEnd/>
            </a:ln>
          </p:spPr>
          <p:txBody>
            <a:bodyPr wrap="none">
              <a:spAutoFit/>
            </a:bodyPr>
            <a:lstStyle/>
            <a:p>
              <a:r>
                <a:rPr lang="en-US" sz="900" b="1">
                  <a:solidFill>
                    <a:srgbClr val="5F5F5F"/>
                  </a:solidFill>
                </a:rPr>
                <a:t>disk or</a:t>
              </a:r>
              <a:br>
                <a:rPr lang="en-US" sz="900" b="1">
                  <a:solidFill>
                    <a:srgbClr val="5F5F5F"/>
                  </a:solidFill>
                </a:rPr>
              </a:br>
              <a:r>
                <a:rPr lang="en-US" sz="900" b="1">
                  <a:solidFill>
                    <a:srgbClr val="5F5F5F"/>
                  </a:solidFill>
                </a:rPr>
                <a:t>vtl</a:t>
              </a:r>
            </a:p>
          </p:txBody>
        </p:sp>
        <p:grpSp>
          <p:nvGrpSpPr>
            <p:cNvPr id="8" name="Group 58"/>
            <p:cNvGrpSpPr>
              <a:grpSpLocks/>
            </p:cNvGrpSpPr>
            <p:nvPr/>
          </p:nvGrpSpPr>
          <p:grpSpPr bwMode="auto">
            <a:xfrm>
              <a:off x="3108" y="2838"/>
              <a:ext cx="278" cy="110"/>
              <a:chOff x="2428" y="3753"/>
              <a:chExt cx="288" cy="115"/>
            </a:xfrm>
          </p:grpSpPr>
          <p:sp>
            <p:nvSpPr>
              <p:cNvPr id="12455" name="Oval 59"/>
              <p:cNvSpPr>
                <a:spLocks noChangeArrowheads="1"/>
              </p:cNvSpPr>
              <p:nvPr/>
            </p:nvSpPr>
            <p:spPr bwMode="auto">
              <a:xfrm>
                <a:off x="2428" y="3753"/>
                <a:ext cx="115" cy="115"/>
              </a:xfrm>
              <a:prstGeom prst="ellipse">
                <a:avLst/>
              </a:prstGeom>
              <a:noFill/>
              <a:ln w="38100" algn="ctr">
                <a:solidFill>
                  <a:srgbClr val="5F5F5F"/>
                </a:solidFill>
                <a:round/>
                <a:headEnd/>
                <a:tailEnd/>
              </a:ln>
            </p:spPr>
            <p:txBody>
              <a:bodyPr wrap="none" anchor="ctr"/>
              <a:lstStyle/>
              <a:p>
                <a:pPr>
                  <a:spcBef>
                    <a:spcPct val="20000"/>
                  </a:spcBef>
                  <a:buClr>
                    <a:srgbClr val="CC0000"/>
                  </a:buClr>
                  <a:buFontTx/>
                  <a:buChar char="•"/>
                </a:pPr>
                <a:endParaRPr lang="en-GB">
                  <a:solidFill>
                    <a:prstClr val="black"/>
                  </a:solidFill>
                </a:endParaRPr>
              </a:p>
            </p:txBody>
          </p:sp>
          <p:sp>
            <p:nvSpPr>
              <p:cNvPr id="12456" name="Oval 60"/>
              <p:cNvSpPr>
                <a:spLocks noChangeArrowheads="1"/>
              </p:cNvSpPr>
              <p:nvPr/>
            </p:nvSpPr>
            <p:spPr bwMode="auto">
              <a:xfrm>
                <a:off x="2601" y="3753"/>
                <a:ext cx="115" cy="115"/>
              </a:xfrm>
              <a:prstGeom prst="ellipse">
                <a:avLst/>
              </a:prstGeom>
              <a:noFill/>
              <a:ln w="38100" algn="ctr">
                <a:solidFill>
                  <a:srgbClr val="5F5F5F"/>
                </a:solidFill>
                <a:round/>
                <a:headEnd/>
                <a:tailEnd/>
              </a:ln>
            </p:spPr>
            <p:txBody>
              <a:bodyPr wrap="none" anchor="ctr"/>
              <a:lstStyle/>
              <a:p>
                <a:pPr>
                  <a:spcBef>
                    <a:spcPct val="20000"/>
                  </a:spcBef>
                  <a:buClr>
                    <a:srgbClr val="CC0000"/>
                  </a:buClr>
                  <a:buFontTx/>
                  <a:buChar char="•"/>
                </a:pPr>
                <a:endParaRPr lang="en-GB">
                  <a:solidFill>
                    <a:prstClr val="black"/>
                  </a:solidFill>
                </a:endParaRPr>
              </a:p>
            </p:txBody>
          </p:sp>
          <p:sp>
            <p:nvSpPr>
              <p:cNvPr id="12457" name="Line 61"/>
              <p:cNvSpPr>
                <a:spLocks noChangeShapeType="1"/>
              </p:cNvSpPr>
              <p:nvPr/>
            </p:nvSpPr>
            <p:spPr bwMode="auto">
              <a:xfrm>
                <a:off x="2499" y="3754"/>
                <a:ext cx="161" cy="0"/>
              </a:xfrm>
              <a:prstGeom prst="line">
                <a:avLst/>
              </a:prstGeom>
              <a:noFill/>
              <a:ln w="38100">
                <a:solidFill>
                  <a:srgbClr val="5F5F5F"/>
                </a:solidFill>
                <a:round/>
                <a:headEnd/>
                <a:tailEnd/>
              </a:ln>
            </p:spPr>
            <p:txBody>
              <a:bodyPr wrap="none" anchor="ctr"/>
              <a:lstStyle/>
              <a:p>
                <a:endParaRPr lang="en-US">
                  <a:solidFill>
                    <a:prstClr val="black"/>
                  </a:solidFill>
                </a:endParaRPr>
              </a:p>
            </p:txBody>
          </p:sp>
        </p:grpSp>
        <p:sp>
          <p:nvSpPr>
            <p:cNvPr id="12446" name="Text Box 56"/>
            <p:cNvSpPr txBox="1">
              <a:spLocks noChangeArrowheads="1"/>
            </p:cNvSpPr>
            <p:nvPr/>
          </p:nvSpPr>
          <p:spPr bwMode="auto">
            <a:xfrm>
              <a:off x="3111" y="2981"/>
              <a:ext cx="264" cy="144"/>
            </a:xfrm>
            <a:prstGeom prst="rect">
              <a:avLst/>
            </a:prstGeom>
            <a:noFill/>
            <a:ln w="127000" cap="rnd" algn="ctr">
              <a:noFill/>
              <a:prstDash val="sysDot"/>
              <a:miter lim="800000"/>
              <a:headEnd/>
              <a:tailEnd/>
            </a:ln>
          </p:spPr>
          <p:txBody>
            <a:bodyPr wrap="none">
              <a:spAutoFit/>
            </a:bodyPr>
            <a:lstStyle/>
            <a:p>
              <a:r>
                <a:rPr lang="en-US" sz="900" b="1">
                  <a:solidFill>
                    <a:srgbClr val="5F5F5F"/>
                  </a:solidFill>
                </a:rPr>
                <a:t>tape</a:t>
              </a:r>
            </a:p>
          </p:txBody>
        </p:sp>
        <p:grpSp>
          <p:nvGrpSpPr>
            <p:cNvPr id="9" name="Group 58"/>
            <p:cNvGrpSpPr>
              <a:grpSpLocks/>
            </p:cNvGrpSpPr>
            <p:nvPr/>
          </p:nvGrpSpPr>
          <p:grpSpPr bwMode="auto">
            <a:xfrm>
              <a:off x="4400" y="2837"/>
              <a:ext cx="278" cy="110"/>
              <a:chOff x="2428" y="3753"/>
              <a:chExt cx="288" cy="115"/>
            </a:xfrm>
          </p:grpSpPr>
          <p:sp>
            <p:nvSpPr>
              <p:cNvPr id="12452" name="Oval 59"/>
              <p:cNvSpPr>
                <a:spLocks noChangeArrowheads="1"/>
              </p:cNvSpPr>
              <p:nvPr/>
            </p:nvSpPr>
            <p:spPr bwMode="auto">
              <a:xfrm>
                <a:off x="2428" y="3753"/>
                <a:ext cx="115" cy="115"/>
              </a:xfrm>
              <a:prstGeom prst="ellipse">
                <a:avLst/>
              </a:prstGeom>
              <a:noFill/>
              <a:ln w="38100" algn="ctr">
                <a:solidFill>
                  <a:srgbClr val="5F5F5F"/>
                </a:solidFill>
                <a:round/>
                <a:headEnd/>
                <a:tailEnd/>
              </a:ln>
            </p:spPr>
            <p:txBody>
              <a:bodyPr wrap="none" anchor="ctr"/>
              <a:lstStyle/>
              <a:p>
                <a:pPr>
                  <a:spcBef>
                    <a:spcPct val="20000"/>
                  </a:spcBef>
                  <a:buClr>
                    <a:srgbClr val="CC0000"/>
                  </a:buClr>
                  <a:buFontTx/>
                  <a:buChar char="•"/>
                </a:pPr>
                <a:endParaRPr lang="en-GB">
                  <a:solidFill>
                    <a:prstClr val="black"/>
                  </a:solidFill>
                </a:endParaRPr>
              </a:p>
            </p:txBody>
          </p:sp>
          <p:sp>
            <p:nvSpPr>
              <p:cNvPr id="12453" name="Oval 60"/>
              <p:cNvSpPr>
                <a:spLocks noChangeArrowheads="1"/>
              </p:cNvSpPr>
              <p:nvPr/>
            </p:nvSpPr>
            <p:spPr bwMode="auto">
              <a:xfrm>
                <a:off x="2601" y="3753"/>
                <a:ext cx="115" cy="115"/>
              </a:xfrm>
              <a:prstGeom prst="ellipse">
                <a:avLst/>
              </a:prstGeom>
              <a:noFill/>
              <a:ln w="38100" algn="ctr">
                <a:solidFill>
                  <a:srgbClr val="5F5F5F"/>
                </a:solidFill>
                <a:round/>
                <a:headEnd/>
                <a:tailEnd/>
              </a:ln>
            </p:spPr>
            <p:txBody>
              <a:bodyPr wrap="none" anchor="ctr"/>
              <a:lstStyle/>
              <a:p>
                <a:pPr>
                  <a:spcBef>
                    <a:spcPct val="20000"/>
                  </a:spcBef>
                  <a:buClr>
                    <a:srgbClr val="CC0000"/>
                  </a:buClr>
                  <a:buFontTx/>
                  <a:buChar char="•"/>
                </a:pPr>
                <a:endParaRPr lang="en-GB">
                  <a:solidFill>
                    <a:prstClr val="black"/>
                  </a:solidFill>
                </a:endParaRPr>
              </a:p>
            </p:txBody>
          </p:sp>
          <p:sp>
            <p:nvSpPr>
              <p:cNvPr id="12454" name="Line 61"/>
              <p:cNvSpPr>
                <a:spLocks noChangeShapeType="1"/>
              </p:cNvSpPr>
              <p:nvPr/>
            </p:nvSpPr>
            <p:spPr bwMode="auto">
              <a:xfrm>
                <a:off x="2499" y="3754"/>
                <a:ext cx="161" cy="0"/>
              </a:xfrm>
              <a:prstGeom prst="line">
                <a:avLst/>
              </a:prstGeom>
              <a:noFill/>
              <a:ln w="38100">
                <a:solidFill>
                  <a:srgbClr val="5F5F5F"/>
                </a:solidFill>
                <a:round/>
                <a:headEnd/>
                <a:tailEnd/>
              </a:ln>
            </p:spPr>
            <p:txBody>
              <a:bodyPr wrap="none" anchor="ctr"/>
              <a:lstStyle/>
              <a:p>
                <a:endParaRPr lang="en-US">
                  <a:solidFill>
                    <a:prstClr val="black"/>
                  </a:solidFill>
                </a:endParaRPr>
              </a:p>
            </p:txBody>
          </p:sp>
        </p:grpSp>
        <p:sp>
          <p:nvSpPr>
            <p:cNvPr id="12448" name="Text Box 61"/>
            <p:cNvSpPr txBox="1">
              <a:spLocks noChangeArrowheads="1"/>
            </p:cNvSpPr>
            <p:nvPr/>
          </p:nvSpPr>
          <p:spPr bwMode="auto">
            <a:xfrm>
              <a:off x="4285" y="2974"/>
              <a:ext cx="500" cy="230"/>
            </a:xfrm>
            <a:prstGeom prst="rect">
              <a:avLst/>
            </a:prstGeom>
            <a:noFill/>
            <a:ln w="127000" cap="rnd" algn="ctr">
              <a:noFill/>
              <a:prstDash val="sysDot"/>
              <a:miter lim="800000"/>
              <a:headEnd/>
              <a:tailEnd/>
            </a:ln>
          </p:spPr>
          <p:txBody>
            <a:bodyPr wrap="none">
              <a:spAutoFit/>
            </a:bodyPr>
            <a:lstStyle/>
            <a:p>
              <a:r>
                <a:rPr lang="en-US" sz="900" b="1">
                  <a:solidFill>
                    <a:srgbClr val="5F5F5F"/>
                  </a:solidFill>
                </a:rPr>
                <a:t>offsite tape</a:t>
              </a:r>
              <a:br>
                <a:rPr lang="en-US" sz="900" b="1">
                  <a:solidFill>
                    <a:srgbClr val="5F5F5F"/>
                  </a:solidFill>
                </a:rPr>
              </a:br>
              <a:r>
                <a:rPr lang="en-US" sz="900" b="1">
                  <a:solidFill>
                    <a:srgbClr val="5F5F5F"/>
                  </a:solidFill>
                </a:rPr>
                <a:t>vault</a:t>
              </a:r>
            </a:p>
          </p:txBody>
        </p:sp>
        <p:sp>
          <p:nvSpPr>
            <p:cNvPr id="12449" name="Line 62"/>
            <p:cNvSpPr>
              <a:spLocks noChangeShapeType="1"/>
            </p:cNvSpPr>
            <p:nvPr/>
          </p:nvSpPr>
          <p:spPr bwMode="auto">
            <a:xfrm>
              <a:off x="3482" y="2905"/>
              <a:ext cx="803" cy="0"/>
            </a:xfrm>
            <a:prstGeom prst="line">
              <a:avLst/>
            </a:prstGeom>
            <a:noFill/>
            <a:ln w="28575" cap="rnd">
              <a:solidFill>
                <a:srgbClr val="5F5F5F"/>
              </a:solidFill>
              <a:prstDash val="sysDot"/>
              <a:round/>
              <a:headEnd/>
              <a:tailEnd type="triangle" w="med" len="med"/>
            </a:ln>
          </p:spPr>
          <p:txBody>
            <a:bodyPr>
              <a:spAutoFit/>
            </a:bodyPr>
            <a:lstStyle/>
            <a:p>
              <a:endParaRPr lang="en-US">
                <a:solidFill>
                  <a:prstClr val="black"/>
                </a:solidFill>
              </a:endParaRPr>
            </a:p>
          </p:txBody>
        </p:sp>
        <p:sp>
          <p:nvSpPr>
            <p:cNvPr id="12450" name="Line 63"/>
            <p:cNvSpPr>
              <a:spLocks noChangeShapeType="1"/>
            </p:cNvSpPr>
            <p:nvPr/>
          </p:nvSpPr>
          <p:spPr bwMode="auto">
            <a:xfrm>
              <a:off x="2800" y="2906"/>
              <a:ext cx="234" cy="0"/>
            </a:xfrm>
            <a:prstGeom prst="line">
              <a:avLst/>
            </a:prstGeom>
            <a:noFill/>
            <a:ln w="28575" cap="rnd">
              <a:solidFill>
                <a:srgbClr val="5F5F5F"/>
              </a:solidFill>
              <a:prstDash val="sysDot"/>
              <a:round/>
              <a:headEnd/>
              <a:tailEnd type="triangle" w="med" len="med"/>
            </a:ln>
          </p:spPr>
          <p:txBody>
            <a:bodyPr>
              <a:spAutoFit/>
            </a:bodyPr>
            <a:lstStyle/>
            <a:p>
              <a:endParaRPr lang="en-US">
                <a:solidFill>
                  <a:prstClr val="black"/>
                </a:solidFill>
              </a:endParaRPr>
            </a:p>
          </p:txBody>
        </p:sp>
        <p:sp>
          <p:nvSpPr>
            <p:cNvPr id="12451" name="Line 64"/>
            <p:cNvSpPr>
              <a:spLocks noChangeShapeType="1"/>
            </p:cNvSpPr>
            <p:nvPr/>
          </p:nvSpPr>
          <p:spPr bwMode="auto">
            <a:xfrm>
              <a:off x="2007" y="2906"/>
              <a:ext cx="429" cy="0"/>
            </a:xfrm>
            <a:prstGeom prst="line">
              <a:avLst/>
            </a:prstGeom>
            <a:noFill/>
            <a:ln w="28575" cap="rnd">
              <a:solidFill>
                <a:srgbClr val="5F5F5F"/>
              </a:solidFill>
              <a:prstDash val="sysDot"/>
              <a:round/>
              <a:headEnd/>
              <a:tailEnd type="triangle" w="med" len="med"/>
            </a:ln>
          </p:spPr>
          <p:txBody>
            <a:bodyPr>
              <a:spAutoFit/>
            </a:bodyPr>
            <a:lstStyle/>
            <a:p>
              <a:endParaRPr lang="en-US">
                <a:solidFill>
                  <a:prstClr val="black"/>
                </a:solidFill>
              </a:endParaRPr>
            </a:p>
          </p:txBody>
        </p:sp>
      </p:grpSp>
      <p:grpSp>
        <p:nvGrpSpPr>
          <p:cNvPr id="10" name="Group 204"/>
          <p:cNvGrpSpPr>
            <a:grpSpLocks/>
          </p:cNvGrpSpPr>
          <p:nvPr/>
        </p:nvGrpSpPr>
        <p:grpSpPr bwMode="auto">
          <a:xfrm>
            <a:off x="2147888" y="2779141"/>
            <a:ext cx="5664200" cy="1055687"/>
            <a:chOff x="1325" y="1871"/>
            <a:chExt cx="3568" cy="665"/>
          </a:xfrm>
        </p:grpSpPr>
        <p:sp>
          <p:nvSpPr>
            <p:cNvPr id="12338" name="Rectangle 6"/>
            <p:cNvSpPr>
              <a:spLocks noChangeArrowheads="1"/>
            </p:cNvSpPr>
            <p:nvPr/>
          </p:nvSpPr>
          <p:spPr bwMode="auto">
            <a:xfrm>
              <a:off x="1325" y="1871"/>
              <a:ext cx="3568" cy="665"/>
            </a:xfrm>
            <a:prstGeom prst="rect">
              <a:avLst/>
            </a:prstGeom>
            <a:solidFill>
              <a:srgbClr val="D0AF22">
                <a:alpha val="59999"/>
              </a:srgbClr>
            </a:solidFill>
            <a:ln w="28575" algn="ctr">
              <a:noFill/>
              <a:miter lim="800000"/>
              <a:headEnd/>
              <a:tailEnd/>
            </a:ln>
          </p:spPr>
          <p:txBody>
            <a:bodyPr anchor="ctr">
              <a:spAutoFit/>
            </a:bodyPr>
            <a:lstStyle/>
            <a:p>
              <a:endParaRPr lang="en-GB" sz="1600">
                <a:solidFill>
                  <a:prstClr val="black"/>
                </a:solidFill>
              </a:endParaRPr>
            </a:p>
          </p:txBody>
        </p:sp>
        <p:sp>
          <p:nvSpPr>
            <p:cNvPr id="12339" name="Rectangle 65"/>
            <p:cNvSpPr>
              <a:spLocks noChangeArrowheads="1"/>
            </p:cNvSpPr>
            <p:nvPr/>
          </p:nvSpPr>
          <p:spPr bwMode="auto">
            <a:xfrm>
              <a:off x="1443" y="2089"/>
              <a:ext cx="212" cy="212"/>
            </a:xfrm>
            <a:prstGeom prst="rect">
              <a:avLst/>
            </a:prstGeom>
            <a:solidFill>
              <a:srgbClr val="5F5F5F"/>
            </a:solidFill>
            <a:ln w="19050" algn="ctr">
              <a:noFill/>
              <a:miter lim="800000"/>
              <a:headEnd/>
              <a:tailEnd/>
            </a:ln>
          </p:spPr>
          <p:txBody>
            <a:bodyPr anchor="ctr">
              <a:spAutoFit/>
            </a:bodyPr>
            <a:lstStyle/>
            <a:p>
              <a:r>
                <a:rPr lang="en-US" sz="1600" b="1">
                  <a:solidFill>
                    <a:srgbClr val="E7CF6B"/>
                  </a:solidFill>
                </a:rPr>
                <a:t>A</a:t>
              </a:r>
            </a:p>
          </p:txBody>
        </p:sp>
        <p:grpSp>
          <p:nvGrpSpPr>
            <p:cNvPr id="11" name="Group 66"/>
            <p:cNvGrpSpPr>
              <a:grpSpLocks/>
            </p:cNvGrpSpPr>
            <p:nvPr/>
          </p:nvGrpSpPr>
          <p:grpSpPr bwMode="auto">
            <a:xfrm>
              <a:off x="1755" y="1997"/>
              <a:ext cx="365" cy="265"/>
              <a:chOff x="2321" y="3747"/>
              <a:chExt cx="299" cy="244"/>
            </a:xfrm>
          </p:grpSpPr>
          <p:sp>
            <p:nvSpPr>
              <p:cNvPr id="12434" name="AutoShape 52"/>
              <p:cNvSpPr>
                <a:spLocks noChangeArrowheads="1"/>
              </p:cNvSpPr>
              <p:nvPr/>
            </p:nvSpPr>
            <p:spPr bwMode="auto">
              <a:xfrm>
                <a:off x="2321" y="3747"/>
                <a:ext cx="158" cy="219"/>
              </a:xfrm>
              <a:prstGeom prst="can">
                <a:avLst>
                  <a:gd name="adj" fmla="val 34652"/>
                </a:avLst>
              </a:prstGeom>
              <a:noFill/>
              <a:ln w="38100">
                <a:solidFill>
                  <a:srgbClr val="5F5F5F"/>
                </a:solidFill>
                <a:round/>
                <a:headEnd/>
                <a:tailEnd/>
              </a:ln>
            </p:spPr>
            <p:txBody>
              <a:bodyPr wrap="none" anchor="ctr"/>
              <a:lstStyle/>
              <a:p>
                <a:pPr>
                  <a:spcBef>
                    <a:spcPct val="20000"/>
                  </a:spcBef>
                  <a:buClr>
                    <a:srgbClr val="CC0000"/>
                  </a:buClr>
                  <a:buFontTx/>
                  <a:buChar char="•"/>
                </a:pPr>
                <a:endParaRPr lang="en-GB">
                  <a:solidFill>
                    <a:prstClr val="black"/>
                  </a:solidFill>
                </a:endParaRPr>
              </a:p>
            </p:txBody>
          </p:sp>
          <p:sp>
            <p:nvSpPr>
              <p:cNvPr id="12435" name="Rectangle 53"/>
              <p:cNvSpPr>
                <a:spLocks noChangeArrowheads="1"/>
              </p:cNvSpPr>
              <p:nvPr/>
            </p:nvSpPr>
            <p:spPr bwMode="auto">
              <a:xfrm>
                <a:off x="2329" y="3798"/>
                <a:ext cx="143" cy="165"/>
              </a:xfrm>
              <a:prstGeom prst="rect">
                <a:avLst/>
              </a:prstGeom>
              <a:solidFill>
                <a:srgbClr val="5F5F5F"/>
              </a:solidFill>
              <a:ln w="9525">
                <a:solidFill>
                  <a:srgbClr val="5F5F5F"/>
                </a:solidFill>
                <a:round/>
                <a:headEnd/>
                <a:tailEnd/>
              </a:ln>
            </p:spPr>
            <p:txBody>
              <a:bodyPr wrap="none" anchor="ctr"/>
              <a:lstStyle/>
              <a:p>
                <a:pPr>
                  <a:spcBef>
                    <a:spcPct val="20000"/>
                  </a:spcBef>
                  <a:buClr>
                    <a:srgbClr val="CC0000"/>
                  </a:buClr>
                  <a:buFontTx/>
                  <a:buChar char="•"/>
                </a:pPr>
                <a:endParaRPr lang="en-GB">
                  <a:solidFill>
                    <a:prstClr val="black"/>
                  </a:solidFill>
                </a:endParaRPr>
              </a:p>
            </p:txBody>
          </p:sp>
          <p:grpSp>
            <p:nvGrpSpPr>
              <p:cNvPr id="12" name="Group 69"/>
              <p:cNvGrpSpPr>
                <a:grpSpLocks/>
              </p:cNvGrpSpPr>
              <p:nvPr/>
            </p:nvGrpSpPr>
            <p:grpSpPr bwMode="auto">
              <a:xfrm>
                <a:off x="2516" y="3847"/>
                <a:ext cx="104" cy="144"/>
                <a:chOff x="2652" y="3287"/>
                <a:chExt cx="158" cy="219"/>
              </a:xfrm>
            </p:grpSpPr>
            <p:sp>
              <p:nvSpPr>
                <p:cNvPr id="12437" name="AutoShape 52"/>
                <p:cNvSpPr>
                  <a:spLocks noChangeArrowheads="1"/>
                </p:cNvSpPr>
                <p:nvPr/>
              </p:nvSpPr>
              <p:spPr bwMode="auto">
                <a:xfrm>
                  <a:off x="2652" y="3287"/>
                  <a:ext cx="158" cy="219"/>
                </a:xfrm>
                <a:prstGeom prst="can">
                  <a:avLst>
                    <a:gd name="adj" fmla="val 34652"/>
                  </a:avLst>
                </a:prstGeom>
                <a:noFill/>
                <a:ln w="38100">
                  <a:solidFill>
                    <a:srgbClr val="5F5F5F"/>
                  </a:solidFill>
                  <a:round/>
                  <a:headEnd/>
                  <a:tailEnd/>
                </a:ln>
              </p:spPr>
              <p:txBody>
                <a:bodyPr wrap="none" anchor="ctr"/>
                <a:lstStyle/>
                <a:p>
                  <a:pPr>
                    <a:spcBef>
                      <a:spcPct val="20000"/>
                    </a:spcBef>
                    <a:buClr>
                      <a:srgbClr val="CC0000"/>
                    </a:buClr>
                    <a:buFontTx/>
                    <a:buChar char="•"/>
                  </a:pPr>
                  <a:endParaRPr lang="en-GB">
                    <a:solidFill>
                      <a:prstClr val="black"/>
                    </a:solidFill>
                  </a:endParaRPr>
                </a:p>
              </p:txBody>
            </p:sp>
            <p:sp>
              <p:nvSpPr>
                <p:cNvPr id="12438" name="Rectangle 53"/>
                <p:cNvSpPr>
                  <a:spLocks noChangeArrowheads="1"/>
                </p:cNvSpPr>
                <p:nvPr/>
              </p:nvSpPr>
              <p:spPr bwMode="auto">
                <a:xfrm>
                  <a:off x="2660" y="3338"/>
                  <a:ext cx="143" cy="165"/>
                </a:xfrm>
                <a:prstGeom prst="rect">
                  <a:avLst/>
                </a:prstGeom>
                <a:solidFill>
                  <a:srgbClr val="5F5F5F"/>
                </a:solidFill>
                <a:ln w="9525">
                  <a:solidFill>
                    <a:srgbClr val="5F5F5F"/>
                  </a:solidFill>
                  <a:round/>
                  <a:headEnd/>
                  <a:tailEnd/>
                </a:ln>
              </p:spPr>
              <p:txBody>
                <a:bodyPr wrap="none" anchor="ctr"/>
                <a:lstStyle/>
                <a:p>
                  <a:pPr>
                    <a:spcBef>
                      <a:spcPct val="20000"/>
                    </a:spcBef>
                    <a:buClr>
                      <a:srgbClr val="CC0000"/>
                    </a:buClr>
                  </a:pPr>
                  <a:r>
                    <a:rPr lang="en-US" sz="1200" b="1">
                      <a:solidFill>
                        <a:srgbClr val="E7CF6B"/>
                      </a:solidFill>
                    </a:rPr>
                    <a:t>S</a:t>
                  </a:r>
                </a:p>
              </p:txBody>
            </p:sp>
          </p:grpSp>
        </p:grpSp>
        <p:sp>
          <p:nvSpPr>
            <p:cNvPr id="12341" name="Text Box 72"/>
            <p:cNvSpPr txBox="1">
              <a:spLocks noChangeArrowheads="1"/>
            </p:cNvSpPr>
            <p:nvPr/>
          </p:nvSpPr>
          <p:spPr bwMode="auto">
            <a:xfrm>
              <a:off x="1436" y="2306"/>
              <a:ext cx="780" cy="230"/>
            </a:xfrm>
            <a:prstGeom prst="rect">
              <a:avLst/>
            </a:prstGeom>
            <a:noFill/>
            <a:ln w="127000" cap="rnd" algn="ctr">
              <a:noFill/>
              <a:prstDash val="sysDot"/>
              <a:miter lim="800000"/>
              <a:headEnd/>
              <a:tailEnd/>
            </a:ln>
          </p:spPr>
          <p:txBody>
            <a:bodyPr wrap="none">
              <a:spAutoFit/>
            </a:bodyPr>
            <a:lstStyle/>
            <a:p>
              <a:r>
                <a:rPr lang="en-US" sz="900" b="1">
                  <a:solidFill>
                    <a:srgbClr val="5F5F5F"/>
                  </a:solidFill>
                </a:rPr>
                <a:t>application agent &amp;</a:t>
              </a:r>
              <a:br>
                <a:rPr lang="en-US" sz="900" b="1">
                  <a:solidFill>
                    <a:srgbClr val="5F5F5F"/>
                  </a:solidFill>
                </a:rPr>
              </a:br>
              <a:r>
                <a:rPr lang="en-US" sz="900" b="1">
                  <a:solidFill>
                    <a:srgbClr val="5F5F5F"/>
                  </a:solidFill>
                </a:rPr>
                <a:t>snapshot</a:t>
              </a:r>
            </a:p>
          </p:txBody>
        </p:sp>
        <p:grpSp>
          <p:nvGrpSpPr>
            <p:cNvPr id="13" name="Group 76"/>
            <p:cNvGrpSpPr>
              <a:grpSpLocks/>
            </p:cNvGrpSpPr>
            <p:nvPr/>
          </p:nvGrpSpPr>
          <p:grpSpPr bwMode="auto">
            <a:xfrm>
              <a:off x="2894" y="2024"/>
              <a:ext cx="279" cy="334"/>
              <a:chOff x="2738" y="1961"/>
              <a:chExt cx="320" cy="520"/>
            </a:xfrm>
          </p:grpSpPr>
          <p:sp>
            <p:nvSpPr>
              <p:cNvPr id="12432" name="AutoShape 52"/>
              <p:cNvSpPr>
                <a:spLocks noChangeArrowheads="1"/>
              </p:cNvSpPr>
              <p:nvPr/>
            </p:nvSpPr>
            <p:spPr bwMode="auto">
              <a:xfrm>
                <a:off x="2738" y="1961"/>
                <a:ext cx="320" cy="520"/>
              </a:xfrm>
              <a:prstGeom prst="can">
                <a:avLst>
                  <a:gd name="adj" fmla="val 40625"/>
                </a:avLst>
              </a:prstGeom>
              <a:noFill/>
              <a:ln w="57150">
                <a:solidFill>
                  <a:srgbClr val="5F5F5F"/>
                </a:solidFill>
                <a:round/>
                <a:headEnd/>
                <a:tailEnd/>
              </a:ln>
            </p:spPr>
            <p:txBody>
              <a:bodyPr wrap="none" anchor="ctr"/>
              <a:lstStyle/>
              <a:p>
                <a:pPr>
                  <a:spcBef>
                    <a:spcPct val="20000"/>
                  </a:spcBef>
                  <a:buClr>
                    <a:srgbClr val="CC0000"/>
                  </a:buClr>
                  <a:buFontTx/>
                  <a:buChar char="•"/>
                </a:pPr>
                <a:endParaRPr lang="en-GB">
                  <a:solidFill>
                    <a:prstClr val="black"/>
                  </a:solidFill>
                </a:endParaRPr>
              </a:p>
            </p:txBody>
          </p:sp>
          <p:sp>
            <p:nvSpPr>
              <p:cNvPr id="12433" name="Rectangle 53"/>
              <p:cNvSpPr>
                <a:spLocks noChangeArrowheads="1"/>
              </p:cNvSpPr>
              <p:nvPr/>
            </p:nvSpPr>
            <p:spPr bwMode="auto">
              <a:xfrm>
                <a:off x="2754" y="2098"/>
                <a:ext cx="290" cy="342"/>
              </a:xfrm>
              <a:prstGeom prst="rect">
                <a:avLst/>
              </a:prstGeom>
              <a:solidFill>
                <a:srgbClr val="5F5F5F"/>
              </a:solidFill>
              <a:ln w="57150">
                <a:solidFill>
                  <a:srgbClr val="5F5F5F"/>
                </a:solidFill>
                <a:round/>
                <a:headEnd/>
                <a:tailEnd/>
              </a:ln>
            </p:spPr>
            <p:txBody>
              <a:bodyPr wrap="none" anchor="ctr"/>
              <a:lstStyle/>
              <a:p>
                <a:pPr>
                  <a:spcBef>
                    <a:spcPct val="20000"/>
                  </a:spcBef>
                  <a:buClr>
                    <a:srgbClr val="CC0000"/>
                  </a:buClr>
                  <a:buFontTx/>
                  <a:buChar char="•"/>
                </a:pPr>
                <a:endParaRPr lang="en-GB">
                  <a:solidFill>
                    <a:prstClr val="black"/>
                  </a:solidFill>
                </a:endParaRPr>
              </a:p>
            </p:txBody>
          </p:sp>
        </p:grpSp>
        <p:grpSp>
          <p:nvGrpSpPr>
            <p:cNvPr id="14" name="Group 79"/>
            <p:cNvGrpSpPr>
              <a:grpSpLocks/>
            </p:cNvGrpSpPr>
            <p:nvPr/>
          </p:nvGrpSpPr>
          <p:grpSpPr bwMode="auto">
            <a:xfrm>
              <a:off x="2913" y="2113"/>
              <a:ext cx="241" cy="219"/>
              <a:chOff x="-704" y="1849"/>
              <a:chExt cx="326" cy="332"/>
            </a:xfrm>
          </p:grpSpPr>
          <p:sp>
            <p:nvSpPr>
              <p:cNvPr id="12394" name="Rectangle 80"/>
              <p:cNvSpPr>
                <a:spLocks noChangeArrowheads="1"/>
              </p:cNvSpPr>
              <p:nvPr/>
            </p:nvSpPr>
            <p:spPr bwMode="auto">
              <a:xfrm>
                <a:off x="-704" y="2138"/>
                <a:ext cx="37" cy="36"/>
              </a:xfrm>
              <a:prstGeom prst="rect">
                <a:avLst/>
              </a:prstGeom>
              <a:solidFill>
                <a:srgbClr val="EBDE7B"/>
              </a:solidFill>
              <a:ln w="12700" algn="ctr">
                <a:noFill/>
                <a:prstDash val="dash"/>
                <a:miter lim="800000"/>
                <a:headEnd/>
                <a:tailEnd/>
              </a:ln>
            </p:spPr>
            <p:txBody>
              <a:bodyPr anchor="ctr">
                <a:spAutoFit/>
              </a:bodyPr>
              <a:lstStyle/>
              <a:p>
                <a:endParaRPr lang="en-GB" sz="1600">
                  <a:solidFill>
                    <a:prstClr val="black"/>
                  </a:solidFill>
                </a:endParaRPr>
              </a:p>
            </p:txBody>
          </p:sp>
          <p:sp>
            <p:nvSpPr>
              <p:cNvPr id="12395" name="Rectangle 81"/>
              <p:cNvSpPr>
                <a:spLocks noChangeArrowheads="1"/>
              </p:cNvSpPr>
              <p:nvPr/>
            </p:nvSpPr>
            <p:spPr bwMode="auto">
              <a:xfrm>
                <a:off x="-704" y="2096"/>
                <a:ext cx="37" cy="36"/>
              </a:xfrm>
              <a:prstGeom prst="rect">
                <a:avLst/>
              </a:prstGeom>
              <a:solidFill>
                <a:srgbClr val="EBDE7B"/>
              </a:solidFill>
              <a:ln w="12700" algn="ctr">
                <a:noFill/>
                <a:prstDash val="dash"/>
                <a:miter lim="800000"/>
                <a:headEnd/>
                <a:tailEnd/>
              </a:ln>
            </p:spPr>
            <p:txBody>
              <a:bodyPr anchor="ctr">
                <a:spAutoFit/>
              </a:bodyPr>
              <a:lstStyle/>
              <a:p>
                <a:endParaRPr lang="en-GB" sz="1600">
                  <a:solidFill>
                    <a:prstClr val="black"/>
                  </a:solidFill>
                </a:endParaRPr>
              </a:p>
            </p:txBody>
          </p:sp>
          <p:sp>
            <p:nvSpPr>
              <p:cNvPr id="12396" name="Rectangle 82"/>
              <p:cNvSpPr>
                <a:spLocks noChangeArrowheads="1"/>
              </p:cNvSpPr>
              <p:nvPr/>
            </p:nvSpPr>
            <p:spPr bwMode="auto">
              <a:xfrm>
                <a:off x="-662" y="2055"/>
                <a:ext cx="36" cy="36"/>
              </a:xfrm>
              <a:prstGeom prst="rect">
                <a:avLst/>
              </a:prstGeom>
              <a:solidFill>
                <a:srgbClr val="EBDE7B"/>
              </a:solidFill>
              <a:ln w="12700" algn="ctr">
                <a:noFill/>
                <a:prstDash val="dash"/>
                <a:miter lim="800000"/>
                <a:headEnd/>
                <a:tailEnd/>
              </a:ln>
            </p:spPr>
            <p:txBody>
              <a:bodyPr anchor="ctr">
                <a:spAutoFit/>
              </a:bodyPr>
              <a:lstStyle/>
              <a:p>
                <a:endParaRPr lang="en-GB" sz="1600">
                  <a:solidFill>
                    <a:prstClr val="black"/>
                  </a:solidFill>
                </a:endParaRPr>
              </a:p>
            </p:txBody>
          </p:sp>
          <p:sp>
            <p:nvSpPr>
              <p:cNvPr id="12397" name="Rectangle 83"/>
              <p:cNvSpPr>
                <a:spLocks noChangeArrowheads="1"/>
              </p:cNvSpPr>
              <p:nvPr/>
            </p:nvSpPr>
            <p:spPr bwMode="auto">
              <a:xfrm>
                <a:off x="-704" y="2014"/>
                <a:ext cx="37" cy="36"/>
              </a:xfrm>
              <a:prstGeom prst="rect">
                <a:avLst/>
              </a:prstGeom>
              <a:solidFill>
                <a:srgbClr val="EBDE7B"/>
              </a:solidFill>
              <a:ln w="12700" algn="ctr">
                <a:noFill/>
                <a:prstDash val="dash"/>
                <a:miter lim="800000"/>
                <a:headEnd/>
                <a:tailEnd/>
              </a:ln>
            </p:spPr>
            <p:txBody>
              <a:bodyPr anchor="ctr">
                <a:spAutoFit/>
              </a:bodyPr>
              <a:lstStyle/>
              <a:p>
                <a:endParaRPr lang="en-GB" sz="1600">
                  <a:solidFill>
                    <a:prstClr val="black"/>
                  </a:solidFill>
                </a:endParaRPr>
              </a:p>
            </p:txBody>
          </p:sp>
          <p:sp>
            <p:nvSpPr>
              <p:cNvPr id="12398" name="Rectangle 84"/>
              <p:cNvSpPr>
                <a:spLocks noChangeArrowheads="1"/>
              </p:cNvSpPr>
              <p:nvPr/>
            </p:nvSpPr>
            <p:spPr bwMode="auto">
              <a:xfrm>
                <a:off x="-662" y="1978"/>
                <a:ext cx="36" cy="36"/>
              </a:xfrm>
              <a:prstGeom prst="rect">
                <a:avLst/>
              </a:prstGeom>
              <a:solidFill>
                <a:srgbClr val="EBDE7B"/>
              </a:solidFill>
              <a:ln w="12700" algn="ctr">
                <a:noFill/>
                <a:prstDash val="dash"/>
                <a:miter lim="800000"/>
                <a:headEnd/>
                <a:tailEnd/>
              </a:ln>
            </p:spPr>
            <p:txBody>
              <a:bodyPr anchor="ctr">
                <a:spAutoFit/>
              </a:bodyPr>
              <a:lstStyle/>
              <a:p>
                <a:endParaRPr lang="en-GB" sz="1600">
                  <a:solidFill>
                    <a:prstClr val="black"/>
                  </a:solidFill>
                </a:endParaRPr>
              </a:p>
            </p:txBody>
          </p:sp>
          <p:sp>
            <p:nvSpPr>
              <p:cNvPr id="12399" name="Rectangle 85"/>
              <p:cNvSpPr>
                <a:spLocks noChangeArrowheads="1"/>
              </p:cNvSpPr>
              <p:nvPr/>
            </p:nvSpPr>
            <p:spPr bwMode="auto">
              <a:xfrm>
                <a:off x="-662" y="1935"/>
                <a:ext cx="36" cy="37"/>
              </a:xfrm>
              <a:prstGeom prst="rect">
                <a:avLst/>
              </a:prstGeom>
              <a:solidFill>
                <a:srgbClr val="EBDE7B"/>
              </a:solidFill>
              <a:ln w="12700" algn="ctr">
                <a:noFill/>
                <a:prstDash val="dash"/>
                <a:miter lim="800000"/>
                <a:headEnd/>
                <a:tailEnd/>
              </a:ln>
            </p:spPr>
            <p:txBody>
              <a:bodyPr anchor="ctr">
                <a:spAutoFit/>
              </a:bodyPr>
              <a:lstStyle/>
              <a:p>
                <a:endParaRPr lang="en-GB" sz="1600">
                  <a:solidFill>
                    <a:prstClr val="black"/>
                  </a:solidFill>
                </a:endParaRPr>
              </a:p>
            </p:txBody>
          </p:sp>
          <p:sp>
            <p:nvSpPr>
              <p:cNvPr id="12400" name="Rectangle 86"/>
              <p:cNvSpPr>
                <a:spLocks noChangeArrowheads="1"/>
              </p:cNvSpPr>
              <p:nvPr/>
            </p:nvSpPr>
            <p:spPr bwMode="auto">
              <a:xfrm>
                <a:off x="-704" y="1935"/>
                <a:ext cx="37" cy="37"/>
              </a:xfrm>
              <a:prstGeom prst="rect">
                <a:avLst/>
              </a:prstGeom>
              <a:solidFill>
                <a:srgbClr val="EBDE7B"/>
              </a:solidFill>
              <a:ln w="12700" algn="ctr">
                <a:noFill/>
                <a:prstDash val="dash"/>
                <a:miter lim="800000"/>
                <a:headEnd/>
                <a:tailEnd/>
              </a:ln>
            </p:spPr>
            <p:txBody>
              <a:bodyPr anchor="ctr">
                <a:spAutoFit/>
              </a:bodyPr>
              <a:lstStyle/>
              <a:p>
                <a:endParaRPr lang="en-GB" sz="1600">
                  <a:solidFill>
                    <a:prstClr val="black"/>
                  </a:solidFill>
                </a:endParaRPr>
              </a:p>
            </p:txBody>
          </p:sp>
          <p:sp>
            <p:nvSpPr>
              <p:cNvPr id="12401" name="Rectangle 87"/>
              <p:cNvSpPr>
                <a:spLocks noChangeArrowheads="1"/>
              </p:cNvSpPr>
              <p:nvPr/>
            </p:nvSpPr>
            <p:spPr bwMode="auto">
              <a:xfrm>
                <a:off x="-704" y="1893"/>
                <a:ext cx="37" cy="37"/>
              </a:xfrm>
              <a:prstGeom prst="rect">
                <a:avLst/>
              </a:prstGeom>
              <a:solidFill>
                <a:srgbClr val="EBDE7B"/>
              </a:solidFill>
              <a:ln w="12700" algn="ctr">
                <a:noFill/>
                <a:prstDash val="dash"/>
                <a:miter lim="800000"/>
                <a:headEnd/>
                <a:tailEnd/>
              </a:ln>
            </p:spPr>
            <p:txBody>
              <a:bodyPr anchor="ctr">
                <a:spAutoFit/>
              </a:bodyPr>
              <a:lstStyle/>
              <a:p>
                <a:endParaRPr lang="en-GB" sz="1600">
                  <a:solidFill>
                    <a:prstClr val="black"/>
                  </a:solidFill>
                </a:endParaRPr>
              </a:p>
            </p:txBody>
          </p:sp>
          <p:sp>
            <p:nvSpPr>
              <p:cNvPr id="12402" name="Rectangle 88"/>
              <p:cNvSpPr>
                <a:spLocks noChangeArrowheads="1"/>
              </p:cNvSpPr>
              <p:nvPr/>
            </p:nvSpPr>
            <p:spPr bwMode="auto">
              <a:xfrm>
                <a:off x="-704" y="1849"/>
                <a:ext cx="37" cy="36"/>
              </a:xfrm>
              <a:prstGeom prst="rect">
                <a:avLst/>
              </a:prstGeom>
              <a:solidFill>
                <a:srgbClr val="EBDE7B"/>
              </a:solidFill>
              <a:ln w="12700" algn="ctr">
                <a:noFill/>
                <a:prstDash val="dash"/>
                <a:miter lim="800000"/>
                <a:headEnd/>
                <a:tailEnd/>
              </a:ln>
            </p:spPr>
            <p:txBody>
              <a:bodyPr anchor="ctr">
                <a:spAutoFit/>
              </a:bodyPr>
              <a:lstStyle/>
              <a:p>
                <a:endParaRPr lang="en-GB" sz="1600">
                  <a:solidFill>
                    <a:prstClr val="black"/>
                  </a:solidFill>
                </a:endParaRPr>
              </a:p>
            </p:txBody>
          </p:sp>
          <p:sp>
            <p:nvSpPr>
              <p:cNvPr id="12403" name="Rectangle 89"/>
              <p:cNvSpPr>
                <a:spLocks noChangeArrowheads="1"/>
              </p:cNvSpPr>
              <p:nvPr/>
            </p:nvSpPr>
            <p:spPr bwMode="auto">
              <a:xfrm>
                <a:off x="-580" y="1976"/>
                <a:ext cx="36" cy="36"/>
              </a:xfrm>
              <a:prstGeom prst="rect">
                <a:avLst/>
              </a:prstGeom>
              <a:solidFill>
                <a:srgbClr val="EBDE7B"/>
              </a:solidFill>
              <a:ln w="12700" algn="ctr">
                <a:noFill/>
                <a:prstDash val="dash"/>
                <a:miter lim="800000"/>
                <a:headEnd/>
                <a:tailEnd/>
              </a:ln>
            </p:spPr>
            <p:txBody>
              <a:bodyPr anchor="ctr">
                <a:spAutoFit/>
              </a:bodyPr>
              <a:lstStyle/>
              <a:p>
                <a:endParaRPr lang="en-GB" sz="1600">
                  <a:solidFill>
                    <a:prstClr val="black"/>
                  </a:solidFill>
                </a:endParaRPr>
              </a:p>
            </p:txBody>
          </p:sp>
          <p:sp>
            <p:nvSpPr>
              <p:cNvPr id="12404" name="Rectangle 90"/>
              <p:cNvSpPr>
                <a:spLocks noChangeArrowheads="1"/>
              </p:cNvSpPr>
              <p:nvPr/>
            </p:nvSpPr>
            <p:spPr bwMode="auto">
              <a:xfrm>
                <a:off x="-621" y="1934"/>
                <a:ext cx="36" cy="37"/>
              </a:xfrm>
              <a:prstGeom prst="rect">
                <a:avLst/>
              </a:prstGeom>
              <a:solidFill>
                <a:srgbClr val="EBDE7B"/>
              </a:solidFill>
              <a:ln w="12700" algn="ctr">
                <a:noFill/>
                <a:prstDash val="dash"/>
                <a:miter lim="800000"/>
                <a:headEnd/>
                <a:tailEnd/>
              </a:ln>
            </p:spPr>
            <p:txBody>
              <a:bodyPr anchor="ctr">
                <a:spAutoFit/>
              </a:bodyPr>
              <a:lstStyle/>
              <a:p>
                <a:endParaRPr lang="en-GB" sz="1600">
                  <a:solidFill>
                    <a:prstClr val="black"/>
                  </a:solidFill>
                </a:endParaRPr>
              </a:p>
            </p:txBody>
          </p:sp>
          <p:sp>
            <p:nvSpPr>
              <p:cNvPr id="12405" name="Rectangle 91"/>
              <p:cNvSpPr>
                <a:spLocks noChangeArrowheads="1"/>
              </p:cNvSpPr>
              <p:nvPr/>
            </p:nvSpPr>
            <p:spPr bwMode="auto">
              <a:xfrm>
                <a:off x="-580" y="1898"/>
                <a:ext cx="36" cy="36"/>
              </a:xfrm>
              <a:prstGeom prst="rect">
                <a:avLst/>
              </a:prstGeom>
              <a:solidFill>
                <a:srgbClr val="EBDE7B"/>
              </a:solidFill>
              <a:ln w="12700" algn="ctr">
                <a:noFill/>
                <a:prstDash val="dash"/>
                <a:miter lim="800000"/>
                <a:headEnd/>
                <a:tailEnd/>
              </a:ln>
            </p:spPr>
            <p:txBody>
              <a:bodyPr anchor="ctr">
                <a:spAutoFit/>
              </a:bodyPr>
              <a:lstStyle/>
              <a:p>
                <a:endParaRPr lang="en-GB" sz="1600">
                  <a:solidFill>
                    <a:prstClr val="black"/>
                  </a:solidFill>
                </a:endParaRPr>
              </a:p>
            </p:txBody>
          </p:sp>
          <p:sp>
            <p:nvSpPr>
              <p:cNvPr id="12406" name="Rectangle 92"/>
              <p:cNvSpPr>
                <a:spLocks noChangeArrowheads="1"/>
              </p:cNvSpPr>
              <p:nvPr/>
            </p:nvSpPr>
            <p:spPr bwMode="auto">
              <a:xfrm>
                <a:off x="-580" y="1856"/>
                <a:ext cx="36" cy="36"/>
              </a:xfrm>
              <a:prstGeom prst="rect">
                <a:avLst/>
              </a:prstGeom>
              <a:solidFill>
                <a:srgbClr val="EBDE7B"/>
              </a:solidFill>
              <a:ln w="12700" algn="ctr">
                <a:noFill/>
                <a:prstDash val="dash"/>
                <a:miter lim="800000"/>
                <a:headEnd/>
                <a:tailEnd/>
              </a:ln>
            </p:spPr>
            <p:txBody>
              <a:bodyPr anchor="ctr">
                <a:spAutoFit/>
              </a:bodyPr>
              <a:lstStyle/>
              <a:p>
                <a:endParaRPr lang="en-GB" sz="1600">
                  <a:solidFill>
                    <a:prstClr val="black"/>
                  </a:solidFill>
                </a:endParaRPr>
              </a:p>
            </p:txBody>
          </p:sp>
          <p:sp>
            <p:nvSpPr>
              <p:cNvPr id="12407" name="Rectangle 93"/>
              <p:cNvSpPr>
                <a:spLocks noChangeArrowheads="1"/>
              </p:cNvSpPr>
              <p:nvPr/>
            </p:nvSpPr>
            <p:spPr bwMode="auto">
              <a:xfrm>
                <a:off x="-621" y="1856"/>
                <a:ext cx="36" cy="36"/>
              </a:xfrm>
              <a:prstGeom prst="rect">
                <a:avLst/>
              </a:prstGeom>
              <a:solidFill>
                <a:srgbClr val="EBDE7B"/>
              </a:solidFill>
              <a:ln w="12700" algn="ctr">
                <a:noFill/>
                <a:prstDash val="dash"/>
                <a:miter lim="800000"/>
                <a:headEnd/>
                <a:tailEnd/>
              </a:ln>
            </p:spPr>
            <p:txBody>
              <a:bodyPr anchor="ctr">
                <a:spAutoFit/>
              </a:bodyPr>
              <a:lstStyle/>
              <a:p>
                <a:endParaRPr lang="en-GB" sz="1600">
                  <a:solidFill>
                    <a:prstClr val="black"/>
                  </a:solidFill>
                </a:endParaRPr>
              </a:p>
            </p:txBody>
          </p:sp>
          <p:sp>
            <p:nvSpPr>
              <p:cNvPr id="12408" name="Rectangle 94"/>
              <p:cNvSpPr>
                <a:spLocks noChangeArrowheads="1"/>
              </p:cNvSpPr>
              <p:nvPr/>
            </p:nvSpPr>
            <p:spPr bwMode="auto">
              <a:xfrm>
                <a:off x="-580" y="2139"/>
                <a:ext cx="36" cy="36"/>
              </a:xfrm>
              <a:prstGeom prst="rect">
                <a:avLst/>
              </a:prstGeom>
              <a:solidFill>
                <a:srgbClr val="EBDE7B"/>
              </a:solidFill>
              <a:ln w="12700" algn="ctr">
                <a:noFill/>
                <a:prstDash val="dash"/>
                <a:miter lim="800000"/>
                <a:headEnd/>
                <a:tailEnd/>
              </a:ln>
            </p:spPr>
            <p:txBody>
              <a:bodyPr anchor="ctr">
                <a:spAutoFit/>
              </a:bodyPr>
              <a:lstStyle/>
              <a:p>
                <a:endParaRPr lang="en-GB" sz="1600">
                  <a:solidFill>
                    <a:prstClr val="black"/>
                  </a:solidFill>
                </a:endParaRPr>
              </a:p>
            </p:txBody>
          </p:sp>
          <p:sp>
            <p:nvSpPr>
              <p:cNvPr id="12409" name="Rectangle 95"/>
              <p:cNvSpPr>
                <a:spLocks noChangeArrowheads="1"/>
              </p:cNvSpPr>
              <p:nvPr/>
            </p:nvSpPr>
            <p:spPr bwMode="auto">
              <a:xfrm>
                <a:off x="-580" y="2097"/>
                <a:ext cx="36" cy="36"/>
              </a:xfrm>
              <a:prstGeom prst="rect">
                <a:avLst/>
              </a:prstGeom>
              <a:solidFill>
                <a:srgbClr val="EBDE7B"/>
              </a:solidFill>
              <a:ln w="12700" algn="ctr">
                <a:noFill/>
                <a:prstDash val="dash"/>
                <a:miter lim="800000"/>
                <a:headEnd/>
                <a:tailEnd/>
              </a:ln>
            </p:spPr>
            <p:txBody>
              <a:bodyPr anchor="ctr">
                <a:spAutoFit/>
              </a:bodyPr>
              <a:lstStyle/>
              <a:p>
                <a:endParaRPr lang="en-GB" sz="1600">
                  <a:solidFill>
                    <a:prstClr val="black"/>
                  </a:solidFill>
                </a:endParaRPr>
              </a:p>
            </p:txBody>
          </p:sp>
          <p:sp>
            <p:nvSpPr>
              <p:cNvPr id="12410" name="Rectangle 96"/>
              <p:cNvSpPr>
                <a:spLocks noChangeArrowheads="1"/>
              </p:cNvSpPr>
              <p:nvPr/>
            </p:nvSpPr>
            <p:spPr bwMode="auto">
              <a:xfrm>
                <a:off x="-621" y="2097"/>
                <a:ext cx="36" cy="36"/>
              </a:xfrm>
              <a:prstGeom prst="rect">
                <a:avLst/>
              </a:prstGeom>
              <a:solidFill>
                <a:srgbClr val="EBDE7B"/>
              </a:solidFill>
              <a:ln w="12700" algn="ctr">
                <a:noFill/>
                <a:prstDash val="dash"/>
                <a:miter lim="800000"/>
                <a:headEnd/>
                <a:tailEnd/>
              </a:ln>
            </p:spPr>
            <p:txBody>
              <a:bodyPr anchor="ctr">
                <a:spAutoFit/>
              </a:bodyPr>
              <a:lstStyle/>
              <a:p>
                <a:endParaRPr lang="en-GB" sz="1600">
                  <a:solidFill>
                    <a:prstClr val="black"/>
                  </a:solidFill>
                </a:endParaRPr>
              </a:p>
            </p:txBody>
          </p:sp>
          <p:sp>
            <p:nvSpPr>
              <p:cNvPr id="12411" name="Rectangle 97"/>
              <p:cNvSpPr>
                <a:spLocks noChangeArrowheads="1"/>
              </p:cNvSpPr>
              <p:nvPr/>
            </p:nvSpPr>
            <p:spPr bwMode="auto">
              <a:xfrm>
                <a:off x="-621" y="2054"/>
                <a:ext cx="36" cy="37"/>
              </a:xfrm>
              <a:prstGeom prst="rect">
                <a:avLst/>
              </a:prstGeom>
              <a:solidFill>
                <a:srgbClr val="EBDE7B"/>
              </a:solidFill>
              <a:ln w="12700" algn="ctr">
                <a:noFill/>
                <a:prstDash val="dash"/>
                <a:miter lim="800000"/>
                <a:headEnd/>
                <a:tailEnd/>
              </a:ln>
            </p:spPr>
            <p:txBody>
              <a:bodyPr anchor="ctr">
                <a:spAutoFit/>
              </a:bodyPr>
              <a:lstStyle/>
              <a:p>
                <a:endParaRPr lang="en-GB" sz="1600">
                  <a:solidFill>
                    <a:prstClr val="black"/>
                  </a:solidFill>
                </a:endParaRPr>
              </a:p>
            </p:txBody>
          </p:sp>
          <p:sp>
            <p:nvSpPr>
              <p:cNvPr id="12412" name="Rectangle 98"/>
              <p:cNvSpPr>
                <a:spLocks noChangeArrowheads="1"/>
              </p:cNvSpPr>
              <p:nvPr/>
            </p:nvSpPr>
            <p:spPr bwMode="auto">
              <a:xfrm>
                <a:off x="-621" y="2012"/>
                <a:ext cx="36" cy="37"/>
              </a:xfrm>
              <a:prstGeom prst="rect">
                <a:avLst/>
              </a:prstGeom>
              <a:solidFill>
                <a:srgbClr val="EBDE7B"/>
              </a:solidFill>
              <a:ln w="12700" algn="ctr">
                <a:noFill/>
                <a:prstDash val="dash"/>
                <a:miter lim="800000"/>
                <a:headEnd/>
                <a:tailEnd/>
              </a:ln>
            </p:spPr>
            <p:txBody>
              <a:bodyPr anchor="ctr">
                <a:spAutoFit/>
              </a:bodyPr>
              <a:lstStyle/>
              <a:p>
                <a:endParaRPr lang="en-GB" sz="1600">
                  <a:solidFill>
                    <a:prstClr val="black"/>
                  </a:solidFill>
                </a:endParaRPr>
              </a:p>
            </p:txBody>
          </p:sp>
          <p:sp>
            <p:nvSpPr>
              <p:cNvPr id="12413" name="Rectangle 99"/>
              <p:cNvSpPr>
                <a:spLocks noChangeArrowheads="1"/>
              </p:cNvSpPr>
              <p:nvPr/>
            </p:nvSpPr>
            <p:spPr bwMode="auto">
              <a:xfrm>
                <a:off x="-539" y="1898"/>
                <a:ext cx="37" cy="36"/>
              </a:xfrm>
              <a:prstGeom prst="rect">
                <a:avLst/>
              </a:prstGeom>
              <a:solidFill>
                <a:srgbClr val="EBDE7B"/>
              </a:solidFill>
              <a:ln w="12700" algn="ctr">
                <a:noFill/>
                <a:prstDash val="dash"/>
                <a:miter lim="800000"/>
                <a:headEnd/>
                <a:tailEnd/>
              </a:ln>
            </p:spPr>
            <p:txBody>
              <a:bodyPr anchor="ctr">
                <a:spAutoFit/>
              </a:bodyPr>
              <a:lstStyle/>
              <a:p>
                <a:endParaRPr lang="en-GB" sz="1600">
                  <a:solidFill>
                    <a:prstClr val="black"/>
                  </a:solidFill>
                </a:endParaRPr>
              </a:p>
            </p:txBody>
          </p:sp>
          <p:sp>
            <p:nvSpPr>
              <p:cNvPr id="12414" name="Rectangle 100"/>
              <p:cNvSpPr>
                <a:spLocks noChangeArrowheads="1"/>
              </p:cNvSpPr>
              <p:nvPr/>
            </p:nvSpPr>
            <p:spPr bwMode="auto">
              <a:xfrm>
                <a:off x="-497" y="1861"/>
                <a:ext cx="36" cy="37"/>
              </a:xfrm>
              <a:prstGeom prst="rect">
                <a:avLst/>
              </a:prstGeom>
              <a:solidFill>
                <a:srgbClr val="EBDE7B"/>
              </a:solidFill>
              <a:ln w="12700" algn="ctr">
                <a:noFill/>
                <a:prstDash val="dash"/>
                <a:miter lim="800000"/>
                <a:headEnd/>
                <a:tailEnd/>
              </a:ln>
            </p:spPr>
            <p:txBody>
              <a:bodyPr anchor="ctr">
                <a:spAutoFit/>
              </a:bodyPr>
              <a:lstStyle/>
              <a:p>
                <a:endParaRPr lang="en-GB" sz="1600">
                  <a:solidFill>
                    <a:prstClr val="black"/>
                  </a:solidFill>
                </a:endParaRPr>
              </a:p>
            </p:txBody>
          </p:sp>
          <p:sp>
            <p:nvSpPr>
              <p:cNvPr id="12415" name="Rectangle 101"/>
              <p:cNvSpPr>
                <a:spLocks noChangeArrowheads="1"/>
              </p:cNvSpPr>
              <p:nvPr/>
            </p:nvSpPr>
            <p:spPr bwMode="auto">
              <a:xfrm>
                <a:off x="-415" y="1861"/>
                <a:ext cx="37" cy="36"/>
              </a:xfrm>
              <a:prstGeom prst="rect">
                <a:avLst/>
              </a:prstGeom>
              <a:solidFill>
                <a:srgbClr val="EBDE7B"/>
              </a:solidFill>
              <a:ln w="12700" algn="ctr">
                <a:noFill/>
                <a:prstDash val="dash"/>
                <a:miter lim="800000"/>
                <a:headEnd/>
                <a:tailEnd/>
              </a:ln>
            </p:spPr>
            <p:txBody>
              <a:bodyPr anchor="ctr">
                <a:spAutoFit/>
              </a:bodyPr>
              <a:lstStyle/>
              <a:p>
                <a:endParaRPr lang="en-GB" sz="1600">
                  <a:solidFill>
                    <a:prstClr val="black"/>
                  </a:solidFill>
                </a:endParaRPr>
              </a:p>
            </p:txBody>
          </p:sp>
          <p:sp>
            <p:nvSpPr>
              <p:cNvPr id="12416" name="Rectangle 102"/>
              <p:cNvSpPr>
                <a:spLocks noChangeArrowheads="1"/>
              </p:cNvSpPr>
              <p:nvPr/>
            </p:nvSpPr>
            <p:spPr bwMode="auto">
              <a:xfrm>
                <a:off x="-456" y="1897"/>
                <a:ext cx="36" cy="36"/>
              </a:xfrm>
              <a:prstGeom prst="rect">
                <a:avLst/>
              </a:prstGeom>
              <a:solidFill>
                <a:srgbClr val="EBDE7B"/>
              </a:solidFill>
              <a:ln w="12700" algn="ctr">
                <a:noFill/>
                <a:prstDash val="dash"/>
                <a:miter lim="800000"/>
                <a:headEnd/>
                <a:tailEnd/>
              </a:ln>
            </p:spPr>
            <p:txBody>
              <a:bodyPr anchor="ctr">
                <a:spAutoFit/>
              </a:bodyPr>
              <a:lstStyle/>
              <a:p>
                <a:endParaRPr lang="en-GB" sz="1600">
                  <a:solidFill>
                    <a:prstClr val="black"/>
                  </a:solidFill>
                </a:endParaRPr>
              </a:p>
            </p:txBody>
          </p:sp>
          <p:sp>
            <p:nvSpPr>
              <p:cNvPr id="12417" name="Rectangle 103"/>
              <p:cNvSpPr>
                <a:spLocks noChangeArrowheads="1"/>
              </p:cNvSpPr>
              <p:nvPr/>
            </p:nvSpPr>
            <p:spPr bwMode="auto">
              <a:xfrm>
                <a:off x="-539" y="2023"/>
                <a:ext cx="37" cy="36"/>
              </a:xfrm>
              <a:prstGeom prst="rect">
                <a:avLst/>
              </a:prstGeom>
              <a:solidFill>
                <a:srgbClr val="EBDE7B"/>
              </a:solidFill>
              <a:ln w="12700" algn="ctr">
                <a:noFill/>
                <a:prstDash val="dash"/>
                <a:miter lim="800000"/>
                <a:headEnd/>
                <a:tailEnd/>
              </a:ln>
            </p:spPr>
            <p:txBody>
              <a:bodyPr anchor="ctr">
                <a:spAutoFit/>
              </a:bodyPr>
              <a:lstStyle/>
              <a:p>
                <a:endParaRPr lang="en-GB" sz="1600">
                  <a:solidFill>
                    <a:prstClr val="black"/>
                  </a:solidFill>
                </a:endParaRPr>
              </a:p>
            </p:txBody>
          </p:sp>
          <p:sp>
            <p:nvSpPr>
              <p:cNvPr id="12418" name="Rectangle 104"/>
              <p:cNvSpPr>
                <a:spLocks noChangeArrowheads="1"/>
              </p:cNvSpPr>
              <p:nvPr/>
            </p:nvSpPr>
            <p:spPr bwMode="auto">
              <a:xfrm>
                <a:off x="-539" y="1980"/>
                <a:ext cx="37" cy="36"/>
              </a:xfrm>
              <a:prstGeom prst="rect">
                <a:avLst/>
              </a:prstGeom>
              <a:solidFill>
                <a:srgbClr val="EBDE7B"/>
              </a:solidFill>
              <a:ln w="12700" algn="ctr">
                <a:noFill/>
                <a:prstDash val="dash"/>
                <a:miter lim="800000"/>
                <a:headEnd/>
                <a:tailEnd/>
              </a:ln>
            </p:spPr>
            <p:txBody>
              <a:bodyPr anchor="ctr">
                <a:spAutoFit/>
              </a:bodyPr>
              <a:lstStyle/>
              <a:p>
                <a:endParaRPr lang="en-GB" sz="1600">
                  <a:solidFill>
                    <a:prstClr val="black"/>
                  </a:solidFill>
                </a:endParaRPr>
              </a:p>
            </p:txBody>
          </p:sp>
          <p:sp>
            <p:nvSpPr>
              <p:cNvPr id="12419" name="Rectangle 105"/>
              <p:cNvSpPr>
                <a:spLocks noChangeArrowheads="1"/>
              </p:cNvSpPr>
              <p:nvPr/>
            </p:nvSpPr>
            <p:spPr bwMode="auto">
              <a:xfrm>
                <a:off x="-539" y="1938"/>
                <a:ext cx="37" cy="36"/>
              </a:xfrm>
              <a:prstGeom prst="rect">
                <a:avLst/>
              </a:prstGeom>
              <a:solidFill>
                <a:srgbClr val="EBDE7B"/>
              </a:solidFill>
              <a:ln w="12700" algn="ctr">
                <a:noFill/>
                <a:prstDash val="dash"/>
                <a:miter lim="800000"/>
                <a:headEnd/>
                <a:tailEnd/>
              </a:ln>
            </p:spPr>
            <p:txBody>
              <a:bodyPr anchor="ctr">
                <a:spAutoFit/>
              </a:bodyPr>
              <a:lstStyle/>
              <a:p>
                <a:endParaRPr lang="en-GB" sz="1600">
                  <a:solidFill>
                    <a:prstClr val="black"/>
                  </a:solidFill>
                </a:endParaRPr>
              </a:p>
            </p:txBody>
          </p:sp>
          <p:sp>
            <p:nvSpPr>
              <p:cNvPr id="12420" name="Rectangle 106"/>
              <p:cNvSpPr>
                <a:spLocks noChangeArrowheads="1"/>
              </p:cNvSpPr>
              <p:nvPr/>
            </p:nvSpPr>
            <p:spPr bwMode="auto">
              <a:xfrm>
                <a:off x="-456" y="2065"/>
                <a:ext cx="36" cy="37"/>
              </a:xfrm>
              <a:prstGeom prst="rect">
                <a:avLst/>
              </a:prstGeom>
              <a:solidFill>
                <a:srgbClr val="EBDE7B"/>
              </a:solidFill>
              <a:ln w="12700" algn="ctr">
                <a:noFill/>
                <a:prstDash val="dash"/>
                <a:miter lim="800000"/>
                <a:headEnd/>
                <a:tailEnd/>
              </a:ln>
            </p:spPr>
            <p:txBody>
              <a:bodyPr anchor="ctr">
                <a:spAutoFit/>
              </a:bodyPr>
              <a:lstStyle/>
              <a:p>
                <a:endParaRPr lang="en-GB" sz="1600">
                  <a:solidFill>
                    <a:prstClr val="black"/>
                  </a:solidFill>
                </a:endParaRPr>
              </a:p>
            </p:txBody>
          </p:sp>
          <p:sp>
            <p:nvSpPr>
              <p:cNvPr id="12421" name="Rectangle 107"/>
              <p:cNvSpPr>
                <a:spLocks noChangeArrowheads="1"/>
              </p:cNvSpPr>
              <p:nvPr/>
            </p:nvSpPr>
            <p:spPr bwMode="auto">
              <a:xfrm>
                <a:off x="-456" y="2023"/>
                <a:ext cx="36" cy="36"/>
              </a:xfrm>
              <a:prstGeom prst="rect">
                <a:avLst/>
              </a:prstGeom>
              <a:solidFill>
                <a:srgbClr val="EBDE7B"/>
              </a:solidFill>
              <a:ln w="12700" algn="ctr">
                <a:noFill/>
                <a:prstDash val="dash"/>
                <a:miter lim="800000"/>
                <a:headEnd/>
                <a:tailEnd/>
              </a:ln>
            </p:spPr>
            <p:txBody>
              <a:bodyPr anchor="ctr">
                <a:spAutoFit/>
              </a:bodyPr>
              <a:lstStyle/>
              <a:p>
                <a:endParaRPr lang="en-GB" sz="1600">
                  <a:solidFill>
                    <a:prstClr val="black"/>
                  </a:solidFill>
                </a:endParaRPr>
              </a:p>
            </p:txBody>
          </p:sp>
          <p:sp>
            <p:nvSpPr>
              <p:cNvPr id="12422" name="Rectangle 108"/>
              <p:cNvSpPr>
                <a:spLocks noChangeArrowheads="1"/>
              </p:cNvSpPr>
              <p:nvPr/>
            </p:nvSpPr>
            <p:spPr bwMode="auto">
              <a:xfrm>
                <a:off x="-497" y="2023"/>
                <a:ext cx="36" cy="36"/>
              </a:xfrm>
              <a:prstGeom prst="rect">
                <a:avLst/>
              </a:prstGeom>
              <a:solidFill>
                <a:srgbClr val="EBDE7B"/>
              </a:solidFill>
              <a:ln w="12700" algn="ctr">
                <a:noFill/>
                <a:prstDash val="dash"/>
                <a:miter lim="800000"/>
                <a:headEnd/>
                <a:tailEnd/>
              </a:ln>
            </p:spPr>
            <p:txBody>
              <a:bodyPr anchor="ctr">
                <a:spAutoFit/>
              </a:bodyPr>
              <a:lstStyle/>
              <a:p>
                <a:endParaRPr lang="en-GB" sz="1600">
                  <a:solidFill>
                    <a:prstClr val="black"/>
                  </a:solidFill>
                </a:endParaRPr>
              </a:p>
            </p:txBody>
          </p:sp>
          <p:sp>
            <p:nvSpPr>
              <p:cNvPr id="12423" name="Rectangle 109"/>
              <p:cNvSpPr>
                <a:spLocks noChangeArrowheads="1"/>
              </p:cNvSpPr>
              <p:nvPr/>
            </p:nvSpPr>
            <p:spPr bwMode="auto">
              <a:xfrm>
                <a:off x="-497" y="1980"/>
                <a:ext cx="36" cy="36"/>
              </a:xfrm>
              <a:prstGeom prst="rect">
                <a:avLst/>
              </a:prstGeom>
              <a:solidFill>
                <a:srgbClr val="EBDE7B"/>
              </a:solidFill>
              <a:ln w="12700" algn="ctr">
                <a:noFill/>
                <a:prstDash val="dash"/>
                <a:miter lim="800000"/>
                <a:headEnd/>
                <a:tailEnd/>
              </a:ln>
            </p:spPr>
            <p:txBody>
              <a:bodyPr anchor="ctr">
                <a:spAutoFit/>
              </a:bodyPr>
              <a:lstStyle/>
              <a:p>
                <a:endParaRPr lang="en-GB" sz="1600">
                  <a:solidFill>
                    <a:prstClr val="black"/>
                  </a:solidFill>
                </a:endParaRPr>
              </a:p>
            </p:txBody>
          </p:sp>
          <p:sp>
            <p:nvSpPr>
              <p:cNvPr id="12424" name="Rectangle 110"/>
              <p:cNvSpPr>
                <a:spLocks noChangeArrowheads="1"/>
              </p:cNvSpPr>
              <p:nvPr/>
            </p:nvSpPr>
            <p:spPr bwMode="auto">
              <a:xfrm>
                <a:off x="-537" y="2109"/>
                <a:ext cx="36" cy="36"/>
              </a:xfrm>
              <a:prstGeom prst="rect">
                <a:avLst/>
              </a:prstGeom>
              <a:solidFill>
                <a:srgbClr val="EBDE7B"/>
              </a:solidFill>
              <a:ln w="12700" algn="ctr">
                <a:noFill/>
                <a:prstDash val="dash"/>
                <a:miter lim="800000"/>
                <a:headEnd/>
                <a:tailEnd/>
              </a:ln>
            </p:spPr>
            <p:txBody>
              <a:bodyPr anchor="ctr">
                <a:spAutoFit/>
              </a:bodyPr>
              <a:lstStyle/>
              <a:p>
                <a:endParaRPr lang="en-GB" sz="1600">
                  <a:solidFill>
                    <a:prstClr val="black"/>
                  </a:solidFill>
                </a:endParaRPr>
              </a:p>
            </p:txBody>
          </p:sp>
          <p:sp>
            <p:nvSpPr>
              <p:cNvPr id="12425" name="Rectangle 111"/>
              <p:cNvSpPr>
                <a:spLocks noChangeArrowheads="1"/>
              </p:cNvSpPr>
              <p:nvPr/>
            </p:nvSpPr>
            <p:spPr bwMode="auto">
              <a:xfrm>
                <a:off x="-454" y="2108"/>
                <a:ext cx="36" cy="37"/>
              </a:xfrm>
              <a:prstGeom prst="rect">
                <a:avLst/>
              </a:prstGeom>
              <a:solidFill>
                <a:srgbClr val="EBDE7B"/>
              </a:solidFill>
              <a:ln w="12700" algn="ctr">
                <a:noFill/>
                <a:prstDash val="dash"/>
                <a:miter lim="800000"/>
                <a:headEnd/>
                <a:tailEnd/>
              </a:ln>
            </p:spPr>
            <p:txBody>
              <a:bodyPr anchor="ctr">
                <a:spAutoFit/>
              </a:bodyPr>
              <a:lstStyle/>
              <a:p>
                <a:endParaRPr lang="en-GB" sz="1600">
                  <a:solidFill>
                    <a:prstClr val="black"/>
                  </a:solidFill>
                </a:endParaRPr>
              </a:p>
            </p:txBody>
          </p:sp>
          <p:sp>
            <p:nvSpPr>
              <p:cNvPr id="12426" name="Rectangle 112"/>
              <p:cNvSpPr>
                <a:spLocks noChangeArrowheads="1"/>
              </p:cNvSpPr>
              <p:nvPr/>
            </p:nvSpPr>
            <p:spPr bwMode="auto">
              <a:xfrm>
                <a:off x="-496" y="2144"/>
                <a:ext cx="37" cy="36"/>
              </a:xfrm>
              <a:prstGeom prst="rect">
                <a:avLst/>
              </a:prstGeom>
              <a:solidFill>
                <a:srgbClr val="EBDE7B"/>
              </a:solidFill>
              <a:ln w="12700" algn="ctr">
                <a:noFill/>
                <a:prstDash val="dash"/>
                <a:miter lim="800000"/>
                <a:headEnd/>
                <a:tailEnd/>
              </a:ln>
            </p:spPr>
            <p:txBody>
              <a:bodyPr anchor="ctr">
                <a:spAutoFit/>
              </a:bodyPr>
              <a:lstStyle/>
              <a:p>
                <a:endParaRPr lang="en-GB" sz="1600">
                  <a:solidFill>
                    <a:prstClr val="black"/>
                  </a:solidFill>
                </a:endParaRPr>
              </a:p>
            </p:txBody>
          </p:sp>
          <p:sp>
            <p:nvSpPr>
              <p:cNvPr id="12427" name="Rectangle 113"/>
              <p:cNvSpPr>
                <a:spLocks noChangeArrowheads="1"/>
              </p:cNvSpPr>
              <p:nvPr/>
            </p:nvSpPr>
            <p:spPr bwMode="auto">
              <a:xfrm>
                <a:off x="-415" y="1989"/>
                <a:ext cx="37" cy="36"/>
              </a:xfrm>
              <a:prstGeom prst="rect">
                <a:avLst/>
              </a:prstGeom>
              <a:solidFill>
                <a:srgbClr val="EBDE7B"/>
              </a:solidFill>
              <a:ln w="12700" algn="ctr">
                <a:noFill/>
                <a:prstDash val="dash"/>
                <a:miter lim="800000"/>
                <a:headEnd/>
                <a:tailEnd/>
              </a:ln>
            </p:spPr>
            <p:txBody>
              <a:bodyPr anchor="ctr">
                <a:spAutoFit/>
              </a:bodyPr>
              <a:lstStyle/>
              <a:p>
                <a:endParaRPr lang="en-GB" sz="1600">
                  <a:solidFill>
                    <a:prstClr val="black"/>
                  </a:solidFill>
                </a:endParaRPr>
              </a:p>
            </p:txBody>
          </p:sp>
          <p:sp>
            <p:nvSpPr>
              <p:cNvPr id="12428" name="Rectangle 114"/>
              <p:cNvSpPr>
                <a:spLocks noChangeArrowheads="1"/>
              </p:cNvSpPr>
              <p:nvPr/>
            </p:nvSpPr>
            <p:spPr bwMode="auto">
              <a:xfrm>
                <a:off x="-415" y="1947"/>
                <a:ext cx="37" cy="36"/>
              </a:xfrm>
              <a:prstGeom prst="rect">
                <a:avLst/>
              </a:prstGeom>
              <a:solidFill>
                <a:srgbClr val="EBDE7B"/>
              </a:solidFill>
              <a:ln w="12700" algn="ctr">
                <a:noFill/>
                <a:prstDash val="dash"/>
                <a:miter lim="800000"/>
                <a:headEnd/>
                <a:tailEnd/>
              </a:ln>
            </p:spPr>
            <p:txBody>
              <a:bodyPr anchor="ctr">
                <a:spAutoFit/>
              </a:bodyPr>
              <a:lstStyle/>
              <a:p>
                <a:endParaRPr lang="en-GB" sz="1600">
                  <a:solidFill>
                    <a:prstClr val="black"/>
                  </a:solidFill>
                </a:endParaRPr>
              </a:p>
            </p:txBody>
          </p:sp>
          <p:sp>
            <p:nvSpPr>
              <p:cNvPr id="12429" name="Rectangle 115"/>
              <p:cNvSpPr>
                <a:spLocks noChangeArrowheads="1"/>
              </p:cNvSpPr>
              <p:nvPr/>
            </p:nvSpPr>
            <p:spPr bwMode="auto">
              <a:xfrm>
                <a:off x="-415" y="1904"/>
                <a:ext cx="37" cy="37"/>
              </a:xfrm>
              <a:prstGeom prst="rect">
                <a:avLst/>
              </a:prstGeom>
              <a:solidFill>
                <a:srgbClr val="EBDE7B"/>
              </a:solidFill>
              <a:ln w="12700" algn="ctr">
                <a:noFill/>
                <a:prstDash val="dash"/>
                <a:miter lim="800000"/>
                <a:headEnd/>
                <a:tailEnd/>
              </a:ln>
            </p:spPr>
            <p:txBody>
              <a:bodyPr anchor="ctr">
                <a:spAutoFit/>
              </a:bodyPr>
              <a:lstStyle/>
              <a:p>
                <a:endParaRPr lang="en-GB" sz="1600">
                  <a:solidFill>
                    <a:prstClr val="black"/>
                  </a:solidFill>
                </a:endParaRPr>
              </a:p>
            </p:txBody>
          </p:sp>
          <p:sp>
            <p:nvSpPr>
              <p:cNvPr id="12430" name="Rectangle 116"/>
              <p:cNvSpPr>
                <a:spLocks noChangeArrowheads="1"/>
              </p:cNvSpPr>
              <p:nvPr/>
            </p:nvSpPr>
            <p:spPr bwMode="auto">
              <a:xfrm>
                <a:off x="-415" y="2144"/>
                <a:ext cx="37" cy="37"/>
              </a:xfrm>
              <a:prstGeom prst="rect">
                <a:avLst/>
              </a:prstGeom>
              <a:solidFill>
                <a:srgbClr val="EBDE7B"/>
              </a:solidFill>
              <a:ln w="12700" algn="ctr">
                <a:noFill/>
                <a:prstDash val="dash"/>
                <a:miter lim="800000"/>
                <a:headEnd/>
                <a:tailEnd/>
              </a:ln>
            </p:spPr>
            <p:txBody>
              <a:bodyPr anchor="ctr">
                <a:spAutoFit/>
              </a:bodyPr>
              <a:lstStyle/>
              <a:p>
                <a:endParaRPr lang="en-GB" sz="1600">
                  <a:solidFill>
                    <a:prstClr val="black"/>
                  </a:solidFill>
                </a:endParaRPr>
              </a:p>
            </p:txBody>
          </p:sp>
          <p:sp>
            <p:nvSpPr>
              <p:cNvPr id="12431" name="Rectangle 117"/>
              <p:cNvSpPr>
                <a:spLocks noChangeArrowheads="1"/>
              </p:cNvSpPr>
              <p:nvPr/>
            </p:nvSpPr>
            <p:spPr bwMode="auto">
              <a:xfrm>
                <a:off x="-415" y="2102"/>
                <a:ext cx="37" cy="37"/>
              </a:xfrm>
              <a:prstGeom prst="rect">
                <a:avLst/>
              </a:prstGeom>
              <a:solidFill>
                <a:srgbClr val="EBDE7B"/>
              </a:solidFill>
              <a:ln w="12700" algn="ctr">
                <a:noFill/>
                <a:prstDash val="dash"/>
                <a:miter lim="800000"/>
                <a:headEnd/>
                <a:tailEnd/>
              </a:ln>
            </p:spPr>
            <p:txBody>
              <a:bodyPr anchor="ctr">
                <a:spAutoFit/>
              </a:bodyPr>
              <a:lstStyle/>
              <a:p>
                <a:endParaRPr lang="en-GB" sz="1600">
                  <a:solidFill>
                    <a:prstClr val="black"/>
                  </a:solidFill>
                </a:endParaRPr>
              </a:p>
            </p:txBody>
          </p:sp>
        </p:grpSp>
        <p:sp>
          <p:nvSpPr>
            <p:cNvPr id="12344" name="Text Box 119"/>
            <p:cNvSpPr txBox="1">
              <a:spLocks noChangeArrowheads="1"/>
            </p:cNvSpPr>
            <p:nvPr/>
          </p:nvSpPr>
          <p:spPr bwMode="auto">
            <a:xfrm>
              <a:off x="2670" y="2372"/>
              <a:ext cx="748" cy="144"/>
            </a:xfrm>
            <a:prstGeom prst="rect">
              <a:avLst/>
            </a:prstGeom>
            <a:noFill/>
            <a:ln w="127000" cap="rnd" algn="ctr">
              <a:noFill/>
              <a:prstDash val="sysDot"/>
              <a:miter lim="800000"/>
              <a:headEnd/>
              <a:tailEnd/>
            </a:ln>
          </p:spPr>
          <p:txBody>
            <a:bodyPr wrap="none">
              <a:spAutoFit/>
            </a:bodyPr>
            <a:lstStyle/>
            <a:p>
              <a:r>
                <a:rPr lang="en-US" sz="900" b="1">
                  <a:solidFill>
                    <a:srgbClr val="5F5F5F"/>
                  </a:solidFill>
                </a:rPr>
                <a:t>de-duplicated disk</a:t>
              </a:r>
            </a:p>
          </p:txBody>
        </p:sp>
        <p:grpSp>
          <p:nvGrpSpPr>
            <p:cNvPr id="15" name="Group 121"/>
            <p:cNvGrpSpPr>
              <a:grpSpLocks/>
            </p:cNvGrpSpPr>
            <p:nvPr/>
          </p:nvGrpSpPr>
          <p:grpSpPr bwMode="auto">
            <a:xfrm>
              <a:off x="4231" y="1946"/>
              <a:ext cx="279" cy="334"/>
              <a:chOff x="2738" y="1961"/>
              <a:chExt cx="320" cy="520"/>
            </a:xfrm>
          </p:grpSpPr>
          <p:sp>
            <p:nvSpPr>
              <p:cNvPr id="12392" name="AutoShape 52"/>
              <p:cNvSpPr>
                <a:spLocks noChangeArrowheads="1"/>
              </p:cNvSpPr>
              <p:nvPr/>
            </p:nvSpPr>
            <p:spPr bwMode="auto">
              <a:xfrm>
                <a:off x="2738" y="1961"/>
                <a:ext cx="320" cy="520"/>
              </a:xfrm>
              <a:prstGeom prst="can">
                <a:avLst>
                  <a:gd name="adj" fmla="val 40625"/>
                </a:avLst>
              </a:prstGeom>
              <a:noFill/>
              <a:ln w="57150">
                <a:solidFill>
                  <a:srgbClr val="5F5F5F"/>
                </a:solidFill>
                <a:round/>
                <a:headEnd/>
                <a:tailEnd/>
              </a:ln>
            </p:spPr>
            <p:txBody>
              <a:bodyPr wrap="none" anchor="ctr"/>
              <a:lstStyle/>
              <a:p>
                <a:pPr>
                  <a:spcBef>
                    <a:spcPct val="20000"/>
                  </a:spcBef>
                  <a:buClr>
                    <a:srgbClr val="CC0000"/>
                  </a:buClr>
                  <a:buFontTx/>
                  <a:buChar char="•"/>
                </a:pPr>
                <a:endParaRPr lang="en-GB">
                  <a:solidFill>
                    <a:prstClr val="black"/>
                  </a:solidFill>
                </a:endParaRPr>
              </a:p>
            </p:txBody>
          </p:sp>
          <p:sp>
            <p:nvSpPr>
              <p:cNvPr id="12393" name="Rectangle 53"/>
              <p:cNvSpPr>
                <a:spLocks noChangeArrowheads="1"/>
              </p:cNvSpPr>
              <p:nvPr/>
            </p:nvSpPr>
            <p:spPr bwMode="auto">
              <a:xfrm>
                <a:off x="2754" y="2098"/>
                <a:ext cx="290" cy="342"/>
              </a:xfrm>
              <a:prstGeom prst="rect">
                <a:avLst/>
              </a:prstGeom>
              <a:solidFill>
                <a:srgbClr val="5F5F5F"/>
              </a:solidFill>
              <a:ln w="57150">
                <a:solidFill>
                  <a:srgbClr val="5F5F5F"/>
                </a:solidFill>
                <a:round/>
                <a:headEnd/>
                <a:tailEnd/>
              </a:ln>
            </p:spPr>
            <p:txBody>
              <a:bodyPr wrap="none" anchor="ctr"/>
              <a:lstStyle/>
              <a:p>
                <a:pPr>
                  <a:spcBef>
                    <a:spcPct val="20000"/>
                  </a:spcBef>
                  <a:buClr>
                    <a:srgbClr val="CC0000"/>
                  </a:buClr>
                  <a:buFontTx/>
                  <a:buChar char="•"/>
                </a:pPr>
                <a:endParaRPr lang="en-GB">
                  <a:solidFill>
                    <a:prstClr val="black"/>
                  </a:solidFill>
                </a:endParaRPr>
              </a:p>
            </p:txBody>
          </p:sp>
        </p:grpSp>
        <p:grpSp>
          <p:nvGrpSpPr>
            <p:cNvPr id="16" name="Group 124"/>
            <p:cNvGrpSpPr>
              <a:grpSpLocks/>
            </p:cNvGrpSpPr>
            <p:nvPr/>
          </p:nvGrpSpPr>
          <p:grpSpPr bwMode="auto">
            <a:xfrm>
              <a:off x="4248" y="2032"/>
              <a:ext cx="241" cy="219"/>
              <a:chOff x="-704" y="1849"/>
              <a:chExt cx="326" cy="332"/>
            </a:xfrm>
          </p:grpSpPr>
          <p:sp>
            <p:nvSpPr>
              <p:cNvPr id="12354" name="Rectangle 125"/>
              <p:cNvSpPr>
                <a:spLocks noChangeArrowheads="1"/>
              </p:cNvSpPr>
              <p:nvPr/>
            </p:nvSpPr>
            <p:spPr bwMode="auto">
              <a:xfrm>
                <a:off x="-704" y="2138"/>
                <a:ext cx="37" cy="36"/>
              </a:xfrm>
              <a:prstGeom prst="rect">
                <a:avLst/>
              </a:prstGeom>
              <a:solidFill>
                <a:srgbClr val="EBDE7B"/>
              </a:solidFill>
              <a:ln w="12700" algn="ctr">
                <a:noFill/>
                <a:prstDash val="dash"/>
                <a:miter lim="800000"/>
                <a:headEnd/>
                <a:tailEnd/>
              </a:ln>
            </p:spPr>
            <p:txBody>
              <a:bodyPr anchor="ctr">
                <a:spAutoFit/>
              </a:bodyPr>
              <a:lstStyle/>
              <a:p>
                <a:endParaRPr lang="en-GB" sz="1600">
                  <a:solidFill>
                    <a:prstClr val="black"/>
                  </a:solidFill>
                </a:endParaRPr>
              </a:p>
            </p:txBody>
          </p:sp>
          <p:sp>
            <p:nvSpPr>
              <p:cNvPr id="12355" name="Rectangle 126"/>
              <p:cNvSpPr>
                <a:spLocks noChangeArrowheads="1"/>
              </p:cNvSpPr>
              <p:nvPr/>
            </p:nvSpPr>
            <p:spPr bwMode="auto">
              <a:xfrm>
                <a:off x="-704" y="2096"/>
                <a:ext cx="37" cy="36"/>
              </a:xfrm>
              <a:prstGeom prst="rect">
                <a:avLst/>
              </a:prstGeom>
              <a:solidFill>
                <a:srgbClr val="EBDE7B"/>
              </a:solidFill>
              <a:ln w="12700" algn="ctr">
                <a:noFill/>
                <a:prstDash val="dash"/>
                <a:miter lim="800000"/>
                <a:headEnd/>
                <a:tailEnd/>
              </a:ln>
            </p:spPr>
            <p:txBody>
              <a:bodyPr anchor="ctr">
                <a:spAutoFit/>
              </a:bodyPr>
              <a:lstStyle/>
              <a:p>
                <a:endParaRPr lang="en-GB" sz="1600">
                  <a:solidFill>
                    <a:prstClr val="black"/>
                  </a:solidFill>
                </a:endParaRPr>
              </a:p>
            </p:txBody>
          </p:sp>
          <p:sp>
            <p:nvSpPr>
              <p:cNvPr id="12356" name="Rectangle 127"/>
              <p:cNvSpPr>
                <a:spLocks noChangeArrowheads="1"/>
              </p:cNvSpPr>
              <p:nvPr/>
            </p:nvSpPr>
            <p:spPr bwMode="auto">
              <a:xfrm>
                <a:off x="-662" y="2055"/>
                <a:ext cx="36" cy="36"/>
              </a:xfrm>
              <a:prstGeom prst="rect">
                <a:avLst/>
              </a:prstGeom>
              <a:solidFill>
                <a:srgbClr val="EBDE7B"/>
              </a:solidFill>
              <a:ln w="12700" algn="ctr">
                <a:noFill/>
                <a:prstDash val="dash"/>
                <a:miter lim="800000"/>
                <a:headEnd/>
                <a:tailEnd/>
              </a:ln>
            </p:spPr>
            <p:txBody>
              <a:bodyPr anchor="ctr">
                <a:spAutoFit/>
              </a:bodyPr>
              <a:lstStyle/>
              <a:p>
                <a:endParaRPr lang="en-GB" sz="1600">
                  <a:solidFill>
                    <a:prstClr val="black"/>
                  </a:solidFill>
                </a:endParaRPr>
              </a:p>
            </p:txBody>
          </p:sp>
          <p:sp>
            <p:nvSpPr>
              <p:cNvPr id="12357" name="Rectangle 128"/>
              <p:cNvSpPr>
                <a:spLocks noChangeArrowheads="1"/>
              </p:cNvSpPr>
              <p:nvPr/>
            </p:nvSpPr>
            <p:spPr bwMode="auto">
              <a:xfrm>
                <a:off x="-704" y="2014"/>
                <a:ext cx="37" cy="36"/>
              </a:xfrm>
              <a:prstGeom prst="rect">
                <a:avLst/>
              </a:prstGeom>
              <a:solidFill>
                <a:srgbClr val="EBDE7B"/>
              </a:solidFill>
              <a:ln w="12700" algn="ctr">
                <a:noFill/>
                <a:prstDash val="dash"/>
                <a:miter lim="800000"/>
                <a:headEnd/>
                <a:tailEnd/>
              </a:ln>
            </p:spPr>
            <p:txBody>
              <a:bodyPr anchor="ctr">
                <a:spAutoFit/>
              </a:bodyPr>
              <a:lstStyle/>
              <a:p>
                <a:endParaRPr lang="en-GB" sz="1600">
                  <a:solidFill>
                    <a:prstClr val="black"/>
                  </a:solidFill>
                </a:endParaRPr>
              </a:p>
            </p:txBody>
          </p:sp>
          <p:sp>
            <p:nvSpPr>
              <p:cNvPr id="12358" name="Rectangle 129"/>
              <p:cNvSpPr>
                <a:spLocks noChangeArrowheads="1"/>
              </p:cNvSpPr>
              <p:nvPr/>
            </p:nvSpPr>
            <p:spPr bwMode="auto">
              <a:xfrm>
                <a:off x="-662" y="1978"/>
                <a:ext cx="36" cy="36"/>
              </a:xfrm>
              <a:prstGeom prst="rect">
                <a:avLst/>
              </a:prstGeom>
              <a:solidFill>
                <a:srgbClr val="EBDE7B"/>
              </a:solidFill>
              <a:ln w="12700" algn="ctr">
                <a:noFill/>
                <a:prstDash val="dash"/>
                <a:miter lim="800000"/>
                <a:headEnd/>
                <a:tailEnd/>
              </a:ln>
            </p:spPr>
            <p:txBody>
              <a:bodyPr anchor="ctr">
                <a:spAutoFit/>
              </a:bodyPr>
              <a:lstStyle/>
              <a:p>
                <a:endParaRPr lang="en-GB" sz="1600">
                  <a:solidFill>
                    <a:prstClr val="black"/>
                  </a:solidFill>
                </a:endParaRPr>
              </a:p>
            </p:txBody>
          </p:sp>
          <p:sp>
            <p:nvSpPr>
              <p:cNvPr id="12359" name="Rectangle 130"/>
              <p:cNvSpPr>
                <a:spLocks noChangeArrowheads="1"/>
              </p:cNvSpPr>
              <p:nvPr/>
            </p:nvSpPr>
            <p:spPr bwMode="auto">
              <a:xfrm>
                <a:off x="-662" y="1935"/>
                <a:ext cx="36" cy="37"/>
              </a:xfrm>
              <a:prstGeom prst="rect">
                <a:avLst/>
              </a:prstGeom>
              <a:solidFill>
                <a:srgbClr val="EBDE7B"/>
              </a:solidFill>
              <a:ln w="12700" algn="ctr">
                <a:noFill/>
                <a:prstDash val="dash"/>
                <a:miter lim="800000"/>
                <a:headEnd/>
                <a:tailEnd/>
              </a:ln>
            </p:spPr>
            <p:txBody>
              <a:bodyPr anchor="ctr">
                <a:spAutoFit/>
              </a:bodyPr>
              <a:lstStyle/>
              <a:p>
                <a:endParaRPr lang="en-GB" sz="1600">
                  <a:solidFill>
                    <a:prstClr val="black"/>
                  </a:solidFill>
                </a:endParaRPr>
              </a:p>
            </p:txBody>
          </p:sp>
          <p:sp>
            <p:nvSpPr>
              <p:cNvPr id="12360" name="Rectangle 131"/>
              <p:cNvSpPr>
                <a:spLocks noChangeArrowheads="1"/>
              </p:cNvSpPr>
              <p:nvPr/>
            </p:nvSpPr>
            <p:spPr bwMode="auto">
              <a:xfrm>
                <a:off x="-704" y="1935"/>
                <a:ext cx="37" cy="37"/>
              </a:xfrm>
              <a:prstGeom prst="rect">
                <a:avLst/>
              </a:prstGeom>
              <a:solidFill>
                <a:srgbClr val="EBDE7B"/>
              </a:solidFill>
              <a:ln w="12700" algn="ctr">
                <a:noFill/>
                <a:prstDash val="dash"/>
                <a:miter lim="800000"/>
                <a:headEnd/>
                <a:tailEnd/>
              </a:ln>
            </p:spPr>
            <p:txBody>
              <a:bodyPr anchor="ctr">
                <a:spAutoFit/>
              </a:bodyPr>
              <a:lstStyle/>
              <a:p>
                <a:endParaRPr lang="en-GB" sz="1600">
                  <a:solidFill>
                    <a:prstClr val="black"/>
                  </a:solidFill>
                </a:endParaRPr>
              </a:p>
            </p:txBody>
          </p:sp>
          <p:sp>
            <p:nvSpPr>
              <p:cNvPr id="12361" name="Rectangle 132"/>
              <p:cNvSpPr>
                <a:spLocks noChangeArrowheads="1"/>
              </p:cNvSpPr>
              <p:nvPr/>
            </p:nvSpPr>
            <p:spPr bwMode="auto">
              <a:xfrm>
                <a:off x="-704" y="1893"/>
                <a:ext cx="37" cy="37"/>
              </a:xfrm>
              <a:prstGeom prst="rect">
                <a:avLst/>
              </a:prstGeom>
              <a:solidFill>
                <a:srgbClr val="EBDE7B"/>
              </a:solidFill>
              <a:ln w="12700" algn="ctr">
                <a:noFill/>
                <a:prstDash val="dash"/>
                <a:miter lim="800000"/>
                <a:headEnd/>
                <a:tailEnd/>
              </a:ln>
            </p:spPr>
            <p:txBody>
              <a:bodyPr anchor="ctr">
                <a:spAutoFit/>
              </a:bodyPr>
              <a:lstStyle/>
              <a:p>
                <a:endParaRPr lang="en-GB" sz="1600">
                  <a:solidFill>
                    <a:prstClr val="black"/>
                  </a:solidFill>
                </a:endParaRPr>
              </a:p>
            </p:txBody>
          </p:sp>
          <p:sp>
            <p:nvSpPr>
              <p:cNvPr id="12362" name="Rectangle 133"/>
              <p:cNvSpPr>
                <a:spLocks noChangeArrowheads="1"/>
              </p:cNvSpPr>
              <p:nvPr/>
            </p:nvSpPr>
            <p:spPr bwMode="auto">
              <a:xfrm>
                <a:off x="-704" y="1849"/>
                <a:ext cx="37" cy="36"/>
              </a:xfrm>
              <a:prstGeom prst="rect">
                <a:avLst/>
              </a:prstGeom>
              <a:solidFill>
                <a:srgbClr val="EBDE7B"/>
              </a:solidFill>
              <a:ln w="12700" algn="ctr">
                <a:noFill/>
                <a:prstDash val="dash"/>
                <a:miter lim="800000"/>
                <a:headEnd/>
                <a:tailEnd/>
              </a:ln>
            </p:spPr>
            <p:txBody>
              <a:bodyPr anchor="ctr">
                <a:spAutoFit/>
              </a:bodyPr>
              <a:lstStyle/>
              <a:p>
                <a:endParaRPr lang="en-GB" sz="1600">
                  <a:solidFill>
                    <a:prstClr val="black"/>
                  </a:solidFill>
                </a:endParaRPr>
              </a:p>
            </p:txBody>
          </p:sp>
          <p:sp>
            <p:nvSpPr>
              <p:cNvPr id="12363" name="Rectangle 134"/>
              <p:cNvSpPr>
                <a:spLocks noChangeArrowheads="1"/>
              </p:cNvSpPr>
              <p:nvPr/>
            </p:nvSpPr>
            <p:spPr bwMode="auto">
              <a:xfrm>
                <a:off x="-580" y="1976"/>
                <a:ext cx="36" cy="36"/>
              </a:xfrm>
              <a:prstGeom prst="rect">
                <a:avLst/>
              </a:prstGeom>
              <a:solidFill>
                <a:srgbClr val="EBDE7B"/>
              </a:solidFill>
              <a:ln w="12700" algn="ctr">
                <a:noFill/>
                <a:prstDash val="dash"/>
                <a:miter lim="800000"/>
                <a:headEnd/>
                <a:tailEnd/>
              </a:ln>
            </p:spPr>
            <p:txBody>
              <a:bodyPr anchor="ctr">
                <a:spAutoFit/>
              </a:bodyPr>
              <a:lstStyle/>
              <a:p>
                <a:endParaRPr lang="en-GB" sz="1600">
                  <a:solidFill>
                    <a:prstClr val="black"/>
                  </a:solidFill>
                </a:endParaRPr>
              </a:p>
            </p:txBody>
          </p:sp>
          <p:sp>
            <p:nvSpPr>
              <p:cNvPr id="12364" name="Rectangle 135"/>
              <p:cNvSpPr>
                <a:spLocks noChangeArrowheads="1"/>
              </p:cNvSpPr>
              <p:nvPr/>
            </p:nvSpPr>
            <p:spPr bwMode="auto">
              <a:xfrm>
                <a:off x="-621" y="1934"/>
                <a:ext cx="36" cy="37"/>
              </a:xfrm>
              <a:prstGeom prst="rect">
                <a:avLst/>
              </a:prstGeom>
              <a:solidFill>
                <a:srgbClr val="EBDE7B"/>
              </a:solidFill>
              <a:ln w="12700" algn="ctr">
                <a:noFill/>
                <a:prstDash val="dash"/>
                <a:miter lim="800000"/>
                <a:headEnd/>
                <a:tailEnd/>
              </a:ln>
            </p:spPr>
            <p:txBody>
              <a:bodyPr anchor="ctr">
                <a:spAutoFit/>
              </a:bodyPr>
              <a:lstStyle/>
              <a:p>
                <a:endParaRPr lang="en-GB" sz="1600">
                  <a:solidFill>
                    <a:prstClr val="black"/>
                  </a:solidFill>
                </a:endParaRPr>
              </a:p>
            </p:txBody>
          </p:sp>
          <p:sp>
            <p:nvSpPr>
              <p:cNvPr id="12365" name="Rectangle 136"/>
              <p:cNvSpPr>
                <a:spLocks noChangeArrowheads="1"/>
              </p:cNvSpPr>
              <p:nvPr/>
            </p:nvSpPr>
            <p:spPr bwMode="auto">
              <a:xfrm>
                <a:off x="-580" y="1898"/>
                <a:ext cx="36" cy="36"/>
              </a:xfrm>
              <a:prstGeom prst="rect">
                <a:avLst/>
              </a:prstGeom>
              <a:solidFill>
                <a:srgbClr val="EBDE7B"/>
              </a:solidFill>
              <a:ln w="12700" algn="ctr">
                <a:noFill/>
                <a:prstDash val="dash"/>
                <a:miter lim="800000"/>
                <a:headEnd/>
                <a:tailEnd/>
              </a:ln>
            </p:spPr>
            <p:txBody>
              <a:bodyPr anchor="ctr">
                <a:spAutoFit/>
              </a:bodyPr>
              <a:lstStyle/>
              <a:p>
                <a:endParaRPr lang="en-GB" sz="1600">
                  <a:solidFill>
                    <a:prstClr val="black"/>
                  </a:solidFill>
                </a:endParaRPr>
              </a:p>
            </p:txBody>
          </p:sp>
          <p:sp>
            <p:nvSpPr>
              <p:cNvPr id="12366" name="Rectangle 137"/>
              <p:cNvSpPr>
                <a:spLocks noChangeArrowheads="1"/>
              </p:cNvSpPr>
              <p:nvPr/>
            </p:nvSpPr>
            <p:spPr bwMode="auto">
              <a:xfrm>
                <a:off x="-580" y="1856"/>
                <a:ext cx="36" cy="36"/>
              </a:xfrm>
              <a:prstGeom prst="rect">
                <a:avLst/>
              </a:prstGeom>
              <a:solidFill>
                <a:srgbClr val="EBDE7B"/>
              </a:solidFill>
              <a:ln w="12700" algn="ctr">
                <a:noFill/>
                <a:prstDash val="dash"/>
                <a:miter lim="800000"/>
                <a:headEnd/>
                <a:tailEnd/>
              </a:ln>
            </p:spPr>
            <p:txBody>
              <a:bodyPr anchor="ctr">
                <a:spAutoFit/>
              </a:bodyPr>
              <a:lstStyle/>
              <a:p>
                <a:endParaRPr lang="en-GB" sz="1600">
                  <a:solidFill>
                    <a:prstClr val="black"/>
                  </a:solidFill>
                </a:endParaRPr>
              </a:p>
            </p:txBody>
          </p:sp>
          <p:sp>
            <p:nvSpPr>
              <p:cNvPr id="12367" name="Rectangle 138"/>
              <p:cNvSpPr>
                <a:spLocks noChangeArrowheads="1"/>
              </p:cNvSpPr>
              <p:nvPr/>
            </p:nvSpPr>
            <p:spPr bwMode="auto">
              <a:xfrm>
                <a:off x="-621" y="1856"/>
                <a:ext cx="36" cy="36"/>
              </a:xfrm>
              <a:prstGeom prst="rect">
                <a:avLst/>
              </a:prstGeom>
              <a:solidFill>
                <a:srgbClr val="EBDE7B"/>
              </a:solidFill>
              <a:ln w="12700" algn="ctr">
                <a:noFill/>
                <a:prstDash val="dash"/>
                <a:miter lim="800000"/>
                <a:headEnd/>
                <a:tailEnd/>
              </a:ln>
            </p:spPr>
            <p:txBody>
              <a:bodyPr anchor="ctr">
                <a:spAutoFit/>
              </a:bodyPr>
              <a:lstStyle/>
              <a:p>
                <a:endParaRPr lang="en-GB" sz="1600">
                  <a:solidFill>
                    <a:prstClr val="black"/>
                  </a:solidFill>
                </a:endParaRPr>
              </a:p>
            </p:txBody>
          </p:sp>
          <p:sp>
            <p:nvSpPr>
              <p:cNvPr id="12368" name="Rectangle 139"/>
              <p:cNvSpPr>
                <a:spLocks noChangeArrowheads="1"/>
              </p:cNvSpPr>
              <p:nvPr/>
            </p:nvSpPr>
            <p:spPr bwMode="auto">
              <a:xfrm>
                <a:off x="-580" y="2139"/>
                <a:ext cx="36" cy="36"/>
              </a:xfrm>
              <a:prstGeom prst="rect">
                <a:avLst/>
              </a:prstGeom>
              <a:solidFill>
                <a:srgbClr val="EBDE7B"/>
              </a:solidFill>
              <a:ln w="12700" algn="ctr">
                <a:noFill/>
                <a:prstDash val="dash"/>
                <a:miter lim="800000"/>
                <a:headEnd/>
                <a:tailEnd/>
              </a:ln>
            </p:spPr>
            <p:txBody>
              <a:bodyPr anchor="ctr">
                <a:spAutoFit/>
              </a:bodyPr>
              <a:lstStyle/>
              <a:p>
                <a:endParaRPr lang="en-GB" sz="1600">
                  <a:solidFill>
                    <a:prstClr val="black"/>
                  </a:solidFill>
                </a:endParaRPr>
              </a:p>
            </p:txBody>
          </p:sp>
          <p:sp>
            <p:nvSpPr>
              <p:cNvPr id="12369" name="Rectangle 140"/>
              <p:cNvSpPr>
                <a:spLocks noChangeArrowheads="1"/>
              </p:cNvSpPr>
              <p:nvPr/>
            </p:nvSpPr>
            <p:spPr bwMode="auto">
              <a:xfrm>
                <a:off x="-580" y="2097"/>
                <a:ext cx="36" cy="36"/>
              </a:xfrm>
              <a:prstGeom prst="rect">
                <a:avLst/>
              </a:prstGeom>
              <a:solidFill>
                <a:srgbClr val="EBDE7B"/>
              </a:solidFill>
              <a:ln w="12700" algn="ctr">
                <a:noFill/>
                <a:prstDash val="dash"/>
                <a:miter lim="800000"/>
                <a:headEnd/>
                <a:tailEnd/>
              </a:ln>
            </p:spPr>
            <p:txBody>
              <a:bodyPr anchor="ctr">
                <a:spAutoFit/>
              </a:bodyPr>
              <a:lstStyle/>
              <a:p>
                <a:endParaRPr lang="en-GB" sz="1600">
                  <a:solidFill>
                    <a:prstClr val="black"/>
                  </a:solidFill>
                </a:endParaRPr>
              </a:p>
            </p:txBody>
          </p:sp>
          <p:sp>
            <p:nvSpPr>
              <p:cNvPr id="12370" name="Rectangle 141"/>
              <p:cNvSpPr>
                <a:spLocks noChangeArrowheads="1"/>
              </p:cNvSpPr>
              <p:nvPr/>
            </p:nvSpPr>
            <p:spPr bwMode="auto">
              <a:xfrm>
                <a:off x="-621" y="2097"/>
                <a:ext cx="36" cy="36"/>
              </a:xfrm>
              <a:prstGeom prst="rect">
                <a:avLst/>
              </a:prstGeom>
              <a:solidFill>
                <a:srgbClr val="EBDE7B"/>
              </a:solidFill>
              <a:ln w="12700" algn="ctr">
                <a:noFill/>
                <a:prstDash val="dash"/>
                <a:miter lim="800000"/>
                <a:headEnd/>
                <a:tailEnd/>
              </a:ln>
            </p:spPr>
            <p:txBody>
              <a:bodyPr anchor="ctr">
                <a:spAutoFit/>
              </a:bodyPr>
              <a:lstStyle/>
              <a:p>
                <a:endParaRPr lang="en-GB" sz="1600">
                  <a:solidFill>
                    <a:prstClr val="black"/>
                  </a:solidFill>
                </a:endParaRPr>
              </a:p>
            </p:txBody>
          </p:sp>
          <p:sp>
            <p:nvSpPr>
              <p:cNvPr id="12371" name="Rectangle 142"/>
              <p:cNvSpPr>
                <a:spLocks noChangeArrowheads="1"/>
              </p:cNvSpPr>
              <p:nvPr/>
            </p:nvSpPr>
            <p:spPr bwMode="auto">
              <a:xfrm>
                <a:off x="-621" y="2054"/>
                <a:ext cx="36" cy="37"/>
              </a:xfrm>
              <a:prstGeom prst="rect">
                <a:avLst/>
              </a:prstGeom>
              <a:solidFill>
                <a:srgbClr val="EBDE7B"/>
              </a:solidFill>
              <a:ln w="12700" algn="ctr">
                <a:noFill/>
                <a:prstDash val="dash"/>
                <a:miter lim="800000"/>
                <a:headEnd/>
                <a:tailEnd/>
              </a:ln>
            </p:spPr>
            <p:txBody>
              <a:bodyPr anchor="ctr">
                <a:spAutoFit/>
              </a:bodyPr>
              <a:lstStyle/>
              <a:p>
                <a:endParaRPr lang="en-GB" sz="1600">
                  <a:solidFill>
                    <a:prstClr val="black"/>
                  </a:solidFill>
                </a:endParaRPr>
              </a:p>
            </p:txBody>
          </p:sp>
          <p:sp>
            <p:nvSpPr>
              <p:cNvPr id="12372" name="Rectangle 143"/>
              <p:cNvSpPr>
                <a:spLocks noChangeArrowheads="1"/>
              </p:cNvSpPr>
              <p:nvPr/>
            </p:nvSpPr>
            <p:spPr bwMode="auto">
              <a:xfrm>
                <a:off x="-621" y="2011"/>
                <a:ext cx="36" cy="37"/>
              </a:xfrm>
              <a:prstGeom prst="rect">
                <a:avLst/>
              </a:prstGeom>
              <a:solidFill>
                <a:srgbClr val="EBDE7B"/>
              </a:solidFill>
              <a:ln w="12700" algn="ctr">
                <a:noFill/>
                <a:prstDash val="dash"/>
                <a:miter lim="800000"/>
                <a:headEnd/>
                <a:tailEnd/>
              </a:ln>
            </p:spPr>
            <p:txBody>
              <a:bodyPr anchor="ctr">
                <a:spAutoFit/>
              </a:bodyPr>
              <a:lstStyle/>
              <a:p>
                <a:endParaRPr lang="en-GB" sz="1600">
                  <a:solidFill>
                    <a:prstClr val="black"/>
                  </a:solidFill>
                </a:endParaRPr>
              </a:p>
            </p:txBody>
          </p:sp>
          <p:sp>
            <p:nvSpPr>
              <p:cNvPr id="12373" name="Rectangle 144"/>
              <p:cNvSpPr>
                <a:spLocks noChangeArrowheads="1"/>
              </p:cNvSpPr>
              <p:nvPr/>
            </p:nvSpPr>
            <p:spPr bwMode="auto">
              <a:xfrm>
                <a:off x="-539" y="1898"/>
                <a:ext cx="37" cy="36"/>
              </a:xfrm>
              <a:prstGeom prst="rect">
                <a:avLst/>
              </a:prstGeom>
              <a:solidFill>
                <a:srgbClr val="EBDE7B"/>
              </a:solidFill>
              <a:ln w="12700" algn="ctr">
                <a:noFill/>
                <a:prstDash val="dash"/>
                <a:miter lim="800000"/>
                <a:headEnd/>
                <a:tailEnd/>
              </a:ln>
            </p:spPr>
            <p:txBody>
              <a:bodyPr anchor="ctr">
                <a:spAutoFit/>
              </a:bodyPr>
              <a:lstStyle/>
              <a:p>
                <a:endParaRPr lang="en-GB" sz="1600">
                  <a:solidFill>
                    <a:prstClr val="black"/>
                  </a:solidFill>
                </a:endParaRPr>
              </a:p>
            </p:txBody>
          </p:sp>
          <p:sp>
            <p:nvSpPr>
              <p:cNvPr id="12374" name="Rectangle 145"/>
              <p:cNvSpPr>
                <a:spLocks noChangeArrowheads="1"/>
              </p:cNvSpPr>
              <p:nvPr/>
            </p:nvSpPr>
            <p:spPr bwMode="auto">
              <a:xfrm>
                <a:off x="-497" y="1861"/>
                <a:ext cx="36" cy="37"/>
              </a:xfrm>
              <a:prstGeom prst="rect">
                <a:avLst/>
              </a:prstGeom>
              <a:solidFill>
                <a:srgbClr val="EBDE7B"/>
              </a:solidFill>
              <a:ln w="12700" algn="ctr">
                <a:noFill/>
                <a:prstDash val="dash"/>
                <a:miter lim="800000"/>
                <a:headEnd/>
                <a:tailEnd/>
              </a:ln>
            </p:spPr>
            <p:txBody>
              <a:bodyPr anchor="ctr">
                <a:spAutoFit/>
              </a:bodyPr>
              <a:lstStyle/>
              <a:p>
                <a:endParaRPr lang="en-GB" sz="1600">
                  <a:solidFill>
                    <a:prstClr val="black"/>
                  </a:solidFill>
                </a:endParaRPr>
              </a:p>
            </p:txBody>
          </p:sp>
          <p:sp>
            <p:nvSpPr>
              <p:cNvPr id="12375" name="Rectangle 146"/>
              <p:cNvSpPr>
                <a:spLocks noChangeArrowheads="1"/>
              </p:cNvSpPr>
              <p:nvPr/>
            </p:nvSpPr>
            <p:spPr bwMode="auto">
              <a:xfrm>
                <a:off x="-415" y="1861"/>
                <a:ext cx="37" cy="36"/>
              </a:xfrm>
              <a:prstGeom prst="rect">
                <a:avLst/>
              </a:prstGeom>
              <a:solidFill>
                <a:srgbClr val="EBDE7B"/>
              </a:solidFill>
              <a:ln w="12700" algn="ctr">
                <a:noFill/>
                <a:prstDash val="dash"/>
                <a:miter lim="800000"/>
                <a:headEnd/>
                <a:tailEnd/>
              </a:ln>
            </p:spPr>
            <p:txBody>
              <a:bodyPr anchor="ctr">
                <a:spAutoFit/>
              </a:bodyPr>
              <a:lstStyle/>
              <a:p>
                <a:endParaRPr lang="en-GB" sz="1600">
                  <a:solidFill>
                    <a:prstClr val="black"/>
                  </a:solidFill>
                </a:endParaRPr>
              </a:p>
            </p:txBody>
          </p:sp>
          <p:sp>
            <p:nvSpPr>
              <p:cNvPr id="12376" name="Rectangle 147"/>
              <p:cNvSpPr>
                <a:spLocks noChangeArrowheads="1"/>
              </p:cNvSpPr>
              <p:nvPr/>
            </p:nvSpPr>
            <p:spPr bwMode="auto">
              <a:xfrm>
                <a:off x="-456" y="1897"/>
                <a:ext cx="36" cy="36"/>
              </a:xfrm>
              <a:prstGeom prst="rect">
                <a:avLst/>
              </a:prstGeom>
              <a:solidFill>
                <a:srgbClr val="EBDE7B"/>
              </a:solidFill>
              <a:ln w="12700" algn="ctr">
                <a:noFill/>
                <a:prstDash val="dash"/>
                <a:miter lim="800000"/>
                <a:headEnd/>
                <a:tailEnd/>
              </a:ln>
            </p:spPr>
            <p:txBody>
              <a:bodyPr anchor="ctr">
                <a:spAutoFit/>
              </a:bodyPr>
              <a:lstStyle/>
              <a:p>
                <a:endParaRPr lang="en-GB" sz="1600">
                  <a:solidFill>
                    <a:prstClr val="black"/>
                  </a:solidFill>
                </a:endParaRPr>
              </a:p>
            </p:txBody>
          </p:sp>
          <p:sp>
            <p:nvSpPr>
              <p:cNvPr id="12377" name="Rectangle 148"/>
              <p:cNvSpPr>
                <a:spLocks noChangeArrowheads="1"/>
              </p:cNvSpPr>
              <p:nvPr/>
            </p:nvSpPr>
            <p:spPr bwMode="auto">
              <a:xfrm>
                <a:off x="-539" y="2023"/>
                <a:ext cx="37" cy="36"/>
              </a:xfrm>
              <a:prstGeom prst="rect">
                <a:avLst/>
              </a:prstGeom>
              <a:solidFill>
                <a:srgbClr val="EBDE7B"/>
              </a:solidFill>
              <a:ln w="12700" algn="ctr">
                <a:noFill/>
                <a:prstDash val="dash"/>
                <a:miter lim="800000"/>
                <a:headEnd/>
                <a:tailEnd/>
              </a:ln>
            </p:spPr>
            <p:txBody>
              <a:bodyPr anchor="ctr">
                <a:spAutoFit/>
              </a:bodyPr>
              <a:lstStyle/>
              <a:p>
                <a:endParaRPr lang="en-GB" sz="1600">
                  <a:solidFill>
                    <a:prstClr val="black"/>
                  </a:solidFill>
                </a:endParaRPr>
              </a:p>
            </p:txBody>
          </p:sp>
          <p:sp>
            <p:nvSpPr>
              <p:cNvPr id="12378" name="Rectangle 149"/>
              <p:cNvSpPr>
                <a:spLocks noChangeArrowheads="1"/>
              </p:cNvSpPr>
              <p:nvPr/>
            </p:nvSpPr>
            <p:spPr bwMode="auto">
              <a:xfrm>
                <a:off x="-539" y="1980"/>
                <a:ext cx="37" cy="36"/>
              </a:xfrm>
              <a:prstGeom prst="rect">
                <a:avLst/>
              </a:prstGeom>
              <a:solidFill>
                <a:srgbClr val="EBDE7B"/>
              </a:solidFill>
              <a:ln w="12700" algn="ctr">
                <a:noFill/>
                <a:prstDash val="dash"/>
                <a:miter lim="800000"/>
                <a:headEnd/>
                <a:tailEnd/>
              </a:ln>
            </p:spPr>
            <p:txBody>
              <a:bodyPr anchor="ctr">
                <a:spAutoFit/>
              </a:bodyPr>
              <a:lstStyle/>
              <a:p>
                <a:endParaRPr lang="en-GB" sz="1600">
                  <a:solidFill>
                    <a:prstClr val="black"/>
                  </a:solidFill>
                </a:endParaRPr>
              </a:p>
            </p:txBody>
          </p:sp>
          <p:sp>
            <p:nvSpPr>
              <p:cNvPr id="12379" name="Rectangle 150"/>
              <p:cNvSpPr>
                <a:spLocks noChangeArrowheads="1"/>
              </p:cNvSpPr>
              <p:nvPr/>
            </p:nvSpPr>
            <p:spPr bwMode="auto">
              <a:xfrm>
                <a:off x="-539" y="1938"/>
                <a:ext cx="37" cy="36"/>
              </a:xfrm>
              <a:prstGeom prst="rect">
                <a:avLst/>
              </a:prstGeom>
              <a:solidFill>
                <a:srgbClr val="EBDE7B"/>
              </a:solidFill>
              <a:ln w="12700" algn="ctr">
                <a:noFill/>
                <a:prstDash val="dash"/>
                <a:miter lim="800000"/>
                <a:headEnd/>
                <a:tailEnd/>
              </a:ln>
            </p:spPr>
            <p:txBody>
              <a:bodyPr anchor="ctr">
                <a:spAutoFit/>
              </a:bodyPr>
              <a:lstStyle/>
              <a:p>
                <a:endParaRPr lang="en-GB" sz="1600">
                  <a:solidFill>
                    <a:prstClr val="black"/>
                  </a:solidFill>
                </a:endParaRPr>
              </a:p>
            </p:txBody>
          </p:sp>
          <p:sp>
            <p:nvSpPr>
              <p:cNvPr id="12380" name="Rectangle 151"/>
              <p:cNvSpPr>
                <a:spLocks noChangeArrowheads="1"/>
              </p:cNvSpPr>
              <p:nvPr/>
            </p:nvSpPr>
            <p:spPr bwMode="auto">
              <a:xfrm>
                <a:off x="-456" y="2065"/>
                <a:ext cx="36" cy="37"/>
              </a:xfrm>
              <a:prstGeom prst="rect">
                <a:avLst/>
              </a:prstGeom>
              <a:solidFill>
                <a:srgbClr val="EBDE7B"/>
              </a:solidFill>
              <a:ln w="12700" algn="ctr">
                <a:noFill/>
                <a:prstDash val="dash"/>
                <a:miter lim="800000"/>
                <a:headEnd/>
                <a:tailEnd/>
              </a:ln>
            </p:spPr>
            <p:txBody>
              <a:bodyPr anchor="ctr">
                <a:spAutoFit/>
              </a:bodyPr>
              <a:lstStyle/>
              <a:p>
                <a:endParaRPr lang="en-GB" sz="1600">
                  <a:solidFill>
                    <a:prstClr val="black"/>
                  </a:solidFill>
                </a:endParaRPr>
              </a:p>
            </p:txBody>
          </p:sp>
          <p:sp>
            <p:nvSpPr>
              <p:cNvPr id="12381" name="Rectangle 152"/>
              <p:cNvSpPr>
                <a:spLocks noChangeArrowheads="1"/>
              </p:cNvSpPr>
              <p:nvPr/>
            </p:nvSpPr>
            <p:spPr bwMode="auto">
              <a:xfrm>
                <a:off x="-456" y="2023"/>
                <a:ext cx="36" cy="36"/>
              </a:xfrm>
              <a:prstGeom prst="rect">
                <a:avLst/>
              </a:prstGeom>
              <a:solidFill>
                <a:srgbClr val="EBDE7B"/>
              </a:solidFill>
              <a:ln w="12700" algn="ctr">
                <a:noFill/>
                <a:prstDash val="dash"/>
                <a:miter lim="800000"/>
                <a:headEnd/>
                <a:tailEnd/>
              </a:ln>
            </p:spPr>
            <p:txBody>
              <a:bodyPr anchor="ctr">
                <a:spAutoFit/>
              </a:bodyPr>
              <a:lstStyle/>
              <a:p>
                <a:endParaRPr lang="en-GB" sz="1600">
                  <a:solidFill>
                    <a:prstClr val="black"/>
                  </a:solidFill>
                </a:endParaRPr>
              </a:p>
            </p:txBody>
          </p:sp>
          <p:sp>
            <p:nvSpPr>
              <p:cNvPr id="12382" name="Rectangle 153"/>
              <p:cNvSpPr>
                <a:spLocks noChangeArrowheads="1"/>
              </p:cNvSpPr>
              <p:nvPr/>
            </p:nvSpPr>
            <p:spPr bwMode="auto">
              <a:xfrm>
                <a:off x="-497" y="2023"/>
                <a:ext cx="36" cy="36"/>
              </a:xfrm>
              <a:prstGeom prst="rect">
                <a:avLst/>
              </a:prstGeom>
              <a:solidFill>
                <a:srgbClr val="EBDE7B"/>
              </a:solidFill>
              <a:ln w="12700" algn="ctr">
                <a:noFill/>
                <a:prstDash val="dash"/>
                <a:miter lim="800000"/>
                <a:headEnd/>
                <a:tailEnd/>
              </a:ln>
            </p:spPr>
            <p:txBody>
              <a:bodyPr anchor="ctr">
                <a:spAutoFit/>
              </a:bodyPr>
              <a:lstStyle/>
              <a:p>
                <a:endParaRPr lang="en-GB" sz="1600">
                  <a:solidFill>
                    <a:prstClr val="black"/>
                  </a:solidFill>
                </a:endParaRPr>
              </a:p>
            </p:txBody>
          </p:sp>
          <p:sp>
            <p:nvSpPr>
              <p:cNvPr id="12383" name="Rectangle 154"/>
              <p:cNvSpPr>
                <a:spLocks noChangeArrowheads="1"/>
              </p:cNvSpPr>
              <p:nvPr/>
            </p:nvSpPr>
            <p:spPr bwMode="auto">
              <a:xfrm>
                <a:off x="-497" y="1980"/>
                <a:ext cx="36" cy="36"/>
              </a:xfrm>
              <a:prstGeom prst="rect">
                <a:avLst/>
              </a:prstGeom>
              <a:solidFill>
                <a:srgbClr val="EBDE7B"/>
              </a:solidFill>
              <a:ln w="12700" algn="ctr">
                <a:noFill/>
                <a:prstDash val="dash"/>
                <a:miter lim="800000"/>
                <a:headEnd/>
                <a:tailEnd/>
              </a:ln>
            </p:spPr>
            <p:txBody>
              <a:bodyPr anchor="ctr">
                <a:spAutoFit/>
              </a:bodyPr>
              <a:lstStyle/>
              <a:p>
                <a:endParaRPr lang="en-GB" sz="1600">
                  <a:solidFill>
                    <a:prstClr val="black"/>
                  </a:solidFill>
                </a:endParaRPr>
              </a:p>
            </p:txBody>
          </p:sp>
          <p:sp>
            <p:nvSpPr>
              <p:cNvPr id="12384" name="Rectangle 155"/>
              <p:cNvSpPr>
                <a:spLocks noChangeArrowheads="1"/>
              </p:cNvSpPr>
              <p:nvPr/>
            </p:nvSpPr>
            <p:spPr bwMode="auto">
              <a:xfrm>
                <a:off x="-537" y="2109"/>
                <a:ext cx="36" cy="36"/>
              </a:xfrm>
              <a:prstGeom prst="rect">
                <a:avLst/>
              </a:prstGeom>
              <a:solidFill>
                <a:srgbClr val="EBDE7B"/>
              </a:solidFill>
              <a:ln w="12700" algn="ctr">
                <a:noFill/>
                <a:prstDash val="dash"/>
                <a:miter lim="800000"/>
                <a:headEnd/>
                <a:tailEnd/>
              </a:ln>
            </p:spPr>
            <p:txBody>
              <a:bodyPr anchor="ctr">
                <a:spAutoFit/>
              </a:bodyPr>
              <a:lstStyle/>
              <a:p>
                <a:endParaRPr lang="en-GB" sz="1600">
                  <a:solidFill>
                    <a:prstClr val="black"/>
                  </a:solidFill>
                </a:endParaRPr>
              </a:p>
            </p:txBody>
          </p:sp>
          <p:sp>
            <p:nvSpPr>
              <p:cNvPr id="12385" name="Rectangle 156"/>
              <p:cNvSpPr>
                <a:spLocks noChangeArrowheads="1"/>
              </p:cNvSpPr>
              <p:nvPr/>
            </p:nvSpPr>
            <p:spPr bwMode="auto">
              <a:xfrm>
                <a:off x="-454" y="2108"/>
                <a:ext cx="36" cy="37"/>
              </a:xfrm>
              <a:prstGeom prst="rect">
                <a:avLst/>
              </a:prstGeom>
              <a:solidFill>
                <a:srgbClr val="EBDE7B"/>
              </a:solidFill>
              <a:ln w="12700" algn="ctr">
                <a:noFill/>
                <a:prstDash val="dash"/>
                <a:miter lim="800000"/>
                <a:headEnd/>
                <a:tailEnd/>
              </a:ln>
            </p:spPr>
            <p:txBody>
              <a:bodyPr anchor="ctr">
                <a:spAutoFit/>
              </a:bodyPr>
              <a:lstStyle/>
              <a:p>
                <a:endParaRPr lang="en-GB" sz="1600">
                  <a:solidFill>
                    <a:prstClr val="black"/>
                  </a:solidFill>
                </a:endParaRPr>
              </a:p>
            </p:txBody>
          </p:sp>
          <p:sp>
            <p:nvSpPr>
              <p:cNvPr id="12386" name="Rectangle 157"/>
              <p:cNvSpPr>
                <a:spLocks noChangeArrowheads="1"/>
              </p:cNvSpPr>
              <p:nvPr/>
            </p:nvSpPr>
            <p:spPr bwMode="auto">
              <a:xfrm>
                <a:off x="-496" y="2144"/>
                <a:ext cx="37" cy="36"/>
              </a:xfrm>
              <a:prstGeom prst="rect">
                <a:avLst/>
              </a:prstGeom>
              <a:solidFill>
                <a:srgbClr val="EBDE7B"/>
              </a:solidFill>
              <a:ln w="12700" algn="ctr">
                <a:noFill/>
                <a:prstDash val="dash"/>
                <a:miter lim="800000"/>
                <a:headEnd/>
                <a:tailEnd/>
              </a:ln>
            </p:spPr>
            <p:txBody>
              <a:bodyPr anchor="ctr">
                <a:spAutoFit/>
              </a:bodyPr>
              <a:lstStyle/>
              <a:p>
                <a:endParaRPr lang="en-GB" sz="1600">
                  <a:solidFill>
                    <a:prstClr val="black"/>
                  </a:solidFill>
                </a:endParaRPr>
              </a:p>
            </p:txBody>
          </p:sp>
          <p:sp>
            <p:nvSpPr>
              <p:cNvPr id="12387" name="Rectangle 158"/>
              <p:cNvSpPr>
                <a:spLocks noChangeArrowheads="1"/>
              </p:cNvSpPr>
              <p:nvPr/>
            </p:nvSpPr>
            <p:spPr bwMode="auto">
              <a:xfrm>
                <a:off x="-415" y="1989"/>
                <a:ext cx="37" cy="36"/>
              </a:xfrm>
              <a:prstGeom prst="rect">
                <a:avLst/>
              </a:prstGeom>
              <a:solidFill>
                <a:srgbClr val="EBDE7B"/>
              </a:solidFill>
              <a:ln w="12700" algn="ctr">
                <a:noFill/>
                <a:prstDash val="dash"/>
                <a:miter lim="800000"/>
                <a:headEnd/>
                <a:tailEnd/>
              </a:ln>
            </p:spPr>
            <p:txBody>
              <a:bodyPr anchor="ctr">
                <a:spAutoFit/>
              </a:bodyPr>
              <a:lstStyle/>
              <a:p>
                <a:endParaRPr lang="en-GB" sz="1600">
                  <a:solidFill>
                    <a:prstClr val="black"/>
                  </a:solidFill>
                </a:endParaRPr>
              </a:p>
            </p:txBody>
          </p:sp>
          <p:sp>
            <p:nvSpPr>
              <p:cNvPr id="12388" name="Rectangle 159"/>
              <p:cNvSpPr>
                <a:spLocks noChangeArrowheads="1"/>
              </p:cNvSpPr>
              <p:nvPr/>
            </p:nvSpPr>
            <p:spPr bwMode="auto">
              <a:xfrm>
                <a:off x="-415" y="1947"/>
                <a:ext cx="37" cy="36"/>
              </a:xfrm>
              <a:prstGeom prst="rect">
                <a:avLst/>
              </a:prstGeom>
              <a:solidFill>
                <a:srgbClr val="EBDE7B"/>
              </a:solidFill>
              <a:ln w="12700" algn="ctr">
                <a:noFill/>
                <a:prstDash val="dash"/>
                <a:miter lim="800000"/>
                <a:headEnd/>
                <a:tailEnd/>
              </a:ln>
            </p:spPr>
            <p:txBody>
              <a:bodyPr anchor="ctr">
                <a:spAutoFit/>
              </a:bodyPr>
              <a:lstStyle/>
              <a:p>
                <a:endParaRPr lang="en-GB" sz="1600">
                  <a:solidFill>
                    <a:prstClr val="black"/>
                  </a:solidFill>
                </a:endParaRPr>
              </a:p>
            </p:txBody>
          </p:sp>
          <p:sp>
            <p:nvSpPr>
              <p:cNvPr id="12389" name="Rectangle 160"/>
              <p:cNvSpPr>
                <a:spLocks noChangeArrowheads="1"/>
              </p:cNvSpPr>
              <p:nvPr/>
            </p:nvSpPr>
            <p:spPr bwMode="auto">
              <a:xfrm>
                <a:off x="-415" y="1904"/>
                <a:ext cx="37" cy="37"/>
              </a:xfrm>
              <a:prstGeom prst="rect">
                <a:avLst/>
              </a:prstGeom>
              <a:solidFill>
                <a:srgbClr val="EBDE7B"/>
              </a:solidFill>
              <a:ln w="12700" algn="ctr">
                <a:noFill/>
                <a:prstDash val="dash"/>
                <a:miter lim="800000"/>
                <a:headEnd/>
                <a:tailEnd/>
              </a:ln>
            </p:spPr>
            <p:txBody>
              <a:bodyPr anchor="ctr">
                <a:spAutoFit/>
              </a:bodyPr>
              <a:lstStyle/>
              <a:p>
                <a:endParaRPr lang="en-GB" sz="1600">
                  <a:solidFill>
                    <a:prstClr val="black"/>
                  </a:solidFill>
                </a:endParaRPr>
              </a:p>
            </p:txBody>
          </p:sp>
          <p:sp>
            <p:nvSpPr>
              <p:cNvPr id="12390" name="Rectangle 161"/>
              <p:cNvSpPr>
                <a:spLocks noChangeArrowheads="1"/>
              </p:cNvSpPr>
              <p:nvPr/>
            </p:nvSpPr>
            <p:spPr bwMode="auto">
              <a:xfrm>
                <a:off x="-415" y="2144"/>
                <a:ext cx="37" cy="37"/>
              </a:xfrm>
              <a:prstGeom prst="rect">
                <a:avLst/>
              </a:prstGeom>
              <a:solidFill>
                <a:srgbClr val="EBDE7B"/>
              </a:solidFill>
              <a:ln w="12700" algn="ctr">
                <a:noFill/>
                <a:prstDash val="dash"/>
                <a:miter lim="800000"/>
                <a:headEnd/>
                <a:tailEnd/>
              </a:ln>
            </p:spPr>
            <p:txBody>
              <a:bodyPr anchor="ctr">
                <a:spAutoFit/>
              </a:bodyPr>
              <a:lstStyle/>
              <a:p>
                <a:endParaRPr lang="en-GB" sz="1600">
                  <a:solidFill>
                    <a:prstClr val="black"/>
                  </a:solidFill>
                </a:endParaRPr>
              </a:p>
            </p:txBody>
          </p:sp>
          <p:sp>
            <p:nvSpPr>
              <p:cNvPr id="12391" name="Rectangle 162"/>
              <p:cNvSpPr>
                <a:spLocks noChangeArrowheads="1"/>
              </p:cNvSpPr>
              <p:nvPr/>
            </p:nvSpPr>
            <p:spPr bwMode="auto">
              <a:xfrm>
                <a:off x="-415" y="2102"/>
                <a:ext cx="37" cy="37"/>
              </a:xfrm>
              <a:prstGeom prst="rect">
                <a:avLst/>
              </a:prstGeom>
              <a:solidFill>
                <a:srgbClr val="EBDE7B"/>
              </a:solidFill>
              <a:ln w="12700" algn="ctr">
                <a:noFill/>
                <a:prstDash val="dash"/>
                <a:miter lim="800000"/>
                <a:headEnd/>
                <a:tailEnd/>
              </a:ln>
            </p:spPr>
            <p:txBody>
              <a:bodyPr anchor="ctr">
                <a:spAutoFit/>
              </a:bodyPr>
              <a:lstStyle/>
              <a:p>
                <a:endParaRPr lang="en-GB" sz="1600">
                  <a:solidFill>
                    <a:prstClr val="black"/>
                  </a:solidFill>
                </a:endParaRPr>
              </a:p>
            </p:txBody>
          </p:sp>
        </p:grpSp>
        <p:grpSp>
          <p:nvGrpSpPr>
            <p:cNvPr id="17" name="Group 58"/>
            <p:cNvGrpSpPr>
              <a:grpSpLocks/>
            </p:cNvGrpSpPr>
            <p:nvPr/>
          </p:nvGrpSpPr>
          <p:grpSpPr bwMode="auto">
            <a:xfrm>
              <a:off x="4592" y="2174"/>
              <a:ext cx="193" cy="76"/>
              <a:chOff x="2428" y="3753"/>
              <a:chExt cx="288" cy="115"/>
            </a:xfrm>
          </p:grpSpPr>
          <p:sp>
            <p:nvSpPr>
              <p:cNvPr id="12351" name="Oval 59"/>
              <p:cNvSpPr>
                <a:spLocks noChangeArrowheads="1"/>
              </p:cNvSpPr>
              <p:nvPr/>
            </p:nvSpPr>
            <p:spPr bwMode="auto">
              <a:xfrm>
                <a:off x="2428" y="3753"/>
                <a:ext cx="115" cy="115"/>
              </a:xfrm>
              <a:prstGeom prst="ellipse">
                <a:avLst/>
              </a:prstGeom>
              <a:noFill/>
              <a:ln w="28575" algn="ctr">
                <a:solidFill>
                  <a:srgbClr val="5F5F5F"/>
                </a:solidFill>
                <a:round/>
                <a:headEnd/>
                <a:tailEnd/>
              </a:ln>
            </p:spPr>
            <p:txBody>
              <a:bodyPr wrap="none" anchor="ctr"/>
              <a:lstStyle/>
              <a:p>
                <a:pPr>
                  <a:spcBef>
                    <a:spcPct val="20000"/>
                  </a:spcBef>
                  <a:buClr>
                    <a:srgbClr val="CC0000"/>
                  </a:buClr>
                  <a:buFontTx/>
                  <a:buChar char="•"/>
                </a:pPr>
                <a:endParaRPr lang="en-GB">
                  <a:solidFill>
                    <a:prstClr val="black"/>
                  </a:solidFill>
                </a:endParaRPr>
              </a:p>
            </p:txBody>
          </p:sp>
          <p:sp>
            <p:nvSpPr>
              <p:cNvPr id="12352" name="Oval 60"/>
              <p:cNvSpPr>
                <a:spLocks noChangeArrowheads="1"/>
              </p:cNvSpPr>
              <p:nvPr/>
            </p:nvSpPr>
            <p:spPr bwMode="auto">
              <a:xfrm>
                <a:off x="2601" y="3753"/>
                <a:ext cx="115" cy="115"/>
              </a:xfrm>
              <a:prstGeom prst="ellipse">
                <a:avLst/>
              </a:prstGeom>
              <a:noFill/>
              <a:ln w="28575" algn="ctr">
                <a:solidFill>
                  <a:srgbClr val="5F5F5F"/>
                </a:solidFill>
                <a:round/>
                <a:headEnd/>
                <a:tailEnd/>
              </a:ln>
            </p:spPr>
            <p:txBody>
              <a:bodyPr wrap="none" anchor="ctr"/>
              <a:lstStyle/>
              <a:p>
                <a:pPr>
                  <a:spcBef>
                    <a:spcPct val="20000"/>
                  </a:spcBef>
                  <a:buClr>
                    <a:srgbClr val="CC0000"/>
                  </a:buClr>
                  <a:buFontTx/>
                  <a:buChar char="•"/>
                </a:pPr>
                <a:endParaRPr lang="en-GB">
                  <a:solidFill>
                    <a:prstClr val="black"/>
                  </a:solidFill>
                </a:endParaRPr>
              </a:p>
            </p:txBody>
          </p:sp>
          <p:sp>
            <p:nvSpPr>
              <p:cNvPr id="12353" name="Line 61"/>
              <p:cNvSpPr>
                <a:spLocks noChangeShapeType="1"/>
              </p:cNvSpPr>
              <p:nvPr/>
            </p:nvSpPr>
            <p:spPr bwMode="auto">
              <a:xfrm>
                <a:off x="2499" y="3754"/>
                <a:ext cx="161" cy="0"/>
              </a:xfrm>
              <a:prstGeom prst="line">
                <a:avLst/>
              </a:prstGeom>
              <a:noFill/>
              <a:ln w="28575">
                <a:solidFill>
                  <a:srgbClr val="5F5F5F"/>
                </a:solidFill>
                <a:round/>
                <a:headEnd/>
                <a:tailEnd/>
              </a:ln>
            </p:spPr>
            <p:txBody>
              <a:bodyPr wrap="none" anchor="ctr"/>
              <a:lstStyle/>
              <a:p>
                <a:endParaRPr lang="en-US">
                  <a:solidFill>
                    <a:prstClr val="black"/>
                  </a:solidFill>
                </a:endParaRPr>
              </a:p>
            </p:txBody>
          </p:sp>
        </p:grpSp>
        <p:sp>
          <p:nvSpPr>
            <p:cNvPr id="12348" name="Text Box 167"/>
            <p:cNvSpPr txBox="1">
              <a:spLocks noChangeArrowheads="1"/>
            </p:cNvSpPr>
            <p:nvPr/>
          </p:nvSpPr>
          <p:spPr bwMode="auto">
            <a:xfrm>
              <a:off x="4228" y="2304"/>
              <a:ext cx="520" cy="230"/>
            </a:xfrm>
            <a:prstGeom prst="rect">
              <a:avLst/>
            </a:prstGeom>
            <a:noFill/>
            <a:ln w="127000" cap="rnd" algn="ctr">
              <a:noFill/>
              <a:prstDash val="sysDot"/>
              <a:miter lim="800000"/>
              <a:headEnd/>
              <a:tailEnd/>
            </a:ln>
          </p:spPr>
          <p:txBody>
            <a:bodyPr wrap="none">
              <a:spAutoFit/>
            </a:bodyPr>
            <a:lstStyle/>
            <a:p>
              <a:r>
                <a:rPr lang="en-US" sz="900" b="1">
                  <a:solidFill>
                    <a:srgbClr val="5F5F5F"/>
                  </a:solidFill>
                </a:rPr>
                <a:t>disk or tape</a:t>
              </a:r>
              <a:br>
                <a:rPr lang="en-US" sz="900" b="1">
                  <a:solidFill>
                    <a:srgbClr val="5F5F5F"/>
                  </a:solidFill>
                </a:rPr>
              </a:br>
              <a:r>
                <a:rPr lang="en-US" sz="900" b="1">
                  <a:solidFill>
                    <a:srgbClr val="5F5F5F"/>
                  </a:solidFill>
                </a:rPr>
                <a:t>retention</a:t>
              </a:r>
            </a:p>
          </p:txBody>
        </p:sp>
        <p:sp>
          <p:nvSpPr>
            <p:cNvPr id="12349" name="Line 168"/>
            <p:cNvSpPr>
              <a:spLocks noChangeShapeType="1"/>
            </p:cNvSpPr>
            <p:nvPr/>
          </p:nvSpPr>
          <p:spPr bwMode="auto">
            <a:xfrm>
              <a:off x="3275" y="2190"/>
              <a:ext cx="803" cy="0"/>
            </a:xfrm>
            <a:prstGeom prst="line">
              <a:avLst/>
            </a:prstGeom>
            <a:noFill/>
            <a:ln w="28575" cap="rnd">
              <a:solidFill>
                <a:srgbClr val="5F5F5F"/>
              </a:solidFill>
              <a:prstDash val="sysDot"/>
              <a:round/>
              <a:headEnd/>
              <a:tailEnd type="triangle" w="med" len="med"/>
            </a:ln>
          </p:spPr>
          <p:txBody>
            <a:bodyPr>
              <a:spAutoFit/>
            </a:bodyPr>
            <a:lstStyle/>
            <a:p>
              <a:endParaRPr lang="en-US">
                <a:solidFill>
                  <a:prstClr val="black"/>
                </a:solidFill>
              </a:endParaRPr>
            </a:p>
          </p:txBody>
        </p:sp>
        <p:sp>
          <p:nvSpPr>
            <p:cNvPr id="12350" name="Line 169"/>
            <p:cNvSpPr>
              <a:spLocks noChangeShapeType="1"/>
            </p:cNvSpPr>
            <p:nvPr/>
          </p:nvSpPr>
          <p:spPr bwMode="auto">
            <a:xfrm>
              <a:off x="2230" y="2196"/>
              <a:ext cx="570" cy="0"/>
            </a:xfrm>
            <a:prstGeom prst="line">
              <a:avLst/>
            </a:prstGeom>
            <a:noFill/>
            <a:ln w="28575" cap="rnd">
              <a:solidFill>
                <a:srgbClr val="5F5F5F"/>
              </a:solidFill>
              <a:prstDash val="sysDot"/>
              <a:round/>
              <a:headEnd/>
              <a:tailEnd type="triangle" w="med" len="med"/>
            </a:ln>
          </p:spPr>
          <p:txBody>
            <a:bodyPr>
              <a:spAutoFit/>
            </a:bodyPr>
            <a:lstStyle/>
            <a:p>
              <a:endParaRPr lang="en-US">
                <a:solidFill>
                  <a:prstClr val="black"/>
                </a:solidFill>
              </a:endParaRPr>
            </a:p>
          </p:txBody>
        </p:sp>
      </p:grpSp>
      <p:grpSp>
        <p:nvGrpSpPr>
          <p:cNvPr id="18" name="Group 207"/>
          <p:cNvGrpSpPr>
            <a:grpSpLocks/>
          </p:cNvGrpSpPr>
          <p:nvPr/>
        </p:nvGrpSpPr>
        <p:grpSpPr bwMode="auto">
          <a:xfrm>
            <a:off x="2120900" y="1593278"/>
            <a:ext cx="5722938" cy="1057275"/>
            <a:chOff x="1308" y="1124"/>
            <a:chExt cx="3605" cy="666"/>
          </a:xfrm>
        </p:grpSpPr>
        <p:grpSp>
          <p:nvGrpSpPr>
            <p:cNvPr id="19" name="Group 205"/>
            <p:cNvGrpSpPr>
              <a:grpSpLocks/>
            </p:cNvGrpSpPr>
            <p:nvPr/>
          </p:nvGrpSpPr>
          <p:grpSpPr bwMode="auto">
            <a:xfrm>
              <a:off x="1308" y="1124"/>
              <a:ext cx="3585" cy="666"/>
              <a:chOff x="1308" y="1124"/>
              <a:chExt cx="3585" cy="666"/>
            </a:xfrm>
          </p:grpSpPr>
          <p:sp>
            <p:nvSpPr>
              <p:cNvPr id="12319" name="Rectangle 7"/>
              <p:cNvSpPr>
                <a:spLocks noChangeArrowheads="1"/>
              </p:cNvSpPr>
              <p:nvPr/>
            </p:nvSpPr>
            <p:spPr bwMode="auto">
              <a:xfrm>
                <a:off x="1325" y="1124"/>
                <a:ext cx="3568" cy="665"/>
              </a:xfrm>
              <a:prstGeom prst="rect">
                <a:avLst/>
              </a:prstGeom>
              <a:solidFill>
                <a:srgbClr val="BFBEA6">
                  <a:alpha val="59999"/>
                </a:srgbClr>
              </a:solidFill>
              <a:ln w="28575" algn="ctr">
                <a:noFill/>
                <a:miter lim="800000"/>
                <a:headEnd/>
                <a:tailEnd/>
              </a:ln>
            </p:spPr>
            <p:txBody>
              <a:bodyPr anchor="ctr">
                <a:spAutoFit/>
              </a:bodyPr>
              <a:lstStyle/>
              <a:p>
                <a:endParaRPr lang="en-GB" sz="1600">
                  <a:solidFill>
                    <a:prstClr val="black"/>
                  </a:solidFill>
                </a:endParaRPr>
              </a:p>
            </p:txBody>
          </p:sp>
          <p:sp>
            <p:nvSpPr>
              <p:cNvPr id="12320" name="Rectangle 170"/>
              <p:cNvSpPr>
                <a:spLocks noChangeArrowheads="1"/>
              </p:cNvSpPr>
              <p:nvPr/>
            </p:nvSpPr>
            <p:spPr bwMode="auto">
              <a:xfrm>
                <a:off x="1426" y="1372"/>
                <a:ext cx="212" cy="212"/>
              </a:xfrm>
              <a:prstGeom prst="rect">
                <a:avLst/>
              </a:prstGeom>
              <a:solidFill>
                <a:srgbClr val="5F5F5F"/>
              </a:solidFill>
              <a:ln w="19050" algn="ctr">
                <a:noFill/>
                <a:miter lim="800000"/>
                <a:headEnd/>
                <a:tailEnd/>
              </a:ln>
            </p:spPr>
            <p:txBody>
              <a:bodyPr anchor="ctr">
                <a:spAutoFit/>
              </a:bodyPr>
              <a:lstStyle/>
              <a:p>
                <a:r>
                  <a:rPr lang="en-US" sz="1600" b="1">
                    <a:solidFill>
                      <a:srgbClr val="D9D9D5"/>
                    </a:solidFill>
                  </a:rPr>
                  <a:t>A</a:t>
                </a:r>
              </a:p>
            </p:txBody>
          </p:sp>
          <p:grpSp>
            <p:nvGrpSpPr>
              <p:cNvPr id="20" name="Group 171"/>
              <p:cNvGrpSpPr>
                <a:grpSpLocks/>
              </p:cNvGrpSpPr>
              <p:nvPr/>
            </p:nvGrpSpPr>
            <p:grpSpPr bwMode="auto">
              <a:xfrm>
                <a:off x="1710" y="1205"/>
                <a:ext cx="257" cy="307"/>
                <a:chOff x="2738" y="1961"/>
                <a:chExt cx="320" cy="520"/>
              </a:xfrm>
            </p:grpSpPr>
            <p:sp>
              <p:nvSpPr>
                <p:cNvPr id="12336" name="AutoShape 52"/>
                <p:cNvSpPr>
                  <a:spLocks noChangeArrowheads="1"/>
                </p:cNvSpPr>
                <p:nvPr/>
              </p:nvSpPr>
              <p:spPr bwMode="auto">
                <a:xfrm>
                  <a:off x="2738" y="1961"/>
                  <a:ext cx="320" cy="520"/>
                </a:xfrm>
                <a:prstGeom prst="can">
                  <a:avLst>
                    <a:gd name="adj" fmla="val 40625"/>
                  </a:avLst>
                </a:prstGeom>
                <a:noFill/>
                <a:ln w="38100">
                  <a:solidFill>
                    <a:srgbClr val="5F5F5F"/>
                  </a:solidFill>
                  <a:round/>
                  <a:headEnd/>
                  <a:tailEnd/>
                </a:ln>
              </p:spPr>
              <p:txBody>
                <a:bodyPr wrap="none" anchor="ctr"/>
                <a:lstStyle/>
                <a:p>
                  <a:pPr>
                    <a:spcBef>
                      <a:spcPct val="20000"/>
                    </a:spcBef>
                    <a:buClr>
                      <a:srgbClr val="CC0000"/>
                    </a:buClr>
                    <a:buFontTx/>
                    <a:buChar char="•"/>
                  </a:pPr>
                  <a:endParaRPr lang="en-GB">
                    <a:solidFill>
                      <a:prstClr val="black"/>
                    </a:solidFill>
                  </a:endParaRPr>
                </a:p>
              </p:txBody>
            </p:sp>
            <p:sp>
              <p:nvSpPr>
                <p:cNvPr id="12337" name="Rectangle 53"/>
                <p:cNvSpPr>
                  <a:spLocks noChangeArrowheads="1"/>
                </p:cNvSpPr>
                <p:nvPr/>
              </p:nvSpPr>
              <p:spPr bwMode="auto">
                <a:xfrm>
                  <a:off x="2754" y="2098"/>
                  <a:ext cx="290" cy="342"/>
                </a:xfrm>
                <a:prstGeom prst="rect">
                  <a:avLst/>
                </a:prstGeom>
                <a:solidFill>
                  <a:srgbClr val="5F5F5F"/>
                </a:solidFill>
                <a:ln w="38100">
                  <a:solidFill>
                    <a:srgbClr val="5F5F5F"/>
                  </a:solidFill>
                  <a:round/>
                  <a:headEnd/>
                  <a:tailEnd/>
                </a:ln>
              </p:spPr>
              <p:txBody>
                <a:bodyPr wrap="none" anchor="ctr"/>
                <a:lstStyle/>
                <a:p>
                  <a:pPr>
                    <a:spcBef>
                      <a:spcPct val="20000"/>
                    </a:spcBef>
                    <a:buClr>
                      <a:srgbClr val="CC0000"/>
                    </a:buClr>
                  </a:pPr>
                  <a:r>
                    <a:rPr lang="en-US" sz="1600" b="1">
                      <a:solidFill>
                        <a:srgbClr val="D9D9D5"/>
                      </a:solidFill>
                    </a:rPr>
                    <a:t>R</a:t>
                  </a:r>
                </a:p>
              </p:txBody>
            </p:sp>
          </p:grpSp>
          <p:sp>
            <p:nvSpPr>
              <p:cNvPr id="12322" name="Line 174"/>
              <p:cNvSpPr>
                <a:spLocks noChangeShapeType="1"/>
              </p:cNvSpPr>
              <p:nvPr/>
            </p:nvSpPr>
            <p:spPr bwMode="auto">
              <a:xfrm>
                <a:off x="1960" y="1362"/>
                <a:ext cx="2273" cy="0"/>
              </a:xfrm>
              <a:prstGeom prst="line">
                <a:avLst/>
              </a:prstGeom>
              <a:noFill/>
              <a:ln w="28575" cap="rnd">
                <a:solidFill>
                  <a:srgbClr val="5F5F5F"/>
                </a:solidFill>
                <a:prstDash val="sysDot"/>
                <a:round/>
                <a:headEnd/>
                <a:tailEnd type="triangle" w="med" len="med"/>
              </a:ln>
            </p:spPr>
            <p:txBody>
              <a:bodyPr>
                <a:spAutoFit/>
              </a:bodyPr>
              <a:lstStyle/>
              <a:p>
                <a:endParaRPr lang="en-US">
                  <a:solidFill>
                    <a:prstClr val="black"/>
                  </a:solidFill>
                </a:endParaRPr>
              </a:p>
            </p:txBody>
          </p:sp>
          <p:grpSp>
            <p:nvGrpSpPr>
              <p:cNvPr id="21" name="Group 175"/>
              <p:cNvGrpSpPr>
                <a:grpSpLocks/>
              </p:cNvGrpSpPr>
              <p:nvPr/>
            </p:nvGrpSpPr>
            <p:grpSpPr bwMode="auto">
              <a:xfrm>
                <a:off x="4283" y="1205"/>
                <a:ext cx="257" cy="307"/>
                <a:chOff x="2738" y="1961"/>
                <a:chExt cx="320" cy="520"/>
              </a:xfrm>
            </p:grpSpPr>
            <p:sp>
              <p:nvSpPr>
                <p:cNvPr id="12334" name="AutoShape 52"/>
                <p:cNvSpPr>
                  <a:spLocks noChangeArrowheads="1"/>
                </p:cNvSpPr>
                <p:nvPr/>
              </p:nvSpPr>
              <p:spPr bwMode="auto">
                <a:xfrm>
                  <a:off x="2738" y="1961"/>
                  <a:ext cx="320" cy="520"/>
                </a:xfrm>
                <a:prstGeom prst="can">
                  <a:avLst>
                    <a:gd name="adj" fmla="val 40625"/>
                  </a:avLst>
                </a:prstGeom>
                <a:noFill/>
                <a:ln w="38100">
                  <a:solidFill>
                    <a:srgbClr val="5F5F5F"/>
                  </a:solidFill>
                  <a:round/>
                  <a:headEnd/>
                  <a:tailEnd/>
                </a:ln>
              </p:spPr>
              <p:txBody>
                <a:bodyPr wrap="none" anchor="ctr"/>
                <a:lstStyle/>
                <a:p>
                  <a:pPr>
                    <a:spcBef>
                      <a:spcPct val="20000"/>
                    </a:spcBef>
                    <a:buClr>
                      <a:srgbClr val="CC0000"/>
                    </a:buClr>
                    <a:buFontTx/>
                    <a:buChar char="•"/>
                  </a:pPr>
                  <a:endParaRPr lang="en-GB">
                    <a:solidFill>
                      <a:prstClr val="black"/>
                    </a:solidFill>
                  </a:endParaRPr>
                </a:p>
              </p:txBody>
            </p:sp>
            <p:sp>
              <p:nvSpPr>
                <p:cNvPr id="12335" name="Rectangle 53"/>
                <p:cNvSpPr>
                  <a:spLocks noChangeArrowheads="1"/>
                </p:cNvSpPr>
                <p:nvPr/>
              </p:nvSpPr>
              <p:spPr bwMode="auto">
                <a:xfrm>
                  <a:off x="2754" y="2098"/>
                  <a:ext cx="290" cy="342"/>
                </a:xfrm>
                <a:prstGeom prst="rect">
                  <a:avLst/>
                </a:prstGeom>
                <a:solidFill>
                  <a:srgbClr val="5F5F5F"/>
                </a:solidFill>
                <a:ln w="38100">
                  <a:solidFill>
                    <a:srgbClr val="5F5F5F"/>
                  </a:solidFill>
                  <a:round/>
                  <a:headEnd/>
                  <a:tailEnd/>
                </a:ln>
              </p:spPr>
              <p:txBody>
                <a:bodyPr wrap="none" anchor="ctr"/>
                <a:lstStyle/>
                <a:p>
                  <a:pPr>
                    <a:spcBef>
                      <a:spcPct val="20000"/>
                    </a:spcBef>
                    <a:buClr>
                      <a:srgbClr val="CC0000"/>
                    </a:buClr>
                  </a:pPr>
                  <a:r>
                    <a:rPr lang="en-US" sz="1600" b="1">
                      <a:solidFill>
                        <a:srgbClr val="D9D9D5"/>
                      </a:solidFill>
                    </a:rPr>
                    <a:t>R</a:t>
                  </a:r>
                </a:p>
              </p:txBody>
            </p:sp>
          </p:grpSp>
          <p:grpSp>
            <p:nvGrpSpPr>
              <p:cNvPr id="22" name="Group 58"/>
              <p:cNvGrpSpPr>
                <a:grpSpLocks/>
              </p:cNvGrpSpPr>
              <p:nvPr/>
            </p:nvGrpSpPr>
            <p:grpSpPr bwMode="auto">
              <a:xfrm>
                <a:off x="4542" y="1543"/>
                <a:ext cx="245" cy="97"/>
                <a:chOff x="2428" y="3753"/>
                <a:chExt cx="288" cy="115"/>
              </a:xfrm>
            </p:grpSpPr>
            <p:sp>
              <p:nvSpPr>
                <p:cNvPr id="12331" name="Oval 59"/>
                <p:cNvSpPr>
                  <a:spLocks noChangeArrowheads="1"/>
                </p:cNvSpPr>
                <p:nvPr/>
              </p:nvSpPr>
              <p:spPr bwMode="auto">
                <a:xfrm>
                  <a:off x="2428" y="3753"/>
                  <a:ext cx="115" cy="115"/>
                </a:xfrm>
                <a:prstGeom prst="ellipse">
                  <a:avLst/>
                </a:prstGeom>
                <a:noFill/>
                <a:ln w="38100" algn="ctr">
                  <a:solidFill>
                    <a:srgbClr val="5F5F5F"/>
                  </a:solidFill>
                  <a:round/>
                  <a:headEnd/>
                  <a:tailEnd/>
                </a:ln>
              </p:spPr>
              <p:txBody>
                <a:bodyPr wrap="none" anchor="ctr"/>
                <a:lstStyle/>
                <a:p>
                  <a:pPr>
                    <a:spcBef>
                      <a:spcPct val="20000"/>
                    </a:spcBef>
                    <a:buClr>
                      <a:srgbClr val="CC0000"/>
                    </a:buClr>
                    <a:buFontTx/>
                    <a:buChar char="•"/>
                  </a:pPr>
                  <a:endParaRPr lang="en-GB">
                    <a:solidFill>
                      <a:prstClr val="black"/>
                    </a:solidFill>
                  </a:endParaRPr>
                </a:p>
              </p:txBody>
            </p:sp>
            <p:sp>
              <p:nvSpPr>
                <p:cNvPr id="12332" name="Oval 60"/>
                <p:cNvSpPr>
                  <a:spLocks noChangeArrowheads="1"/>
                </p:cNvSpPr>
                <p:nvPr/>
              </p:nvSpPr>
              <p:spPr bwMode="auto">
                <a:xfrm>
                  <a:off x="2601" y="3753"/>
                  <a:ext cx="115" cy="115"/>
                </a:xfrm>
                <a:prstGeom prst="ellipse">
                  <a:avLst/>
                </a:prstGeom>
                <a:noFill/>
                <a:ln w="38100" algn="ctr">
                  <a:solidFill>
                    <a:srgbClr val="5F5F5F"/>
                  </a:solidFill>
                  <a:round/>
                  <a:headEnd/>
                  <a:tailEnd/>
                </a:ln>
              </p:spPr>
              <p:txBody>
                <a:bodyPr wrap="none" anchor="ctr"/>
                <a:lstStyle/>
                <a:p>
                  <a:pPr>
                    <a:spcBef>
                      <a:spcPct val="20000"/>
                    </a:spcBef>
                    <a:buClr>
                      <a:srgbClr val="CC0000"/>
                    </a:buClr>
                    <a:buFontTx/>
                    <a:buChar char="•"/>
                  </a:pPr>
                  <a:endParaRPr lang="en-GB">
                    <a:solidFill>
                      <a:prstClr val="black"/>
                    </a:solidFill>
                  </a:endParaRPr>
                </a:p>
              </p:txBody>
            </p:sp>
            <p:sp>
              <p:nvSpPr>
                <p:cNvPr id="12333" name="Line 61"/>
                <p:cNvSpPr>
                  <a:spLocks noChangeShapeType="1"/>
                </p:cNvSpPr>
                <p:nvPr/>
              </p:nvSpPr>
              <p:spPr bwMode="auto">
                <a:xfrm>
                  <a:off x="2499" y="3754"/>
                  <a:ext cx="161" cy="0"/>
                </a:xfrm>
                <a:prstGeom prst="line">
                  <a:avLst/>
                </a:prstGeom>
                <a:noFill/>
                <a:ln w="38100">
                  <a:solidFill>
                    <a:srgbClr val="5F5F5F"/>
                  </a:solidFill>
                  <a:round/>
                  <a:headEnd/>
                  <a:tailEnd/>
                </a:ln>
              </p:spPr>
              <p:txBody>
                <a:bodyPr wrap="none" anchor="ctr"/>
                <a:lstStyle/>
                <a:p>
                  <a:endParaRPr lang="en-US">
                    <a:solidFill>
                      <a:prstClr val="black"/>
                    </a:solidFill>
                  </a:endParaRPr>
                </a:p>
              </p:txBody>
            </p:sp>
          </p:grpSp>
          <p:grpSp>
            <p:nvGrpSpPr>
              <p:cNvPr id="23" name="Group 185"/>
              <p:cNvGrpSpPr>
                <a:grpSpLocks/>
              </p:cNvGrpSpPr>
              <p:nvPr/>
            </p:nvGrpSpPr>
            <p:grpSpPr bwMode="auto">
              <a:xfrm>
                <a:off x="2089" y="1440"/>
                <a:ext cx="157" cy="192"/>
                <a:chOff x="2652" y="3287"/>
                <a:chExt cx="158" cy="219"/>
              </a:xfrm>
            </p:grpSpPr>
            <p:sp>
              <p:nvSpPr>
                <p:cNvPr id="12329" name="AutoShape 52"/>
                <p:cNvSpPr>
                  <a:spLocks noChangeArrowheads="1"/>
                </p:cNvSpPr>
                <p:nvPr/>
              </p:nvSpPr>
              <p:spPr bwMode="auto">
                <a:xfrm>
                  <a:off x="2652" y="3287"/>
                  <a:ext cx="158" cy="219"/>
                </a:xfrm>
                <a:prstGeom prst="can">
                  <a:avLst>
                    <a:gd name="adj" fmla="val 34652"/>
                  </a:avLst>
                </a:prstGeom>
                <a:noFill/>
                <a:ln w="38100">
                  <a:solidFill>
                    <a:srgbClr val="5F5F5F"/>
                  </a:solidFill>
                  <a:round/>
                  <a:headEnd/>
                  <a:tailEnd/>
                </a:ln>
              </p:spPr>
              <p:txBody>
                <a:bodyPr wrap="none" anchor="ctr"/>
                <a:lstStyle/>
                <a:p>
                  <a:pPr>
                    <a:spcBef>
                      <a:spcPct val="20000"/>
                    </a:spcBef>
                    <a:buClr>
                      <a:srgbClr val="CC0000"/>
                    </a:buClr>
                    <a:buFontTx/>
                    <a:buChar char="•"/>
                  </a:pPr>
                  <a:endParaRPr lang="en-GB">
                    <a:solidFill>
                      <a:prstClr val="black"/>
                    </a:solidFill>
                  </a:endParaRPr>
                </a:p>
              </p:txBody>
            </p:sp>
            <p:sp>
              <p:nvSpPr>
                <p:cNvPr id="12330" name="Rectangle 53"/>
                <p:cNvSpPr>
                  <a:spLocks noChangeArrowheads="1"/>
                </p:cNvSpPr>
                <p:nvPr/>
              </p:nvSpPr>
              <p:spPr bwMode="auto">
                <a:xfrm>
                  <a:off x="2660" y="3338"/>
                  <a:ext cx="143" cy="165"/>
                </a:xfrm>
                <a:prstGeom prst="rect">
                  <a:avLst/>
                </a:prstGeom>
                <a:solidFill>
                  <a:srgbClr val="5F5F5F"/>
                </a:solidFill>
                <a:ln w="9525">
                  <a:solidFill>
                    <a:srgbClr val="5F5F5F"/>
                  </a:solidFill>
                  <a:round/>
                  <a:headEnd/>
                  <a:tailEnd/>
                </a:ln>
              </p:spPr>
              <p:txBody>
                <a:bodyPr wrap="none" anchor="ctr"/>
                <a:lstStyle/>
                <a:p>
                  <a:pPr>
                    <a:spcBef>
                      <a:spcPct val="20000"/>
                    </a:spcBef>
                    <a:buClr>
                      <a:srgbClr val="CC0000"/>
                    </a:buClr>
                  </a:pPr>
                  <a:r>
                    <a:rPr lang="en-US" sz="1200" b="1">
                      <a:solidFill>
                        <a:srgbClr val="D9D9D5"/>
                      </a:solidFill>
                    </a:rPr>
                    <a:t>S</a:t>
                  </a:r>
                </a:p>
              </p:txBody>
            </p:sp>
          </p:grpSp>
          <p:sp>
            <p:nvSpPr>
              <p:cNvPr id="12326" name="Text Box 188"/>
              <p:cNvSpPr txBox="1">
                <a:spLocks noChangeArrowheads="1"/>
              </p:cNvSpPr>
              <p:nvPr/>
            </p:nvSpPr>
            <p:spPr bwMode="auto">
              <a:xfrm>
                <a:off x="1308" y="1560"/>
                <a:ext cx="780" cy="230"/>
              </a:xfrm>
              <a:prstGeom prst="rect">
                <a:avLst/>
              </a:prstGeom>
              <a:noFill/>
              <a:ln w="127000" cap="rnd" algn="ctr">
                <a:noFill/>
                <a:prstDash val="sysDot"/>
                <a:miter lim="800000"/>
                <a:headEnd/>
                <a:tailEnd/>
              </a:ln>
            </p:spPr>
            <p:txBody>
              <a:bodyPr wrap="none">
                <a:spAutoFit/>
              </a:bodyPr>
              <a:lstStyle/>
              <a:p>
                <a:r>
                  <a:rPr lang="en-US" sz="900" b="1">
                    <a:solidFill>
                      <a:srgbClr val="5F5F5F"/>
                    </a:solidFill>
                  </a:rPr>
                  <a:t>application agent &amp;</a:t>
                </a:r>
                <a:br>
                  <a:rPr lang="en-US" sz="900" b="1">
                    <a:solidFill>
                      <a:srgbClr val="5F5F5F"/>
                    </a:solidFill>
                  </a:rPr>
                </a:br>
                <a:r>
                  <a:rPr lang="en-US" sz="900" b="1">
                    <a:solidFill>
                      <a:srgbClr val="5F5F5F"/>
                    </a:solidFill>
                  </a:rPr>
                  <a:t>live replication</a:t>
                </a:r>
              </a:p>
            </p:txBody>
          </p:sp>
          <p:sp>
            <p:nvSpPr>
              <p:cNvPr id="12327" name="Text Box 189"/>
              <p:cNvSpPr txBox="1">
                <a:spLocks noChangeArrowheads="1"/>
              </p:cNvSpPr>
              <p:nvPr/>
            </p:nvSpPr>
            <p:spPr bwMode="auto">
              <a:xfrm>
                <a:off x="2244" y="1439"/>
                <a:ext cx="700" cy="230"/>
              </a:xfrm>
              <a:prstGeom prst="rect">
                <a:avLst/>
              </a:prstGeom>
              <a:noFill/>
              <a:ln w="127000" cap="rnd" algn="ctr">
                <a:noFill/>
                <a:prstDash val="sysDot"/>
                <a:miter lim="800000"/>
                <a:headEnd/>
                <a:tailEnd/>
              </a:ln>
            </p:spPr>
            <p:txBody>
              <a:bodyPr wrap="none">
                <a:spAutoFit/>
              </a:bodyPr>
              <a:lstStyle/>
              <a:p>
                <a:r>
                  <a:rPr lang="en-US" sz="900" b="1">
                    <a:solidFill>
                      <a:srgbClr val="5F5F5F"/>
                    </a:solidFill>
                  </a:rPr>
                  <a:t>local recovery</a:t>
                </a:r>
                <a:br>
                  <a:rPr lang="en-US" sz="900" b="1">
                    <a:solidFill>
                      <a:srgbClr val="5F5F5F"/>
                    </a:solidFill>
                  </a:rPr>
                </a:br>
                <a:r>
                  <a:rPr lang="en-US" sz="900" b="1">
                    <a:solidFill>
                      <a:srgbClr val="5F5F5F"/>
                    </a:solidFill>
                  </a:rPr>
                  <a:t>snapshot or CDP</a:t>
                </a:r>
              </a:p>
            </p:txBody>
          </p:sp>
          <p:sp>
            <p:nvSpPr>
              <p:cNvPr id="12328" name="Text Box 190"/>
              <p:cNvSpPr txBox="1">
                <a:spLocks noChangeArrowheads="1"/>
              </p:cNvSpPr>
              <p:nvPr/>
            </p:nvSpPr>
            <p:spPr bwMode="auto">
              <a:xfrm>
                <a:off x="3918" y="1507"/>
                <a:ext cx="364" cy="144"/>
              </a:xfrm>
              <a:prstGeom prst="rect">
                <a:avLst/>
              </a:prstGeom>
              <a:noFill/>
              <a:ln w="127000" cap="rnd" algn="ctr">
                <a:noFill/>
                <a:prstDash val="sysDot"/>
                <a:miter lim="800000"/>
                <a:headEnd/>
                <a:tailEnd/>
              </a:ln>
            </p:spPr>
            <p:txBody>
              <a:bodyPr wrap="none">
                <a:spAutoFit/>
              </a:bodyPr>
              <a:lstStyle/>
              <a:p>
                <a:r>
                  <a:rPr lang="en-US" sz="900" b="1">
                    <a:solidFill>
                      <a:srgbClr val="5F5F5F"/>
                    </a:solidFill>
                  </a:rPr>
                  <a:t>DR site</a:t>
                </a:r>
              </a:p>
            </p:txBody>
          </p:sp>
        </p:grpSp>
        <p:sp>
          <p:nvSpPr>
            <p:cNvPr id="12318" name="Text Box 191"/>
            <p:cNvSpPr txBox="1">
              <a:spLocks noChangeArrowheads="1"/>
            </p:cNvSpPr>
            <p:nvPr/>
          </p:nvSpPr>
          <p:spPr bwMode="auto">
            <a:xfrm>
              <a:off x="4377" y="1632"/>
              <a:ext cx="536" cy="144"/>
            </a:xfrm>
            <a:prstGeom prst="rect">
              <a:avLst/>
            </a:prstGeom>
            <a:noFill/>
            <a:ln w="127000" cap="rnd" algn="ctr">
              <a:noFill/>
              <a:prstDash val="sysDot"/>
              <a:miter lim="800000"/>
              <a:headEnd/>
              <a:tailEnd/>
            </a:ln>
          </p:spPr>
          <p:txBody>
            <a:bodyPr wrap="none">
              <a:spAutoFit/>
            </a:bodyPr>
            <a:lstStyle/>
            <a:p>
              <a:r>
                <a:rPr lang="en-US" sz="900" b="1">
                  <a:solidFill>
                    <a:srgbClr val="5F5F5F"/>
                  </a:solidFill>
                </a:rPr>
                <a:t>tape archive</a:t>
              </a:r>
            </a:p>
          </p:txBody>
        </p:sp>
      </p:grpSp>
      <p:sp>
        <p:nvSpPr>
          <p:cNvPr id="12308" name="Text Box 192"/>
          <p:cNvSpPr txBox="1">
            <a:spLocks noChangeArrowheads="1"/>
          </p:cNvSpPr>
          <p:nvPr/>
        </p:nvSpPr>
        <p:spPr bwMode="auto">
          <a:xfrm>
            <a:off x="998538" y="1772666"/>
            <a:ext cx="981359" cy="646331"/>
          </a:xfrm>
          <a:prstGeom prst="rect">
            <a:avLst/>
          </a:prstGeom>
          <a:noFill/>
          <a:ln w="127000" cap="rnd" algn="ctr">
            <a:noFill/>
            <a:prstDash val="sysDot"/>
            <a:miter lim="800000"/>
            <a:headEnd/>
            <a:tailEnd/>
          </a:ln>
        </p:spPr>
        <p:txBody>
          <a:bodyPr wrap="none">
            <a:spAutoFit/>
          </a:bodyPr>
          <a:lstStyle/>
          <a:p>
            <a:r>
              <a:rPr lang="ru-RU" sz="1200" b="1" dirty="0">
                <a:solidFill>
                  <a:prstClr val="black"/>
                </a:solidFill>
                <a:latin typeface="Calibri"/>
              </a:rPr>
              <a:t>минуты</a:t>
            </a:r>
            <a:endParaRPr lang="en-US" sz="1200" b="1" dirty="0">
              <a:solidFill>
                <a:prstClr val="black"/>
              </a:solidFill>
              <a:latin typeface="Calibri"/>
            </a:endParaRPr>
          </a:p>
          <a:p>
            <a:r>
              <a:rPr lang="en-US" sz="1200" b="1" dirty="0">
                <a:solidFill>
                  <a:prstClr val="black"/>
                </a:solidFill>
                <a:latin typeface="Calibri"/>
              </a:rPr>
              <a:t/>
            </a:r>
            <a:br>
              <a:rPr lang="en-US" sz="1200" b="1" dirty="0">
                <a:solidFill>
                  <a:prstClr val="black"/>
                </a:solidFill>
                <a:latin typeface="Calibri"/>
              </a:rPr>
            </a:br>
            <a:r>
              <a:rPr lang="en-US" sz="1200" b="1" dirty="0">
                <a:solidFill>
                  <a:prstClr val="black"/>
                </a:solidFill>
                <a:latin typeface="Calibri"/>
              </a:rPr>
              <a:t>&lt; 1 </a:t>
            </a:r>
            <a:r>
              <a:rPr lang="ru-RU" sz="1200" b="1" dirty="0">
                <a:solidFill>
                  <a:prstClr val="black"/>
                </a:solidFill>
                <a:latin typeface="Calibri"/>
              </a:rPr>
              <a:t>секунды</a:t>
            </a:r>
            <a:endParaRPr lang="en-US" sz="1200" b="1" dirty="0">
              <a:solidFill>
                <a:prstClr val="black"/>
              </a:solidFill>
              <a:latin typeface="Calibri"/>
            </a:endParaRPr>
          </a:p>
        </p:txBody>
      </p:sp>
      <p:sp>
        <p:nvSpPr>
          <p:cNvPr id="12309" name="Text Box 193"/>
          <p:cNvSpPr txBox="1">
            <a:spLocks noChangeArrowheads="1"/>
          </p:cNvSpPr>
          <p:nvPr/>
        </p:nvSpPr>
        <p:spPr bwMode="auto">
          <a:xfrm>
            <a:off x="1114425" y="2983928"/>
            <a:ext cx="747320" cy="646331"/>
          </a:xfrm>
          <a:prstGeom prst="rect">
            <a:avLst/>
          </a:prstGeom>
          <a:noFill/>
          <a:ln w="127000" cap="rnd" algn="ctr">
            <a:noFill/>
            <a:prstDash val="sysDot"/>
            <a:miter lim="800000"/>
            <a:headEnd/>
            <a:tailEnd/>
          </a:ln>
        </p:spPr>
        <p:txBody>
          <a:bodyPr wrap="none">
            <a:spAutoFit/>
          </a:bodyPr>
          <a:lstStyle/>
          <a:p>
            <a:r>
              <a:rPr lang="ru-RU" sz="1200" b="1">
                <a:solidFill>
                  <a:prstClr val="black"/>
                </a:solidFill>
                <a:latin typeface="Calibri"/>
              </a:rPr>
              <a:t>минуты</a:t>
            </a:r>
            <a:endParaRPr lang="en-US" sz="1200" b="1">
              <a:solidFill>
                <a:prstClr val="black"/>
              </a:solidFill>
              <a:latin typeface="Calibri"/>
            </a:endParaRPr>
          </a:p>
          <a:p>
            <a:r>
              <a:rPr lang="en-US" sz="1200" b="1">
                <a:solidFill>
                  <a:prstClr val="black"/>
                </a:solidFill>
                <a:latin typeface="Calibri"/>
              </a:rPr>
              <a:t/>
            </a:r>
            <a:br>
              <a:rPr lang="en-US" sz="1200" b="1">
                <a:solidFill>
                  <a:prstClr val="black"/>
                </a:solidFill>
                <a:latin typeface="Calibri"/>
              </a:rPr>
            </a:br>
            <a:r>
              <a:rPr lang="en-US" sz="1200" b="1">
                <a:solidFill>
                  <a:prstClr val="black"/>
                </a:solidFill>
                <a:latin typeface="Calibri"/>
              </a:rPr>
              <a:t>2-4 </a:t>
            </a:r>
            <a:r>
              <a:rPr lang="ru-RU" sz="1200" b="1">
                <a:solidFill>
                  <a:prstClr val="black"/>
                </a:solidFill>
                <a:latin typeface="Calibri"/>
              </a:rPr>
              <a:t>часы</a:t>
            </a:r>
            <a:endParaRPr lang="en-US" sz="1200" b="1">
              <a:solidFill>
                <a:prstClr val="black"/>
              </a:solidFill>
              <a:latin typeface="Calibri"/>
            </a:endParaRPr>
          </a:p>
        </p:txBody>
      </p:sp>
      <p:sp>
        <p:nvSpPr>
          <p:cNvPr id="12310" name="Text Box 194"/>
          <p:cNvSpPr txBox="1">
            <a:spLocks noChangeArrowheads="1"/>
          </p:cNvSpPr>
          <p:nvPr/>
        </p:nvSpPr>
        <p:spPr bwMode="auto">
          <a:xfrm>
            <a:off x="1174750" y="4182491"/>
            <a:ext cx="622606" cy="646331"/>
          </a:xfrm>
          <a:prstGeom prst="rect">
            <a:avLst/>
          </a:prstGeom>
          <a:noFill/>
          <a:ln w="127000" cap="rnd" algn="ctr">
            <a:noFill/>
            <a:prstDash val="sysDot"/>
            <a:miter lim="800000"/>
            <a:headEnd/>
            <a:tailEnd/>
          </a:ln>
        </p:spPr>
        <p:txBody>
          <a:bodyPr wrap="none">
            <a:spAutoFit/>
          </a:bodyPr>
          <a:lstStyle/>
          <a:p>
            <a:r>
              <a:rPr lang="ru-RU" sz="1200" b="1">
                <a:solidFill>
                  <a:prstClr val="black"/>
                </a:solidFill>
                <a:latin typeface="Calibri"/>
              </a:rPr>
              <a:t>часы</a:t>
            </a:r>
            <a:endParaRPr lang="en-US" sz="1200" b="1">
              <a:solidFill>
                <a:prstClr val="black"/>
              </a:solidFill>
              <a:latin typeface="Calibri"/>
            </a:endParaRPr>
          </a:p>
          <a:p>
            <a:r>
              <a:rPr lang="en-US" sz="1200" b="1">
                <a:solidFill>
                  <a:prstClr val="black"/>
                </a:solidFill>
                <a:latin typeface="Calibri"/>
              </a:rPr>
              <a:t/>
            </a:r>
            <a:br>
              <a:rPr lang="en-US" sz="1200" b="1">
                <a:solidFill>
                  <a:prstClr val="black"/>
                </a:solidFill>
                <a:latin typeface="Calibri"/>
              </a:rPr>
            </a:br>
            <a:r>
              <a:rPr lang="en-US" sz="1200" b="1">
                <a:solidFill>
                  <a:prstClr val="black"/>
                </a:solidFill>
                <a:latin typeface="Calibri"/>
              </a:rPr>
              <a:t>1 </a:t>
            </a:r>
            <a:r>
              <a:rPr lang="ru-RU" sz="1200" b="1">
                <a:solidFill>
                  <a:prstClr val="black"/>
                </a:solidFill>
                <a:latin typeface="Calibri"/>
              </a:rPr>
              <a:t>день</a:t>
            </a:r>
            <a:endParaRPr lang="en-US" sz="1200" b="1">
              <a:solidFill>
                <a:prstClr val="black"/>
              </a:solidFill>
              <a:latin typeface="Calibri"/>
            </a:endParaRPr>
          </a:p>
        </p:txBody>
      </p:sp>
      <p:sp>
        <p:nvSpPr>
          <p:cNvPr id="12311" name="Text Box 195"/>
          <p:cNvSpPr txBox="1">
            <a:spLocks noChangeArrowheads="1"/>
          </p:cNvSpPr>
          <p:nvPr/>
        </p:nvSpPr>
        <p:spPr bwMode="auto">
          <a:xfrm>
            <a:off x="1109663" y="5322316"/>
            <a:ext cx="758541" cy="646331"/>
          </a:xfrm>
          <a:prstGeom prst="rect">
            <a:avLst/>
          </a:prstGeom>
          <a:noFill/>
          <a:ln w="127000" cap="rnd" algn="ctr">
            <a:noFill/>
            <a:prstDash val="sysDot"/>
            <a:miter lim="800000"/>
            <a:headEnd/>
            <a:tailEnd/>
          </a:ln>
        </p:spPr>
        <p:txBody>
          <a:bodyPr wrap="none">
            <a:spAutoFit/>
          </a:bodyPr>
          <a:lstStyle/>
          <a:p>
            <a:r>
              <a:rPr lang="ru-RU" sz="1200" b="1">
                <a:solidFill>
                  <a:prstClr val="black"/>
                </a:solidFill>
                <a:latin typeface="Calibri"/>
              </a:rPr>
              <a:t>часы</a:t>
            </a:r>
            <a:endParaRPr lang="en-US" sz="1200" b="1">
              <a:solidFill>
                <a:prstClr val="black"/>
              </a:solidFill>
              <a:latin typeface="Calibri"/>
            </a:endParaRPr>
          </a:p>
          <a:p>
            <a:endParaRPr lang="en-US" sz="1200" b="1">
              <a:solidFill>
                <a:prstClr val="black"/>
              </a:solidFill>
              <a:latin typeface="Calibri"/>
            </a:endParaRPr>
          </a:p>
          <a:p>
            <a:r>
              <a:rPr lang="en-US" sz="1200" b="1">
                <a:solidFill>
                  <a:prstClr val="black"/>
                </a:solidFill>
                <a:latin typeface="Calibri"/>
              </a:rPr>
              <a:t>1-3 </a:t>
            </a:r>
            <a:r>
              <a:rPr lang="ru-RU" sz="1200" b="1">
                <a:solidFill>
                  <a:prstClr val="black"/>
                </a:solidFill>
                <a:latin typeface="Calibri"/>
              </a:rPr>
              <a:t>дней</a:t>
            </a:r>
            <a:endParaRPr lang="en-US" sz="1200" b="1">
              <a:solidFill>
                <a:prstClr val="black"/>
              </a:solidFill>
              <a:latin typeface="Calibri"/>
            </a:endParaRPr>
          </a:p>
        </p:txBody>
      </p:sp>
      <p:sp>
        <p:nvSpPr>
          <p:cNvPr id="12312" name="Line 196"/>
          <p:cNvSpPr>
            <a:spLocks noChangeShapeType="1"/>
          </p:cNvSpPr>
          <p:nvPr/>
        </p:nvSpPr>
        <p:spPr bwMode="auto">
          <a:xfrm>
            <a:off x="1182688" y="5650928"/>
            <a:ext cx="608012" cy="0"/>
          </a:xfrm>
          <a:prstGeom prst="line">
            <a:avLst/>
          </a:prstGeom>
          <a:noFill/>
          <a:ln w="28575" cap="rnd">
            <a:solidFill>
              <a:schemeClr val="tx1"/>
            </a:solidFill>
            <a:prstDash val="sysDot"/>
            <a:round/>
            <a:headEnd/>
            <a:tailEnd/>
          </a:ln>
        </p:spPr>
        <p:txBody>
          <a:bodyPr wrap="none">
            <a:spAutoFit/>
          </a:bodyPr>
          <a:lstStyle/>
          <a:p>
            <a:endParaRPr lang="en-US">
              <a:solidFill>
                <a:prstClr val="black"/>
              </a:solidFill>
            </a:endParaRPr>
          </a:p>
        </p:txBody>
      </p:sp>
      <p:sp>
        <p:nvSpPr>
          <p:cNvPr id="12313" name="Line 197"/>
          <p:cNvSpPr>
            <a:spLocks noChangeShapeType="1"/>
          </p:cNvSpPr>
          <p:nvPr/>
        </p:nvSpPr>
        <p:spPr bwMode="auto">
          <a:xfrm>
            <a:off x="1181100" y="4498403"/>
            <a:ext cx="608013" cy="0"/>
          </a:xfrm>
          <a:prstGeom prst="line">
            <a:avLst/>
          </a:prstGeom>
          <a:noFill/>
          <a:ln w="28575" cap="rnd">
            <a:solidFill>
              <a:schemeClr val="tx1"/>
            </a:solidFill>
            <a:prstDash val="sysDot"/>
            <a:round/>
            <a:headEnd/>
            <a:tailEnd/>
          </a:ln>
        </p:spPr>
        <p:txBody>
          <a:bodyPr wrap="none">
            <a:spAutoFit/>
          </a:bodyPr>
          <a:lstStyle/>
          <a:p>
            <a:endParaRPr lang="en-US">
              <a:solidFill>
                <a:prstClr val="black"/>
              </a:solidFill>
            </a:endParaRPr>
          </a:p>
        </p:txBody>
      </p:sp>
      <p:sp>
        <p:nvSpPr>
          <p:cNvPr id="12314" name="Line 198"/>
          <p:cNvSpPr>
            <a:spLocks noChangeShapeType="1"/>
          </p:cNvSpPr>
          <p:nvPr/>
        </p:nvSpPr>
        <p:spPr bwMode="auto">
          <a:xfrm>
            <a:off x="1182688" y="3318891"/>
            <a:ext cx="608012" cy="0"/>
          </a:xfrm>
          <a:prstGeom prst="line">
            <a:avLst/>
          </a:prstGeom>
          <a:noFill/>
          <a:ln w="28575" cap="rnd">
            <a:solidFill>
              <a:schemeClr val="tx1"/>
            </a:solidFill>
            <a:prstDash val="sysDot"/>
            <a:round/>
            <a:headEnd/>
            <a:tailEnd/>
          </a:ln>
        </p:spPr>
        <p:txBody>
          <a:bodyPr wrap="none">
            <a:spAutoFit/>
          </a:bodyPr>
          <a:lstStyle/>
          <a:p>
            <a:endParaRPr lang="en-US">
              <a:solidFill>
                <a:prstClr val="black"/>
              </a:solidFill>
            </a:endParaRPr>
          </a:p>
        </p:txBody>
      </p:sp>
      <p:sp>
        <p:nvSpPr>
          <p:cNvPr id="12315" name="Line 199"/>
          <p:cNvSpPr>
            <a:spLocks noChangeShapeType="1"/>
          </p:cNvSpPr>
          <p:nvPr/>
        </p:nvSpPr>
        <p:spPr bwMode="auto">
          <a:xfrm>
            <a:off x="1182688" y="2094928"/>
            <a:ext cx="608012" cy="0"/>
          </a:xfrm>
          <a:prstGeom prst="line">
            <a:avLst/>
          </a:prstGeom>
          <a:noFill/>
          <a:ln w="28575" cap="rnd">
            <a:solidFill>
              <a:schemeClr val="tx1"/>
            </a:solidFill>
            <a:prstDash val="sysDot"/>
            <a:round/>
            <a:headEnd/>
            <a:tailEnd/>
          </a:ln>
        </p:spPr>
        <p:txBody>
          <a:bodyPr wrap="none">
            <a:spAutoFit/>
          </a:bodyPr>
          <a:lstStyle/>
          <a:p>
            <a:endParaRPr lang="en-US">
              <a:solidFill>
                <a:prstClr val="black"/>
              </a:solidFill>
            </a:endParaRPr>
          </a:p>
        </p:txBody>
      </p:sp>
      <p:sp>
        <p:nvSpPr>
          <p:cNvPr id="12316" name="Line 200"/>
          <p:cNvSpPr>
            <a:spLocks noChangeShapeType="1"/>
          </p:cNvSpPr>
          <p:nvPr/>
        </p:nvSpPr>
        <p:spPr bwMode="auto">
          <a:xfrm>
            <a:off x="974725" y="1259903"/>
            <a:ext cx="1022350" cy="0"/>
          </a:xfrm>
          <a:prstGeom prst="line">
            <a:avLst/>
          </a:prstGeom>
          <a:noFill/>
          <a:ln w="28575" cap="rnd">
            <a:solidFill>
              <a:schemeClr val="tx1"/>
            </a:solidFill>
            <a:prstDash val="sysDot"/>
            <a:round/>
            <a:headEnd/>
            <a:tailEnd/>
          </a:ln>
        </p:spPr>
        <p:txBody>
          <a:bodyPr>
            <a:spAutoFit/>
          </a:bodyPr>
          <a:lstStyle/>
          <a:p>
            <a:endParaRPr lang="en-US">
              <a:solidFill>
                <a:prstClr val="black"/>
              </a:solidFill>
            </a:endParaRPr>
          </a:p>
        </p:txBody>
      </p:sp>
      <p:sp>
        <p:nvSpPr>
          <p:cNvPr id="24" name="Footer Placeholder 23"/>
          <p:cNvSpPr>
            <a:spLocks noGrp="1"/>
          </p:cNvSpPr>
          <p:nvPr>
            <p:ph type="ftr" sz="quarter" idx="10"/>
          </p:nvPr>
        </p:nvSpPr>
        <p:spPr/>
        <p:txBody>
          <a:bodyPr/>
          <a:lstStyle/>
          <a:p>
            <a:pPr>
              <a:defRPr/>
            </a:pPr>
            <a:r>
              <a:rPr lang="ru-RU" smtClean="0">
                <a:solidFill>
                  <a:srgbClr val="9A918C">
                    <a:lumMod val="50000"/>
                  </a:srgbClr>
                </a:solidFill>
              </a:rPr>
              <a:t>Корпоративные решения для резервного копирования и восстановления</a:t>
            </a:r>
            <a:endParaRPr lang="en-US">
              <a:solidFill>
                <a:srgbClr val="9A918C">
                  <a:lumMod val="50000"/>
                </a:srgbClr>
              </a:solidFill>
            </a:endParaRPr>
          </a:p>
        </p:txBody>
      </p:sp>
    </p:spTree>
    <p:extLst>
      <p:ext uri="{BB962C8B-B14F-4D97-AF65-F5344CB8AC3E}">
        <p14:creationId xmlns:p14="http://schemas.microsoft.com/office/powerpoint/2010/main" val="2828028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3645">
                                            <p:txEl>
                                              <p:pRg st="0" end="0"/>
                                            </p:txEl>
                                          </p:spTgt>
                                        </p:tgtEl>
                                        <p:attrNameLst>
                                          <p:attrName>style.visibility</p:attrName>
                                        </p:attrNameLst>
                                      </p:cBhvr>
                                      <p:to>
                                        <p:strVal val="visible"/>
                                      </p:to>
                                    </p:set>
                                    <p:animEffect transition="in" filter="fade">
                                      <p:cBhvr>
                                        <p:cTn id="7" dur="500"/>
                                        <p:tgtEl>
                                          <p:spTgt spid="62364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ru-RU" dirty="0" smtClean="0"/>
              <a:t>Пример 1: используется «наколеночное» решение (скрипты, встроенные штатные утилиты и т.п.) </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500468124"/>
              </p:ext>
            </p:extLst>
          </p:nvPr>
        </p:nvGraphicFramePr>
        <p:xfrm>
          <a:off x="457200" y="1447800"/>
          <a:ext cx="82296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4399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2" y="609596"/>
            <a:ext cx="8229598" cy="838200"/>
          </a:xfrm>
        </p:spPr>
        <p:txBody>
          <a:bodyPr/>
          <a:lstStyle/>
          <a:p>
            <a:r>
              <a:rPr lang="ru-RU" dirty="0" smtClean="0"/>
              <a:t>Пример 2: Разные инструменты для различных сегментов инфраструктур (физика и виртуалки, ЦОД и филиалы и т.п.)</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631097"/>
              </p:ext>
            </p:extLst>
          </p:nvPr>
        </p:nvGraphicFramePr>
        <p:xfrm>
          <a:off x="457200" y="1447800"/>
          <a:ext cx="8229600" cy="44958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9673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1143000"/>
            <a:ext cx="9144000" cy="5715000"/>
          </a:xfrm>
          <a:prstGeom prst="rect">
            <a:avLst/>
          </a:prstGeom>
          <a:gradFill flip="none" rotWithShape="1">
            <a:gsLst>
              <a:gs pos="15000">
                <a:schemeClr val="tx1"/>
              </a:gs>
              <a:gs pos="100000">
                <a:schemeClr val="bg1">
                  <a:lumMod val="85000"/>
                </a:schemeClr>
              </a:gs>
            </a:gsLst>
            <a:lin ang="16200000" scaled="0"/>
            <a:tileRect/>
          </a:gradFill>
          <a:ln w="12700" cap="flat" cmpd="sng" algn="ctr">
            <a:noFill/>
            <a:prstDash val="solid"/>
            <a:round/>
            <a:headEnd type="none" w="med" len="med"/>
            <a:tailEnd type="none" w="med" len="med"/>
          </a:ln>
          <a:effectLst/>
        </p:spPr>
        <p:txBody>
          <a:bodyPr anchor="ctr"/>
          <a:lstStyle/>
          <a:p>
            <a:pPr>
              <a:defRPr/>
            </a:pPr>
            <a:endParaRPr lang="en-US">
              <a:cs typeface="+mn-cs"/>
            </a:endParaRPr>
          </a:p>
        </p:txBody>
      </p:sp>
      <p:sp>
        <p:nvSpPr>
          <p:cNvPr id="76803" name="Slide Number Placeholder 4"/>
          <p:cNvSpPr txBox="1">
            <a:spLocks noGrp="1"/>
          </p:cNvSpPr>
          <p:nvPr/>
        </p:nvSpPr>
        <p:spPr bwMode="auto">
          <a:xfrm>
            <a:off x="8916988" y="6643688"/>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nchorCtr="1">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fld id="{FE1286D2-8AA0-4818-AFD8-356A0D8C62EE}" type="slidenum">
              <a:rPr lang="en-US" altLang="en-US" sz="1000" b="1">
                <a:solidFill>
                  <a:srgbClr val="333333"/>
                </a:solidFill>
              </a:rPr>
              <a:pPr/>
              <a:t>18</a:t>
            </a:fld>
            <a:endParaRPr lang="en-US" altLang="en-US" sz="1000" b="1">
              <a:solidFill>
                <a:srgbClr val="333333"/>
              </a:solidFill>
            </a:endParaRPr>
          </a:p>
        </p:txBody>
      </p:sp>
      <p:sp>
        <p:nvSpPr>
          <p:cNvPr id="11" name="Rectangle 10"/>
          <p:cNvSpPr/>
          <p:nvPr/>
        </p:nvSpPr>
        <p:spPr bwMode="auto">
          <a:xfrm>
            <a:off x="313266" y="1143000"/>
            <a:ext cx="8419917" cy="5298399"/>
          </a:xfrm>
          <a:prstGeom prst="rect">
            <a:avLst/>
          </a:prstGeom>
          <a:gradFill flip="none" rotWithShape="1">
            <a:gsLst>
              <a:gs pos="40000">
                <a:srgbClr val="FFCC00"/>
              </a:gs>
              <a:gs pos="100000">
                <a:srgbClr val="B25A0A"/>
              </a:gs>
            </a:gsLst>
            <a:lin ang="5400000" scaled="0"/>
            <a:tileRect/>
          </a:gradFill>
          <a:ln w="12700" cap="flat" cmpd="sng" algn="ctr">
            <a:noFill/>
            <a:prstDash val="solid"/>
            <a:round/>
            <a:headEnd type="none" w="med" len="med"/>
            <a:tailEnd type="none" w="med" len="med"/>
          </a:ln>
          <a:effectLst>
            <a:reflection stA="40000" endPos="24000" dir="5400000" sy="-100000" algn="bl" rotWithShape="0"/>
          </a:effectLst>
        </p:spPr>
        <p:txBody>
          <a:bodyPr anchor="ctr"/>
          <a:lstStyle/>
          <a:p>
            <a:pPr>
              <a:defRPr/>
            </a:pPr>
            <a:endParaRPr lang="en-US">
              <a:cs typeface="+mn-cs"/>
            </a:endParaRPr>
          </a:p>
        </p:txBody>
      </p:sp>
      <p:sp>
        <p:nvSpPr>
          <p:cNvPr id="76807" name="Rectangle 2"/>
          <p:cNvSpPr>
            <a:spLocks noGrp="1" noChangeArrowheads="1"/>
          </p:cNvSpPr>
          <p:nvPr>
            <p:ph type="title" idx="4294967295"/>
          </p:nvPr>
        </p:nvSpPr>
        <p:spPr>
          <a:xfrm>
            <a:off x="304800" y="0"/>
            <a:ext cx="6224588" cy="952500"/>
          </a:xfrm>
        </p:spPr>
        <p:txBody>
          <a:bodyPr/>
          <a:lstStyle/>
          <a:p>
            <a:pPr eaLnBrk="1" hangingPunct="1"/>
            <a:r>
              <a:rPr lang="ru-RU" altLang="en-US" dirty="0" smtClean="0"/>
              <a:t>Заключение и рекомендации</a:t>
            </a:r>
            <a:endParaRPr lang="en-US" altLang="en-US" dirty="0" smtClean="0"/>
          </a:p>
        </p:txBody>
      </p:sp>
      <p:sp>
        <p:nvSpPr>
          <p:cNvPr id="76808" name="Rectangle 24"/>
          <p:cNvSpPr>
            <a:spLocks noChangeArrowheads="1"/>
          </p:cNvSpPr>
          <p:nvPr/>
        </p:nvSpPr>
        <p:spPr bwMode="auto">
          <a:xfrm>
            <a:off x="469900" y="1288774"/>
            <a:ext cx="8263283" cy="4575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4625" indent="-174625"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l" eaLnBrk="1" hangingPunct="1">
              <a:buFontTx/>
              <a:buChar char="•"/>
            </a:pPr>
            <a:r>
              <a:rPr lang="ru-RU" altLang="en-US" sz="2000" dirty="0" smtClean="0"/>
              <a:t>Если у вас гетерогенная СХД, - проведите анализ использования дискового пространства. Экономия возможна даже без дорогостоящих спец. </a:t>
            </a:r>
            <a:r>
              <a:rPr lang="ru-RU" altLang="en-US" sz="2000" dirty="0"/>
              <a:t>и</a:t>
            </a:r>
            <a:r>
              <a:rPr lang="ru-RU" altLang="en-US" sz="2000" dirty="0" smtClean="0"/>
              <a:t>нструментов </a:t>
            </a:r>
          </a:p>
          <a:p>
            <a:pPr marL="0" indent="0" algn="l" eaLnBrk="1" hangingPunct="1"/>
            <a:endParaRPr lang="ru-RU" altLang="en-US" sz="2000" dirty="0"/>
          </a:p>
          <a:p>
            <a:pPr algn="l" eaLnBrk="1" hangingPunct="1">
              <a:buFontTx/>
              <a:buChar char="•"/>
            </a:pPr>
            <a:r>
              <a:rPr lang="ru-RU" altLang="en-US" sz="2000" dirty="0" smtClean="0"/>
              <a:t>Проанализируйте архитектуру решений по катастрофо- и отказоустойчивости. Рассмотрите возможность использования других, более экономных к ресурсам СХД технологий</a:t>
            </a:r>
          </a:p>
          <a:p>
            <a:pPr marL="0" indent="0" algn="l" eaLnBrk="1" hangingPunct="1"/>
            <a:endParaRPr lang="en-US" altLang="en-US" sz="2000" dirty="0"/>
          </a:p>
          <a:p>
            <a:pPr algn="l" eaLnBrk="1" hangingPunct="1">
              <a:buFontTx/>
              <a:buChar char="•"/>
            </a:pPr>
            <a:r>
              <a:rPr lang="ru-RU" altLang="en-US" sz="2000" dirty="0" smtClean="0"/>
              <a:t>Проведите ревизию СРКиВД. Оптимизировать можно за счет стандартизации/централизации архитектуры</a:t>
            </a:r>
          </a:p>
          <a:p>
            <a:pPr marL="0" indent="0" algn="l" eaLnBrk="1" hangingPunct="1"/>
            <a:endParaRPr lang="ru-RU" altLang="en-US" sz="2000" dirty="0"/>
          </a:p>
          <a:p>
            <a:pPr algn="l" eaLnBrk="1" hangingPunct="1">
              <a:buFontTx/>
              <a:buChar char="•"/>
            </a:pPr>
            <a:r>
              <a:rPr lang="ru-RU" altLang="en-US" sz="2000" dirty="0" smtClean="0"/>
              <a:t>Не бойтесь вносить изменения в решения по отказо- и катастрофоустойчивости – есть инструменты анализирующие степень готовности ИТ инфраструктуры к сбоям</a:t>
            </a:r>
          </a:p>
          <a:p>
            <a:pPr algn="l" eaLnBrk="1" hangingPunct="1">
              <a:buFontTx/>
              <a:buChar char="•"/>
            </a:pPr>
            <a:endParaRPr lang="ru-RU" altLang="en-US" sz="2000" dirty="0"/>
          </a:p>
          <a:p>
            <a:pPr algn="l" eaLnBrk="1" hangingPunct="1">
              <a:buFontTx/>
              <a:buChar char="•"/>
            </a:pPr>
            <a:endParaRPr lang="ru-RU" altLang="en-US" sz="2000" dirty="0"/>
          </a:p>
          <a:p>
            <a:pPr algn="l" eaLnBrk="1" hangingPunct="1"/>
            <a:endParaRPr lang="ru-RU" altLang="en-US" sz="2000" dirty="0"/>
          </a:p>
          <a:p>
            <a:pPr algn="l" eaLnBrk="1" hangingPunct="1">
              <a:buFontTx/>
              <a:buChar char="•"/>
            </a:pPr>
            <a:endParaRPr lang="en-US" altLang="en-US" sz="2000" dirty="0"/>
          </a:p>
        </p:txBody>
      </p:sp>
    </p:spTree>
    <p:extLst>
      <p:ext uri="{BB962C8B-B14F-4D97-AF65-F5344CB8AC3E}">
        <p14:creationId xmlns:p14="http://schemas.microsoft.com/office/powerpoint/2010/main" val="2661568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dirty="0" smtClean="0"/>
              <a:t>Крупные </a:t>
            </a:r>
            <a:r>
              <a:rPr lang="ru-RU" dirty="0"/>
              <a:t>з</a:t>
            </a:r>
            <a:r>
              <a:rPr lang="ru-RU" dirty="0" smtClean="0"/>
              <a:t>аказчики </a:t>
            </a:r>
            <a:r>
              <a:rPr lang="en-US" dirty="0" smtClean="0"/>
              <a:t>Symantec NetBackup </a:t>
            </a:r>
            <a:r>
              <a:rPr lang="ru-RU" dirty="0" smtClean="0"/>
              <a:t>в России</a:t>
            </a:r>
            <a:r>
              <a:rPr lang="en-US" dirty="0" smtClean="0"/>
              <a:t/>
            </a:r>
            <a:br>
              <a:rPr lang="en-US" dirty="0" smtClean="0"/>
            </a:br>
            <a:endParaRPr lang="en-US" dirty="0"/>
          </a:p>
        </p:txBody>
      </p:sp>
      <p:graphicFrame>
        <p:nvGraphicFramePr>
          <p:cNvPr id="9" name="Table Placeholder 6"/>
          <p:cNvGraphicFramePr>
            <a:graphicFrameLocks/>
          </p:cNvGraphicFramePr>
          <p:nvPr>
            <p:extLst>
              <p:ext uri="{D42A27DB-BD31-4B8C-83A1-F6EECF244321}">
                <p14:modId xmlns:p14="http://schemas.microsoft.com/office/powerpoint/2010/main" val="3483350153"/>
              </p:ext>
            </p:extLst>
          </p:nvPr>
        </p:nvGraphicFramePr>
        <p:xfrm>
          <a:off x="230188" y="1482209"/>
          <a:ext cx="8678640" cy="4793900"/>
        </p:xfrm>
        <a:graphic>
          <a:graphicData uri="http://schemas.openxmlformats.org/drawingml/2006/table">
            <a:tbl>
              <a:tblPr firstRow="1" bandRow="1">
                <a:tableStyleId>{00A15C55-8517-42AA-B614-E9B94910E393}</a:tableStyleId>
              </a:tblPr>
              <a:tblGrid>
                <a:gridCol w="2189162"/>
                <a:gridCol w="6489478"/>
              </a:tblGrid>
              <a:tr h="958780">
                <a:tc>
                  <a:txBody>
                    <a:bodyPr/>
                    <a:lstStyle/>
                    <a:p>
                      <a:pPr marL="0" marR="0" lvl="0" indent="0" algn="l" defTabSz="914400" rtl="0" eaLnBrk="1" fontAlgn="base" latinLnBrk="0" hangingPunct="1">
                        <a:lnSpc>
                          <a:spcPct val="110000"/>
                        </a:lnSpc>
                        <a:spcBef>
                          <a:spcPct val="0"/>
                        </a:spcBef>
                        <a:spcAft>
                          <a:spcPct val="35000"/>
                        </a:spcAft>
                        <a:buClr>
                          <a:srgbClr val="678BA8"/>
                        </a:buClr>
                        <a:buSzTx/>
                        <a:buFontTx/>
                        <a:buNone/>
                        <a:tabLst/>
                      </a:pPr>
                      <a:r>
                        <a:rPr kumimoji="0" lang="ru-RU" sz="1600" b="1" i="0" u="none" strike="noStrike" cap="none" normalizeH="0" baseline="0" dirty="0" smtClean="0">
                          <a:ln>
                            <a:noFill/>
                          </a:ln>
                          <a:solidFill>
                            <a:schemeClr val="tx1"/>
                          </a:solidFill>
                          <a:effectLst/>
                          <a:latin typeface="Calibri" pitchFamily="34" charset="0"/>
                          <a:cs typeface="Tahoma" pitchFamily="34" charset="0"/>
                        </a:rPr>
                        <a:t>Финансовый Сектор</a:t>
                      </a:r>
                      <a:endParaRPr kumimoji="0" lang="en-US" sz="1600" b="1" i="0" u="none" strike="noStrike" cap="none" normalizeH="0" baseline="0" dirty="0" smtClean="0">
                        <a:ln>
                          <a:noFill/>
                        </a:ln>
                        <a:solidFill>
                          <a:schemeClr val="tx1"/>
                        </a:solidFill>
                        <a:effectLst/>
                        <a:latin typeface="Calibri" pitchFamily="34" charset="0"/>
                        <a:cs typeface="Tahoma" pitchFamily="34" charset="0"/>
                      </a:endParaRPr>
                    </a:p>
                  </a:txBody>
                  <a:tcPr marL="95438" marR="95438" anchor="ctr" horzOverflow="overflow">
                    <a:noFill/>
                  </a:tcPr>
                </a:tc>
                <a:tc>
                  <a:txBody>
                    <a:bodyPr/>
                    <a:lstStyle/>
                    <a:p>
                      <a:pPr marL="119063" marR="0" lvl="0" indent="-119063" algn="l" defTabSz="914400" rtl="0" eaLnBrk="1" fontAlgn="base" latinLnBrk="0" hangingPunct="1">
                        <a:lnSpc>
                          <a:spcPct val="110000"/>
                        </a:lnSpc>
                        <a:spcBef>
                          <a:spcPct val="0"/>
                        </a:spcBef>
                        <a:spcAft>
                          <a:spcPct val="35000"/>
                        </a:spcAft>
                        <a:buClr>
                          <a:srgbClr val="678BA8"/>
                        </a:buClr>
                        <a:buSzTx/>
                        <a:buFontTx/>
                        <a:buChar char="•"/>
                        <a:tabLst/>
                      </a:pPr>
                      <a:endParaRPr kumimoji="0" lang="en-US" sz="1600" b="0" i="0" u="none" strike="noStrike" cap="none" normalizeH="0" baseline="0" dirty="0" smtClean="0">
                        <a:ln>
                          <a:noFill/>
                        </a:ln>
                        <a:solidFill>
                          <a:schemeClr val="tx1"/>
                        </a:solidFill>
                        <a:effectLst/>
                        <a:latin typeface="Arial" charset="0"/>
                      </a:endParaRPr>
                    </a:p>
                  </a:txBody>
                  <a:tcPr marL="95438" marR="95438" anchor="ctr" horzOverflow="overflow">
                    <a:solidFill>
                      <a:schemeClr val="bg1"/>
                    </a:solidFill>
                  </a:tcPr>
                </a:tc>
              </a:tr>
              <a:tr h="958780">
                <a:tc>
                  <a:txBody>
                    <a:bodyPr/>
                    <a:lstStyle/>
                    <a:p>
                      <a:pPr marL="0" marR="0" lvl="0" indent="0" algn="l" defTabSz="914400" rtl="0" eaLnBrk="1" fontAlgn="base" latinLnBrk="0" hangingPunct="1">
                        <a:lnSpc>
                          <a:spcPct val="110000"/>
                        </a:lnSpc>
                        <a:spcBef>
                          <a:spcPct val="0"/>
                        </a:spcBef>
                        <a:spcAft>
                          <a:spcPct val="35000"/>
                        </a:spcAft>
                        <a:buClr>
                          <a:srgbClr val="678BA8"/>
                        </a:buClr>
                        <a:buSzTx/>
                        <a:buFontTx/>
                        <a:buNone/>
                        <a:tabLst/>
                      </a:pPr>
                      <a:r>
                        <a:rPr kumimoji="0" lang="ru-RU" sz="1600" b="1" i="0" u="none" strike="noStrike" cap="none" normalizeH="0" baseline="0" dirty="0" smtClean="0">
                          <a:ln>
                            <a:noFill/>
                          </a:ln>
                          <a:solidFill>
                            <a:schemeClr val="tx1"/>
                          </a:solidFill>
                          <a:effectLst/>
                          <a:latin typeface="Calibri" pitchFamily="34" charset="0"/>
                          <a:cs typeface="Tahoma" pitchFamily="34" charset="0"/>
                        </a:rPr>
                        <a:t>Телеком</a:t>
                      </a:r>
                    </a:p>
                  </a:txBody>
                  <a:tcPr marL="95438" marR="95438" anchor="ctr" horzOverflow="overflow">
                    <a:noFill/>
                  </a:tcPr>
                </a:tc>
                <a:tc>
                  <a:txBody>
                    <a:bodyPr/>
                    <a:lstStyle/>
                    <a:p>
                      <a:pPr marL="119063" marR="0" lvl="0" indent="-119063" algn="l" defTabSz="914400" rtl="0" eaLnBrk="1" fontAlgn="base" latinLnBrk="0" hangingPunct="1">
                        <a:lnSpc>
                          <a:spcPct val="110000"/>
                        </a:lnSpc>
                        <a:spcBef>
                          <a:spcPct val="0"/>
                        </a:spcBef>
                        <a:spcAft>
                          <a:spcPct val="35000"/>
                        </a:spcAft>
                        <a:buClr>
                          <a:srgbClr val="678BA8"/>
                        </a:buClr>
                        <a:buSzTx/>
                        <a:buFontTx/>
                        <a:buChar char="•"/>
                        <a:tabLst/>
                      </a:pPr>
                      <a:endParaRPr kumimoji="0" lang="en-US" sz="1600" b="0" i="0" u="none" strike="noStrike" cap="none" normalizeH="0" baseline="0" dirty="0" smtClean="0">
                        <a:ln>
                          <a:noFill/>
                        </a:ln>
                        <a:solidFill>
                          <a:schemeClr val="tx1"/>
                        </a:solidFill>
                        <a:effectLst/>
                        <a:latin typeface="Arial" charset="0"/>
                      </a:endParaRPr>
                    </a:p>
                  </a:txBody>
                  <a:tcPr marL="95438" marR="95438" anchor="ctr" horzOverflow="overflow">
                    <a:solidFill>
                      <a:schemeClr val="bg1"/>
                    </a:solidFill>
                  </a:tcPr>
                </a:tc>
              </a:tr>
              <a:tr h="958780">
                <a:tc>
                  <a:txBody>
                    <a:bodyPr/>
                    <a:lstStyle/>
                    <a:p>
                      <a:pPr marL="0" marR="0" lvl="0" indent="0" algn="l" defTabSz="914400" rtl="0" eaLnBrk="1" fontAlgn="base" latinLnBrk="0" hangingPunct="1">
                        <a:lnSpc>
                          <a:spcPct val="110000"/>
                        </a:lnSpc>
                        <a:spcBef>
                          <a:spcPct val="0"/>
                        </a:spcBef>
                        <a:spcAft>
                          <a:spcPct val="35000"/>
                        </a:spcAft>
                        <a:buClr>
                          <a:srgbClr val="678BA8"/>
                        </a:buClr>
                        <a:buSzTx/>
                        <a:buFontTx/>
                        <a:buNone/>
                        <a:tabLst/>
                      </a:pPr>
                      <a:endParaRPr kumimoji="0" lang="ru-RU" sz="1600" b="1" i="0" u="none" strike="noStrike" cap="none" normalizeH="0" baseline="0" dirty="0" smtClean="0">
                        <a:ln>
                          <a:noFill/>
                        </a:ln>
                        <a:solidFill>
                          <a:schemeClr val="tx1"/>
                        </a:solidFill>
                        <a:effectLst/>
                        <a:latin typeface="Calibri" pitchFamily="34" charset="0"/>
                        <a:cs typeface="Tahoma" pitchFamily="34" charset="0"/>
                      </a:endParaRPr>
                    </a:p>
                    <a:p>
                      <a:pPr marL="0" marR="0" lvl="0" indent="0" algn="l" defTabSz="914400" rtl="0" eaLnBrk="1" fontAlgn="base" latinLnBrk="0" hangingPunct="1">
                        <a:lnSpc>
                          <a:spcPct val="110000"/>
                        </a:lnSpc>
                        <a:spcBef>
                          <a:spcPct val="0"/>
                        </a:spcBef>
                        <a:spcAft>
                          <a:spcPct val="35000"/>
                        </a:spcAft>
                        <a:buClr>
                          <a:srgbClr val="678BA8"/>
                        </a:buClr>
                        <a:buSzTx/>
                        <a:buFontTx/>
                        <a:buNone/>
                        <a:tabLst/>
                      </a:pPr>
                      <a:r>
                        <a:rPr kumimoji="0" lang="ru-RU" sz="1600" b="1" i="0" u="none" strike="noStrike" cap="none" normalizeH="0" baseline="0" dirty="0" smtClean="0">
                          <a:ln>
                            <a:noFill/>
                          </a:ln>
                          <a:solidFill>
                            <a:schemeClr val="tx1"/>
                          </a:solidFill>
                          <a:effectLst/>
                          <a:latin typeface="Calibri" pitchFamily="34" charset="0"/>
                          <a:cs typeface="Tahoma" pitchFamily="34" charset="0"/>
                        </a:rPr>
                        <a:t>Промышленность</a:t>
                      </a:r>
                      <a:endParaRPr kumimoji="0" lang="en-US" sz="1600" b="1" i="0" u="none" strike="noStrike" cap="none" normalizeH="0" baseline="0" dirty="0" smtClean="0">
                        <a:ln>
                          <a:noFill/>
                        </a:ln>
                        <a:solidFill>
                          <a:schemeClr val="tx1"/>
                        </a:solidFill>
                        <a:effectLst/>
                        <a:latin typeface="Calibri" pitchFamily="34" charset="0"/>
                        <a:cs typeface="Tahoma" pitchFamily="34" charset="0"/>
                      </a:endParaRPr>
                    </a:p>
                  </a:txBody>
                  <a:tcPr marL="95438" marR="95438" anchor="ctr" horzOverflow="overflow">
                    <a:noFill/>
                  </a:tcPr>
                </a:tc>
                <a:tc>
                  <a:txBody>
                    <a:bodyPr/>
                    <a:lstStyle/>
                    <a:p>
                      <a:pPr marL="119063" marR="0" lvl="0" indent="-119063" algn="l" defTabSz="914400" rtl="0" eaLnBrk="1" fontAlgn="base" latinLnBrk="0" hangingPunct="1">
                        <a:lnSpc>
                          <a:spcPct val="110000"/>
                        </a:lnSpc>
                        <a:spcBef>
                          <a:spcPct val="0"/>
                        </a:spcBef>
                        <a:spcAft>
                          <a:spcPct val="35000"/>
                        </a:spcAft>
                        <a:buClr>
                          <a:srgbClr val="678BA8"/>
                        </a:buClr>
                        <a:buSzTx/>
                        <a:buFontTx/>
                        <a:buChar char="•"/>
                        <a:tabLst/>
                      </a:pPr>
                      <a:endParaRPr kumimoji="0" lang="en-US" sz="1600" b="0" i="0" u="none" strike="noStrike" cap="none" normalizeH="0" baseline="0" dirty="0" smtClean="0">
                        <a:ln>
                          <a:noFill/>
                        </a:ln>
                        <a:solidFill>
                          <a:schemeClr val="tx1"/>
                        </a:solidFill>
                        <a:effectLst/>
                        <a:latin typeface="Arial" charset="0"/>
                      </a:endParaRPr>
                    </a:p>
                  </a:txBody>
                  <a:tcPr marL="95438" marR="95438" anchor="ctr" horzOverflow="overflow">
                    <a:solidFill>
                      <a:schemeClr val="bg1"/>
                    </a:solidFill>
                  </a:tcPr>
                </a:tc>
              </a:tr>
              <a:tr h="958780">
                <a:tc>
                  <a:txBody>
                    <a:bodyPr/>
                    <a:lstStyle/>
                    <a:p>
                      <a:pPr marL="0" marR="0" lvl="0" indent="0" algn="l" defTabSz="914400" rtl="0" eaLnBrk="1" fontAlgn="base" latinLnBrk="0" hangingPunct="1">
                        <a:lnSpc>
                          <a:spcPct val="110000"/>
                        </a:lnSpc>
                        <a:spcBef>
                          <a:spcPct val="0"/>
                        </a:spcBef>
                        <a:spcAft>
                          <a:spcPct val="35000"/>
                        </a:spcAft>
                        <a:buClr>
                          <a:srgbClr val="678BA8"/>
                        </a:buClr>
                        <a:buSzTx/>
                        <a:buFontTx/>
                        <a:buNone/>
                        <a:tabLst/>
                      </a:pPr>
                      <a:endParaRPr kumimoji="0" lang="ru-RU" sz="1600" b="1" i="0" u="none" strike="noStrike" cap="none" normalizeH="0" baseline="0" dirty="0" smtClean="0">
                        <a:ln>
                          <a:noFill/>
                        </a:ln>
                        <a:solidFill>
                          <a:schemeClr val="tx1"/>
                        </a:solidFill>
                        <a:effectLst/>
                        <a:latin typeface="Calibri" pitchFamily="34" charset="0"/>
                        <a:cs typeface="Tahoma" pitchFamily="34" charset="0"/>
                      </a:endParaRPr>
                    </a:p>
                    <a:p>
                      <a:pPr marL="0" marR="0" lvl="0" indent="0" algn="l" defTabSz="914400" rtl="0" eaLnBrk="1" fontAlgn="base" latinLnBrk="0" hangingPunct="1">
                        <a:lnSpc>
                          <a:spcPct val="110000"/>
                        </a:lnSpc>
                        <a:spcBef>
                          <a:spcPct val="0"/>
                        </a:spcBef>
                        <a:spcAft>
                          <a:spcPct val="35000"/>
                        </a:spcAft>
                        <a:buClr>
                          <a:srgbClr val="678BA8"/>
                        </a:buClr>
                        <a:buSzTx/>
                        <a:buFontTx/>
                        <a:buNone/>
                        <a:tabLst/>
                      </a:pPr>
                      <a:r>
                        <a:rPr kumimoji="0" lang="ru-RU" sz="1600" b="1" i="0" u="none" strike="noStrike" cap="none" normalizeH="0" baseline="0" dirty="0" smtClean="0">
                          <a:ln>
                            <a:noFill/>
                          </a:ln>
                          <a:solidFill>
                            <a:schemeClr val="tx1"/>
                          </a:solidFill>
                          <a:effectLst/>
                          <a:latin typeface="Calibri" pitchFamily="34" charset="0"/>
                          <a:cs typeface="Tahoma" pitchFamily="34" charset="0"/>
                        </a:rPr>
                        <a:t>НефтеГаз</a:t>
                      </a:r>
                      <a:endParaRPr kumimoji="0" lang="en-US" sz="1600" b="1" i="0" u="none" strike="noStrike" cap="none" normalizeH="0" baseline="0" dirty="0" smtClean="0">
                        <a:ln>
                          <a:noFill/>
                        </a:ln>
                        <a:solidFill>
                          <a:schemeClr val="tx1"/>
                        </a:solidFill>
                        <a:effectLst/>
                        <a:latin typeface="Calibri" pitchFamily="34" charset="0"/>
                        <a:cs typeface="Tahoma" pitchFamily="34" charset="0"/>
                      </a:endParaRPr>
                    </a:p>
                  </a:txBody>
                  <a:tcPr marL="95438" marR="95438" anchor="ctr" horzOverflow="overflow">
                    <a:noFill/>
                  </a:tcPr>
                </a:tc>
                <a:tc>
                  <a:txBody>
                    <a:bodyPr/>
                    <a:lstStyle/>
                    <a:p>
                      <a:pPr marL="119063" marR="0" lvl="0" indent="-119063" algn="l" defTabSz="914400" rtl="0" eaLnBrk="1" fontAlgn="base" latinLnBrk="0" hangingPunct="1">
                        <a:lnSpc>
                          <a:spcPct val="110000"/>
                        </a:lnSpc>
                        <a:spcBef>
                          <a:spcPct val="0"/>
                        </a:spcBef>
                        <a:spcAft>
                          <a:spcPct val="35000"/>
                        </a:spcAft>
                        <a:buClr>
                          <a:srgbClr val="678BA8"/>
                        </a:buClr>
                        <a:buSzTx/>
                        <a:buFontTx/>
                        <a:buChar char="•"/>
                        <a:tabLst/>
                      </a:pPr>
                      <a:endParaRPr kumimoji="0" lang="en-US" sz="1600" b="0" i="0" u="none" strike="noStrike" cap="none" normalizeH="0" baseline="0" dirty="0" smtClean="0">
                        <a:ln>
                          <a:noFill/>
                        </a:ln>
                        <a:solidFill>
                          <a:schemeClr val="tx1"/>
                        </a:solidFill>
                        <a:effectLst/>
                        <a:latin typeface="Arial" charset="0"/>
                      </a:endParaRPr>
                    </a:p>
                  </a:txBody>
                  <a:tcPr marL="95438" marR="95438" anchor="ctr" horzOverflow="overflow">
                    <a:solidFill>
                      <a:schemeClr val="bg1"/>
                    </a:solidFill>
                  </a:tcPr>
                </a:tc>
              </a:tr>
              <a:tr h="958780">
                <a:tc>
                  <a:txBody>
                    <a:bodyPr/>
                    <a:lstStyle/>
                    <a:p>
                      <a:pPr marL="0" marR="0" lvl="0" indent="0" algn="l" defTabSz="914400" rtl="0" eaLnBrk="1" fontAlgn="base" latinLnBrk="0" hangingPunct="1">
                        <a:lnSpc>
                          <a:spcPct val="110000"/>
                        </a:lnSpc>
                        <a:spcBef>
                          <a:spcPct val="0"/>
                        </a:spcBef>
                        <a:spcAft>
                          <a:spcPct val="35000"/>
                        </a:spcAft>
                        <a:buClr>
                          <a:srgbClr val="678BA8"/>
                        </a:buClr>
                        <a:buSzTx/>
                        <a:buFontTx/>
                        <a:buNone/>
                        <a:tabLst/>
                      </a:pPr>
                      <a:endParaRPr kumimoji="0" lang="ru-RU" sz="1600" b="1" i="0" u="none" strike="noStrike" cap="none" normalizeH="0" baseline="0" dirty="0" smtClean="0">
                        <a:ln>
                          <a:noFill/>
                        </a:ln>
                        <a:solidFill>
                          <a:schemeClr val="tx1"/>
                        </a:solidFill>
                        <a:effectLst/>
                        <a:latin typeface="Calibri" pitchFamily="34" charset="0"/>
                        <a:cs typeface="Tahoma" pitchFamily="34" charset="0"/>
                      </a:endParaRPr>
                    </a:p>
                    <a:p>
                      <a:pPr marL="0" marR="0" lvl="0" indent="0" algn="l" defTabSz="914400" rtl="0" eaLnBrk="1" fontAlgn="base" latinLnBrk="0" hangingPunct="1">
                        <a:lnSpc>
                          <a:spcPct val="110000"/>
                        </a:lnSpc>
                        <a:spcBef>
                          <a:spcPct val="0"/>
                        </a:spcBef>
                        <a:spcAft>
                          <a:spcPct val="35000"/>
                        </a:spcAft>
                        <a:buClr>
                          <a:srgbClr val="678BA8"/>
                        </a:buClr>
                        <a:buSzTx/>
                        <a:buFontTx/>
                        <a:buNone/>
                        <a:tabLst/>
                      </a:pPr>
                      <a:r>
                        <a:rPr kumimoji="0" lang="ru-RU" sz="1600" b="1" i="0" u="none" strike="noStrike" cap="none" normalizeH="0" baseline="0" dirty="0" smtClean="0">
                          <a:ln>
                            <a:noFill/>
                          </a:ln>
                          <a:solidFill>
                            <a:schemeClr val="tx1"/>
                          </a:solidFill>
                          <a:effectLst/>
                          <a:latin typeface="Calibri" pitchFamily="34" charset="0"/>
                          <a:cs typeface="Tahoma" pitchFamily="34" charset="0"/>
                        </a:rPr>
                        <a:t>Госсектор и Транспорт</a:t>
                      </a:r>
                      <a:endParaRPr kumimoji="0" lang="en-US" sz="1600" b="1" i="0" u="none" strike="noStrike" cap="none" normalizeH="0" baseline="0" dirty="0" smtClean="0">
                        <a:ln>
                          <a:noFill/>
                        </a:ln>
                        <a:solidFill>
                          <a:schemeClr val="tx1"/>
                        </a:solidFill>
                        <a:effectLst/>
                        <a:latin typeface="Calibri" pitchFamily="34" charset="0"/>
                        <a:cs typeface="Tahoma" pitchFamily="34" charset="0"/>
                      </a:endParaRPr>
                    </a:p>
                  </a:txBody>
                  <a:tcPr marL="95438" marR="95438" anchor="ctr" horzOverflow="overflow">
                    <a:noFill/>
                  </a:tcPr>
                </a:tc>
                <a:tc>
                  <a:txBody>
                    <a:bodyPr/>
                    <a:lstStyle/>
                    <a:p>
                      <a:pPr marL="119063" marR="0" lvl="0" indent="-119063" algn="l" defTabSz="914400" rtl="0" eaLnBrk="1" fontAlgn="base" latinLnBrk="0" hangingPunct="1">
                        <a:lnSpc>
                          <a:spcPct val="110000"/>
                        </a:lnSpc>
                        <a:spcBef>
                          <a:spcPct val="0"/>
                        </a:spcBef>
                        <a:spcAft>
                          <a:spcPct val="35000"/>
                        </a:spcAft>
                        <a:buClr>
                          <a:srgbClr val="678BA8"/>
                        </a:buClr>
                        <a:buSzTx/>
                        <a:buFontTx/>
                        <a:buChar char="•"/>
                        <a:tabLst/>
                      </a:pPr>
                      <a:endParaRPr kumimoji="0" lang="en-US" sz="1600" b="0" i="0" u="none" strike="noStrike" cap="none" normalizeH="0" baseline="0" dirty="0" smtClean="0">
                        <a:ln>
                          <a:noFill/>
                        </a:ln>
                        <a:solidFill>
                          <a:schemeClr val="tx1"/>
                        </a:solidFill>
                        <a:effectLst/>
                        <a:latin typeface="Arial" charset="0"/>
                      </a:endParaRPr>
                    </a:p>
                  </a:txBody>
                  <a:tcPr marL="95438" marR="95438" anchor="ctr" horzOverflow="overflow">
                    <a:solidFill>
                      <a:schemeClr val="bg1"/>
                    </a:solidFill>
                  </a:tcPr>
                </a:tc>
              </a:tr>
            </a:tbl>
          </a:graphicData>
        </a:graphic>
      </p:graphicFrame>
      <p:pic>
        <p:nvPicPr>
          <p:cNvPr id="84999" name="Picture 7" descr="D:\Documents and Settings\v019320\Desktop\logo.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72200" y="5503649"/>
            <a:ext cx="740759" cy="517639"/>
          </a:xfrm>
          <a:prstGeom prst="rect">
            <a:avLst/>
          </a:prstGeom>
          <a:noFill/>
        </p:spPr>
      </p:pic>
      <p:pic>
        <p:nvPicPr>
          <p:cNvPr id="85000" name="Picture 8" descr="D:\Documents and Settings\v019320\Desktop\new_top_center04.g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09902" y="5429463"/>
            <a:ext cx="538162" cy="580371"/>
          </a:xfrm>
          <a:prstGeom prst="rect">
            <a:avLst/>
          </a:prstGeom>
          <a:noFill/>
        </p:spPr>
      </p:pic>
      <p:pic>
        <p:nvPicPr>
          <p:cNvPr id="85002" name="Picture 10" descr="D:\Documents and Settings\v019320\Desktop\fl3.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453665" y="5429463"/>
            <a:ext cx="639437" cy="533400"/>
          </a:xfrm>
          <a:prstGeom prst="rect">
            <a:avLst/>
          </a:prstGeom>
          <a:noFill/>
        </p:spPr>
      </p:pic>
      <p:sp>
        <p:nvSpPr>
          <p:cNvPr id="31" name="TextBox 30"/>
          <p:cNvSpPr txBox="1"/>
          <p:nvPr/>
        </p:nvSpPr>
        <p:spPr>
          <a:xfrm>
            <a:off x="4644008" y="6009834"/>
            <a:ext cx="546446" cy="276999"/>
          </a:xfrm>
          <a:prstGeom prst="rect">
            <a:avLst/>
          </a:prstGeom>
          <a:noFill/>
        </p:spPr>
        <p:txBody>
          <a:bodyPr wrap="square" rtlCol="0">
            <a:spAutoFit/>
          </a:bodyPr>
          <a:lstStyle/>
          <a:p>
            <a:pPr algn="l"/>
            <a:r>
              <a:rPr lang="ru-RU" sz="1200" b="1" dirty="0" smtClean="0">
                <a:latin typeface="Calibri" pitchFamily="34" charset="0"/>
              </a:rPr>
              <a:t>ФНС</a:t>
            </a:r>
            <a:endParaRPr lang="en-US" sz="1200" dirty="0">
              <a:latin typeface="Calibri" pitchFamily="34" charset="0"/>
            </a:endParaRPr>
          </a:p>
        </p:txBody>
      </p:sp>
      <p:sp>
        <p:nvSpPr>
          <p:cNvPr id="32" name="TextBox 31"/>
          <p:cNvSpPr txBox="1"/>
          <p:nvPr/>
        </p:nvSpPr>
        <p:spPr>
          <a:xfrm>
            <a:off x="5487632" y="6009833"/>
            <a:ext cx="571501" cy="276999"/>
          </a:xfrm>
          <a:prstGeom prst="rect">
            <a:avLst/>
          </a:prstGeom>
          <a:noFill/>
        </p:spPr>
        <p:txBody>
          <a:bodyPr wrap="square" rtlCol="0">
            <a:spAutoFit/>
          </a:bodyPr>
          <a:lstStyle/>
          <a:p>
            <a:pPr algn="l"/>
            <a:r>
              <a:rPr lang="ru-RU" sz="1200" b="1" dirty="0" smtClean="0">
                <a:latin typeface="Calibri" pitchFamily="34" charset="0"/>
              </a:rPr>
              <a:t>МИД</a:t>
            </a:r>
            <a:endParaRPr lang="en-US" sz="1200" dirty="0">
              <a:latin typeface="Calibri" pitchFamily="34" charset="0"/>
            </a:endParaRPr>
          </a:p>
        </p:txBody>
      </p:sp>
      <p:sp>
        <p:nvSpPr>
          <p:cNvPr id="33" name="TextBox 32"/>
          <p:cNvSpPr txBox="1"/>
          <p:nvPr/>
        </p:nvSpPr>
        <p:spPr>
          <a:xfrm>
            <a:off x="6516216" y="5994076"/>
            <a:ext cx="571501" cy="276999"/>
          </a:xfrm>
          <a:prstGeom prst="rect">
            <a:avLst/>
          </a:prstGeom>
          <a:noFill/>
        </p:spPr>
        <p:txBody>
          <a:bodyPr wrap="square" rtlCol="0">
            <a:spAutoFit/>
          </a:bodyPr>
          <a:lstStyle/>
          <a:p>
            <a:pPr algn="l"/>
            <a:r>
              <a:rPr lang="ru-RU" sz="1200" b="1" dirty="0" smtClean="0">
                <a:latin typeface="Calibri" pitchFamily="34" charset="0"/>
              </a:rPr>
              <a:t>МВД</a:t>
            </a:r>
            <a:endParaRPr lang="en-US" sz="1200" dirty="0">
              <a:latin typeface="Calibri" pitchFamily="34" charset="0"/>
            </a:endParaRPr>
          </a:p>
        </p:txBody>
      </p:sp>
      <p:pic>
        <p:nvPicPr>
          <p:cNvPr id="110594" name="Picture 2" descr="D:\Users\alexei_kazem\Desktop\untitled.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232077" y="1482209"/>
            <a:ext cx="803458" cy="573899"/>
          </a:xfrm>
          <a:prstGeom prst="rect">
            <a:avLst/>
          </a:prstGeom>
          <a:noFill/>
          <a:extLst>
            <a:ext uri="{909E8E84-426E-40DD-AFC4-6F175D3DCCD1}">
              <a14:hiddenFill xmlns:a14="http://schemas.microsoft.com/office/drawing/2010/main">
                <a:solidFill>
                  <a:srgbClr val="FFFFFF"/>
                </a:solidFill>
              </a14:hiddenFill>
            </a:ext>
          </a:extLst>
        </p:spPr>
      </p:pic>
      <p:pic>
        <p:nvPicPr>
          <p:cNvPr id="110595" name="Picture 3" descr="D:\Users\alexei_kazem\Desktop\imagesCA7ECKRZ.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671438" y="2145322"/>
            <a:ext cx="1012767" cy="275566"/>
          </a:xfrm>
          <a:prstGeom prst="rect">
            <a:avLst/>
          </a:prstGeom>
          <a:noFill/>
          <a:extLst>
            <a:ext uri="{909E8E84-426E-40DD-AFC4-6F175D3DCCD1}">
              <a14:hiddenFill xmlns:a14="http://schemas.microsoft.com/office/drawing/2010/main">
                <a:solidFill>
                  <a:srgbClr val="FFFFFF"/>
                </a:solidFill>
              </a14:hiddenFill>
            </a:ext>
          </a:extLst>
        </p:spPr>
      </p:pic>
      <p:pic>
        <p:nvPicPr>
          <p:cNvPr id="110596" name="Picture 4" descr="D:\Users\alexei_kazem\Desktop\images.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436096" y="1576304"/>
            <a:ext cx="1314013" cy="475581"/>
          </a:xfrm>
          <a:prstGeom prst="rect">
            <a:avLst/>
          </a:prstGeom>
          <a:noFill/>
          <a:extLst>
            <a:ext uri="{909E8E84-426E-40DD-AFC4-6F175D3DCCD1}">
              <a14:hiddenFill xmlns:a14="http://schemas.microsoft.com/office/drawing/2010/main">
                <a:solidFill>
                  <a:srgbClr val="FFFFFF"/>
                </a:solidFill>
              </a14:hiddenFill>
            </a:ext>
          </a:extLst>
        </p:spPr>
      </p:pic>
      <p:pic>
        <p:nvPicPr>
          <p:cNvPr id="110597" name="Picture 5" descr="D:\Users\alexei_kazem\Desktop\imagesCA0IRWFE.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835722" y="1647196"/>
            <a:ext cx="1685669" cy="333796"/>
          </a:xfrm>
          <a:prstGeom prst="rect">
            <a:avLst/>
          </a:prstGeom>
          <a:noFill/>
          <a:extLst>
            <a:ext uri="{909E8E84-426E-40DD-AFC4-6F175D3DCCD1}">
              <a14:hiddenFill xmlns:a14="http://schemas.microsoft.com/office/drawing/2010/main">
                <a:solidFill>
                  <a:srgbClr val="FFFFFF"/>
                </a:solidFill>
              </a14:hiddenFill>
            </a:ext>
          </a:extLst>
        </p:spPr>
      </p:pic>
      <p:pic>
        <p:nvPicPr>
          <p:cNvPr id="110598" name="Picture 6" descr="D:\Users\alexei_kazem\Desktop\untitled.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355976" y="1458308"/>
            <a:ext cx="883678" cy="746556"/>
          </a:xfrm>
          <a:prstGeom prst="rect">
            <a:avLst/>
          </a:prstGeom>
          <a:noFill/>
          <a:extLst>
            <a:ext uri="{909E8E84-426E-40DD-AFC4-6F175D3DCCD1}">
              <a14:hiddenFill xmlns:a14="http://schemas.microsoft.com/office/drawing/2010/main">
                <a:solidFill>
                  <a:srgbClr val="FFFFFF"/>
                </a:solidFill>
              </a14:hiddenFill>
            </a:ext>
          </a:extLst>
        </p:spPr>
      </p:pic>
      <p:pic>
        <p:nvPicPr>
          <p:cNvPr id="110599" name="Picture 7" descr="D:\Users\alexei_kazem\Desktop\imagesCANIR69O.jp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027277" y="1981150"/>
            <a:ext cx="1026860" cy="770145"/>
          </a:xfrm>
          <a:prstGeom prst="rect">
            <a:avLst/>
          </a:prstGeom>
          <a:noFill/>
          <a:extLst>
            <a:ext uri="{909E8E84-426E-40DD-AFC4-6F175D3DCCD1}">
              <a14:hiddenFill xmlns:a14="http://schemas.microsoft.com/office/drawing/2010/main">
                <a:solidFill>
                  <a:srgbClr val="FFFFFF"/>
                </a:solidFill>
              </a14:hiddenFill>
            </a:ext>
          </a:extLst>
        </p:spPr>
      </p:pic>
      <p:pic>
        <p:nvPicPr>
          <p:cNvPr id="110600" name="Picture 8" descr="D:\Users\alexei_kazem\Desktop\untitled.pn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6412537" y="1962436"/>
            <a:ext cx="807571" cy="807571"/>
          </a:xfrm>
          <a:prstGeom prst="rect">
            <a:avLst/>
          </a:prstGeom>
          <a:noFill/>
          <a:extLst>
            <a:ext uri="{909E8E84-426E-40DD-AFC4-6F175D3DCCD1}">
              <a14:hiddenFill xmlns:a14="http://schemas.microsoft.com/office/drawing/2010/main">
                <a:solidFill>
                  <a:srgbClr val="FFFFFF"/>
                </a:solidFill>
              </a14:hiddenFill>
            </a:ext>
          </a:extLst>
        </p:spPr>
      </p:pic>
      <p:pic>
        <p:nvPicPr>
          <p:cNvPr id="110601" name="Picture 9" descr="D:\Users\alexei_kazem\Desktop\logo.gif"/>
          <p:cNvPicPr>
            <a:picLocks noChangeAspect="1" noChangeArrowheads="1"/>
          </p:cNvPicPr>
          <p:nvPr/>
        </p:nvPicPr>
        <p:blipFill rotWithShape="1">
          <a:blip r:embed="rId13" cstate="print">
            <a:extLst>
              <a:ext uri="{28A0092B-C50C-407E-A947-70E740481C1C}">
                <a14:useLocalDpi xmlns:a14="http://schemas.microsoft.com/office/drawing/2010/main"/>
              </a:ext>
            </a:extLst>
          </a:blip>
          <a:srcRect r="52831"/>
          <a:stretch/>
        </p:blipFill>
        <p:spPr bwMode="auto">
          <a:xfrm>
            <a:off x="3524250" y="2922713"/>
            <a:ext cx="925512" cy="466725"/>
          </a:xfrm>
          <a:prstGeom prst="rect">
            <a:avLst/>
          </a:prstGeom>
          <a:noFill/>
          <a:extLst>
            <a:ext uri="{909E8E84-426E-40DD-AFC4-6F175D3DCCD1}">
              <a14:hiddenFill xmlns:a14="http://schemas.microsoft.com/office/drawing/2010/main">
                <a:solidFill>
                  <a:srgbClr val="FFFFFF"/>
                </a:solidFill>
              </a14:hiddenFill>
            </a:ext>
          </a:extLst>
        </p:spPr>
      </p:pic>
      <p:pic>
        <p:nvPicPr>
          <p:cNvPr id="110602" name="Picture 10"/>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4994113" y="2922713"/>
            <a:ext cx="1704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603" name="Picture 11" descr="D:\Users\alexei_kazem\Desktop\imagesCA3DIV0C.jp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6993575" y="2679164"/>
            <a:ext cx="986152" cy="986152"/>
          </a:xfrm>
          <a:prstGeom prst="rect">
            <a:avLst/>
          </a:prstGeom>
          <a:noFill/>
          <a:extLst>
            <a:ext uri="{909E8E84-426E-40DD-AFC4-6F175D3DCCD1}">
              <a14:hiddenFill xmlns:a14="http://schemas.microsoft.com/office/drawing/2010/main">
                <a:solidFill>
                  <a:srgbClr val="FFFFFF"/>
                </a:solidFill>
              </a14:hiddenFill>
            </a:ext>
          </a:extLst>
        </p:spPr>
      </p:pic>
      <p:pic>
        <p:nvPicPr>
          <p:cNvPr id="110604" name="Picture 12" descr="D:\Users\alexei_kazem\Desktop\imagesCAS437T8.jpg"/>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3774851" y="4509120"/>
            <a:ext cx="1240116" cy="703288"/>
          </a:xfrm>
          <a:prstGeom prst="rect">
            <a:avLst/>
          </a:prstGeom>
          <a:noFill/>
          <a:extLst>
            <a:ext uri="{909E8E84-426E-40DD-AFC4-6F175D3DCCD1}">
              <a14:hiddenFill xmlns:a14="http://schemas.microsoft.com/office/drawing/2010/main">
                <a:solidFill>
                  <a:srgbClr val="FFFFFF"/>
                </a:solidFill>
              </a14:hiddenFill>
            </a:ext>
          </a:extLst>
        </p:spPr>
      </p:pic>
      <p:pic>
        <p:nvPicPr>
          <p:cNvPr id="110605" name="Picture 13" descr="D:\Users\alexei_kazem\Desktop\logo.gif"/>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3483665" y="3604290"/>
            <a:ext cx="938787" cy="825377"/>
          </a:xfrm>
          <a:prstGeom prst="rect">
            <a:avLst/>
          </a:prstGeom>
          <a:noFill/>
          <a:extLst>
            <a:ext uri="{909E8E84-426E-40DD-AFC4-6F175D3DCCD1}">
              <a14:hiddenFill xmlns:a14="http://schemas.microsoft.com/office/drawing/2010/main">
                <a:solidFill>
                  <a:srgbClr val="FFFFFF"/>
                </a:solidFill>
              </a14:hiddenFill>
            </a:ext>
          </a:extLst>
        </p:spPr>
      </p:pic>
      <p:pic>
        <p:nvPicPr>
          <p:cNvPr id="110606" name="Picture 14" descr="D:\Users\alexei_kazem\Desktop\imagesCAX3QOSN.jpg"/>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5190454" y="4835284"/>
            <a:ext cx="1331417" cy="343397"/>
          </a:xfrm>
          <a:prstGeom prst="rect">
            <a:avLst/>
          </a:prstGeom>
          <a:noFill/>
          <a:extLst>
            <a:ext uri="{909E8E84-426E-40DD-AFC4-6F175D3DCCD1}">
              <a14:hiddenFill xmlns:a14="http://schemas.microsoft.com/office/drawing/2010/main">
                <a:solidFill>
                  <a:srgbClr val="FFFFFF"/>
                </a:solidFill>
              </a14:hiddenFill>
            </a:ext>
          </a:extLst>
        </p:spPr>
      </p:pic>
      <p:pic>
        <p:nvPicPr>
          <p:cNvPr id="110607" name="Picture 15" descr="D:\Users\alexei_kazem\Desktop\imagesCAP048DI.jpg"/>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4730560" y="3747728"/>
            <a:ext cx="1104439" cy="538500"/>
          </a:xfrm>
          <a:prstGeom prst="rect">
            <a:avLst/>
          </a:prstGeom>
          <a:noFill/>
          <a:extLst>
            <a:ext uri="{909E8E84-426E-40DD-AFC4-6F175D3DCCD1}">
              <a14:hiddenFill xmlns:a14="http://schemas.microsoft.com/office/drawing/2010/main">
                <a:solidFill>
                  <a:srgbClr val="FFFFFF"/>
                </a:solidFill>
              </a14:hiddenFill>
            </a:ext>
          </a:extLst>
        </p:spPr>
      </p:pic>
      <p:pic>
        <p:nvPicPr>
          <p:cNvPr id="110608" name="Picture 16" descr="D:\Users\alexei_kazem\Desktop\imagesCAS2XVBU.jpg"/>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7031337" y="3926088"/>
            <a:ext cx="1665765" cy="311328"/>
          </a:xfrm>
          <a:prstGeom prst="rect">
            <a:avLst/>
          </a:prstGeom>
          <a:noFill/>
          <a:extLst>
            <a:ext uri="{909E8E84-426E-40DD-AFC4-6F175D3DCCD1}">
              <a14:hiddenFill xmlns:a14="http://schemas.microsoft.com/office/drawing/2010/main">
                <a:solidFill>
                  <a:srgbClr val="FFFFFF"/>
                </a:solidFill>
              </a14:hiddenFill>
            </a:ext>
          </a:extLst>
        </p:spPr>
      </p:pic>
      <p:pic>
        <p:nvPicPr>
          <p:cNvPr id="110609" name="Picture 17" descr="D:\Users\alexei_kazem\Desktop\untitled2.png"/>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5973012" y="3673832"/>
            <a:ext cx="885602" cy="885602"/>
          </a:xfrm>
          <a:prstGeom prst="rect">
            <a:avLst/>
          </a:prstGeom>
          <a:noFill/>
          <a:extLst>
            <a:ext uri="{909E8E84-426E-40DD-AFC4-6F175D3DCCD1}">
              <a14:hiddenFill xmlns:a14="http://schemas.microsoft.com/office/drawing/2010/main">
                <a:solidFill>
                  <a:srgbClr val="FFFFFF"/>
                </a:solidFill>
              </a14:hiddenFill>
            </a:ext>
          </a:extLst>
        </p:spPr>
      </p:pic>
      <p:pic>
        <p:nvPicPr>
          <p:cNvPr id="112642" name="Picture 2" descr="D:\Users\alexei_kazem\Desktop\emblema.png"/>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3707904" y="5433766"/>
            <a:ext cx="533587" cy="587522"/>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3391131" y="5877272"/>
            <a:ext cx="1180869" cy="461665"/>
          </a:xfrm>
          <a:prstGeom prst="rect">
            <a:avLst/>
          </a:prstGeom>
          <a:noFill/>
        </p:spPr>
        <p:txBody>
          <a:bodyPr wrap="square" rtlCol="0">
            <a:spAutoFit/>
          </a:bodyPr>
          <a:lstStyle/>
          <a:p>
            <a:r>
              <a:rPr lang="ru-RU" sz="1200" b="1" dirty="0" smtClean="0">
                <a:latin typeface="Calibri" pitchFamily="34" charset="0"/>
              </a:rPr>
              <a:t>ФИН. МОНИТОРИНГ</a:t>
            </a:r>
            <a:endParaRPr lang="en-US" sz="1200" dirty="0">
              <a:latin typeface="Calibri" pitchFamily="34" charset="0"/>
            </a:endParaRPr>
          </a:p>
        </p:txBody>
      </p:sp>
      <p:pic>
        <p:nvPicPr>
          <p:cNvPr id="112643" name="Picture 3" descr="D:\Users\alexei_kazem\Desktop\logo_rzd.gif"/>
          <p:cNvPicPr>
            <a:picLocks noChangeAspect="1" noChangeArrowheads="1"/>
          </p:cNvPicPr>
          <p:nvPr/>
        </p:nvPicPr>
        <p:blipFill>
          <a:blip r:embed="rId23" cstate="print">
            <a:extLst>
              <a:ext uri="{28A0092B-C50C-407E-A947-70E740481C1C}">
                <a14:useLocalDpi xmlns:a14="http://schemas.microsoft.com/office/drawing/2010/main"/>
              </a:ext>
            </a:extLst>
          </a:blip>
          <a:srcRect/>
          <a:stretch>
            <a:fillRect/>
          </a:stretch>
        </p:blipFill>
        <p:spPr bwMode="auto">
          <a:xfrm>
            <a:off x="7380312" y="5445224"/>
            <a:ext cx="990600" cy="57150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bwMode="ltGray">
          <a:xfrm>
            <a:off x="395536" y="808410"/>
            <a:ext cx="8496944" cy="388342"/>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en-US" sz="1800" b="1" i="1" dirty="0" smtClean="0">
                <a:solidFill>
                  <a:srgbClr val="FF0000"/>
                </a:solidFill>
                <a:latin typeface="Arial" panose="020B0604020202020204" pitchFamily="34" charset="0"/>
                <a:cs typeface="Arial" panose="020B0604020202020204" pitchFamily="34" charset="0"/>
              </a:rPr>
              <a:t>Netbackup </a:t>
            </a:r>
            <a:r>
              <a:rPr lang="ru-RU" sz="1800" b="1" i="1" dirty="0" smtClean="0">
                <a:solidFill>
                  <a:srgbClr val="FF0000"/>
                </a:solidFill>
                <a:latin typeface="Arial" panose="020B0604020202020204" pitchFamily="34" charset="0"/>
                <a:cs typeface="Arial" panose="020B0604020202020204" pitchFamily="34" charset="0"/>
              </a:rPr>
              <a:t>используют 9 из </a:t>
            </a:r>
            <a:r>
              <a:rPr lang="en-US" sz="1800" b="1" i="1" dirty="0" smtClean="0">
                <a:solidFill>
                  <a:srgbClr val="FF0000"/>
                </a:solidFill>
                <a:latin typeface="Arial" panose="020B0604020202020204" pitchFamily="34" charset="0"/>
                <a:cs typeface="Arial" panose="020B0604020202020204" pitchFamily="34" charset="0"/>
              </a:rPr>
              <a:t>10 </a:t>
            </a:r>
            <a:r>
              <a:rPr lang="en-US" sz="1800" b="1" i="1" dirty="0">
                <a:solidFill>
                  <a:srgbClr val="FF0000"/>
                </a:solidFill>
                <a:latin typeface="Arial" panose="020B0604020202020204" pitchFamily="34" charset="0"/>
                <a:cs typeface="Arial" panose="020B0604020202020204" pitchFamily="34" charset="0"/>
              </a:rPr>
              <a:t>Global Fortune </a:t>
            </a:r>
            <a:r>
              <a:rPr lang="en-US" sz="1800" b="1" i="1" dirty="0" smtClean="0">
                <a:solidFill>
                  <a:srgbClr val="FF0000"/>
                </a:solidFill>
                <a:latin typeface="Arial" panose="020B0604020202020204" pitchFamily="34" charset="0"/>
                <a:cs typeface="Arial" panose="020B0604020202020204" pitchFamily="34" charset="0"/>
              </a:rPr>
              <a:t>10 </a:t>
            </a:r>
            <a:r>
              <a:rPr lang="ru-RU" sz="1800" b="1" i="1" dirty="0" smtClean="0">
                <a:solidFill>
                  <a:srgbClr val="FF0000"/>
                </a:solidFill>
                <a:latin typeface="Arial" panose="020B0604020202020204" pitchFamily="34" charset="0"/>
                <a:cs typeface="Arial" panose="020B0604020202020204" pitchFamily="34" charset="0"/>
              </a:rPr>
              <a:t>и</a:t>
            </a:r>
            <a:r>
              <a:rPr lang="en-US" sz="1800" b="1" i="1" dirty="0" smtClean="0">
                <a:solidFill>
                  <a:srgbClr val="FF0000"/>
                </a:solidFill>
                <a:latin typeface="Arial" panose="020B0604020202020204" pitchFamily="34" charset="0"/>
                <a:cs typeface="Arial" panose="020B0604020202020204" pitchFamily="34" charset="0"/>
              </a:rPr>
              <a:t> 81% </a:t>
            </a:r>
            <a:r>
              <a:rPr lang="en-US" sz="1800" b="1" i="1" dirty="0">
                <a:solidFill>
                  <a:srgbClr val="FF0000"/>
                </a:solidFill>
                <a:latin typeface="Arial" panose="020B0604020202020204" pitchFamily="34" charset="0"/>
                <a:cs typeface="Arial" panose="020B0604020202020204" pitchFamily="34" charset="0"/>
              </a:rPr>
              <a:t>Global Fortune 100</a:t>
            </a:r>
            <a:endParaRPr lang="en-US" sz="1800" b="1" i="1" dirty="0" smtClean="0">
              <a:solidFill>
                <a:srgbClr val="FF0000"/>
              </a:solidFill>
              <a:latin typeface="Arial" panose="020B0604020202020204" pitchFamily="34" charset="0"/>
              <a:cs typeface="Arial" panose="020B0604020202020204" pitchFamily="34" charset="0"/>
            </a:endParaRPr>
          </a:p>
        </p:txBody>
      </p:sp>
      <p:pic>
        <p:nvPicPr>
          <p:cNvPr id="30" name="Picture 29"/>
          <p:cNvPicPr>
            <a:picLocks noChangeAspect="1"/>
          </p:cNvPicPr>
          <p:nvPr/>
        </p:nvPicPr>
        <p:blipFill>
          <a:blip r:embed="rId24"/>
          <a:stretch>
            <a:fillRect/>
          </a:stretch>
        </p:blipFill>
        <p:spPr>
          <a:xfrm>
            <a:off x="2448554" y="4661189"/>
            <a:ext cx="1259350" cy="761753"/>
          </a:xfrm>
          <a:prstGeom prst="rect">
            <a:avLst/>
          </a:prstGeom>
        </p:spPr>
      </p:pic>
      <p:pic>
        <p:nvPicPr>
          <p:cNvPr id="34" name="Picture 33"/>
          <p:cNvPicPr>
            <a:picLocks noChangeAspect="1"/>
          </p:cNvPicPr>
          <p:nvPr/>
        </p:nvPicPr>
        <p:blipFill>
          <a:blip r:embed="rId25"/>
          <a:stretch>
            <a:fillRect/>
          </a:stretch>
        </p:blipFill>
        <p:spPr>
          <a:xfrm>
            <a:off x="6674680" y="4586722"/>
            <a:ext cx="1411263" cy="604827"/>
          </a:xfrm>
          <a:prstGeom prst="rect">
            <a:avLst/>
          </a:prstGeom>
        </p:spPr>
      </p:pic>
      <p:pic>
        <p:nvPicPr>
          <p:cNvPr id="3076" name="Picture 4"/>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8171812" y="4559434"/>
            <a:ext cx="668365" cy="668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616146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7" descr="co-newsroom-outside1_300dpi.jpg"/>
          <p:cNvPicPr>
            <a:picLocks noChangeAspect="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1028" name="Slide Number Placeholder 3"/>
          <p:cNvSpPr>
            <a:spLocks noGrp="1"/>
          </p:cNvSpPr>
          <p:nvPr>
            <p:ph type="sldNum" sz="quarter" idx="11"/>
          </p:nvPr>
        </p:nvSpPr>
        <p:spPr>
          <a:xfrm>
            <a:off x="8548688" y="6321425"/>
            <a:ext cx="153987" cy="153988"/>
          </a:xfrm>
          <a:noFill/>
        </p:spPr>
        <p:txBody>
          <a:bodyPr/>
          <a:lstStyle/>
          <a:p>
            <a:fld id="{050534C9-3D2E-4CE6-9B80-76DF8E5DE6E2}" type="slidenum">
              <a:rPr lang="en-US" smtClean="0">
                <a:cs typeface="Arial" charset="0"/>
              </a:rPr>
              <a:pPr/>
              <a:t>2</a:t>
            </a:fld>
            <a:endParaRPr lang="en-US" smtClean="0">
              <a:cs typeface="Arial" charset="0"/>
            </a:endParaRPr>
          </a:p>
        </p:txBody>
      </p:sp>
      <p:sp>
        <p:nvSpPr>
          <p:cNvPr id="53" name="Rectangle 52"/>
          <p:cNvSpPr/>
          <p:nvPr/>
        </p:nvSpPr>
        <p:spPr bwMode="auto">
          <a:xfrm>
            <a:off x="0" y="0"/>
            <a:ext cx="9144000" cy="6870700"/>
          </a:xfrm>
          <a:prstGeom prst="rect">
            <a:avLst/>
          </a:prstGeom>
          <a:solidFill>
            <a:schemeClr val="tx2">
              <a:alpha val="77000"/>
            </a:schemeClr>
          </a:solidFill>
          <a:ln w="19050" cap="flat" cmpd="sng" algn="ctr">
            <a:noFill/>
            <a:prstDash val="solid"/>
            <a:round/>
            <a:headEnd type="none" w="med" len="med"/>
            <a:tailEnd type="none" w="med" len="med"/>
          </a:ln>
          <a:effectLst/>
        </p:spPr>
        <p:txBody>
          <a:bodyPr anchor="ctr"/>
          <a:lstStyle/>
          <a:p>
            <a:pPr algn="ctr">
              <a:lnSpc>
                <a:spcPct val="90000"/>
              </a:lnSpc>
              <a:defRPr/>
            </a:pPr>
            <a:endParaRPr lang="en-US" dirty="0" err="1">
              <a:solidFill>
                <a:schemeClr val="bg1"/>
              </a:solidFill>
              <a:latin typeface="+mn-lt"/>
              <a:cs typeface="+mn-cs"/>
            </a:endParaRPr>
          </a:p>
        </p:txBody>
      </p:sp>
      <p:sp>
        <p:nvSpPr>
          <p:cNvPr id="29" name="TextBox 28"/>
          <p:cNvSpPr txBox="1">
            <a:spLocks noChangeArrowheads="1"/>
          </p:cNvSpPr>
          <p:nvPr/>
        </p:nvSpPr>
        <p:spPr bwMode="ltGray">
          <a:xfrm>
            <a:off x="533400" y="762000"/>
            <a:ext cx="8001000" cy="487293"/>
          </a:xfrm>
          <a:prstGeom prst="rect">
            <a:avLst/>
          </a:prstGeom>
          <a:noFill/>
          <a:ln w="9525">
            <a:noFill/>
            <a:miter lim="800000"/>
            <a:headEnd/>
            <a:tailEnd/>
          </a:ln>
        </p:spPr>
        <p:txBody>
          <a:bodyPr wrap="square" lIns="91419" tIns="45710" rIns="91419" bIns="45710">
            <a:spAutoFit/>
          </a:bodyPr>
          <a:lstStyle/>
          <a:p>
            <a:pPr>
              <a:lnSpc>
                <a:spcPct val="90000"/>
              </a:lnSpc>
              <a:spcAft>
                <a:spcPts val="800"/>
              </a:spcAft>
            </a:pPr>
            <a:r>
              <a:rPr lang="ru-RU" sz="2800" b="1" dirty="0" smtClean="0">
                <a:solidFill>
                  <a:schemeClr val="bg2"/>
                </a:solidFill>
                <a:latin typeface="Calibri" pitchFamily="34" charset="0"/>
              </a:rPr>
              <a:t>Показатели </a:t>
            </a:r>
            <a:r>
              <a:rPr lang="en-US" sz="2800" b="1" dirty="0" smtClean="0">
                <a:solidFill>
                  <a:schemeClr val="bg2"/>
                </a:solidFill>
                <a:latin typeface="Calibri" pitchFamily="34" charset="0"/>
              </a:rPr>
              <a:t>–</a:t>
            </a:r>
            <a:r>
              <a:rPr lang="ru-RU" sz="2800" b="1" dirty="0" smtClean="0">
                <a:solidFill>
                  <a:schemeClr val="bg2"/>
                </a:solidFill>
                <a:latin typeface="Calibri" pitchFamily="34" charset="0"/>
              </a:rPr>
              <a:t> короткий обзор</a:t>
            </a:r>
            <a:r>
              <a:rPr lang="en-US" sz="2800" b="1" dirty="0" smtClean="0">
                <a:solidFill>
                  <a:schemeClr val="bg2"/>
                </a:solidFill>
                <a:latin typeface="Calibri" pitchFamily="34" charset="0"/>
              </a:rPr>
              <a:t> FY1</a:t>
            </a:r>
            <a:r>
              <a:rPr lang="ru-RU" sz="2800" b="1" dirty="0" smtClean="0">
                <a:solidFill>
                  <a:schemeClr val="bg2"/>
                </a:solidFill>
                <a:latin typeface="Calibri" pitchFamily="34" charset="0"/>
              </a:rPr>
              <a:t>4</a:t>
            </a:r>
            <a:r>
              <a:rPr lang="en-US" sz="2800" b="1" dirty="0" smtClean="0">
                <a:solidFill>
                  <a:schemeClr val="bg2"/>
                </a:solidFill>
                <a:latin typeface="Calibri" pitchFamily="34" charset="0"/>
              </a:rPr>
              <a:t> </a:t>
            </a:r>
            <a:endParaRPr lang="en-US" sz="2800" b="1" dirty="0">
              <a:solidFill>
                <a:schemeClr val="bg2"/>
              </a:solidFill>
              <a:latin typeface="Calibri" pitchFamily="34" charset="0"/>
            </a:endParaRPr>
          </a:p>
        </p:txBody>
      </p:sp>
      <p:grpSp>
        <p:nvGrpSpPr>
          <p:cNvPr id="2" name="Group 2"/>
          <p:cNvGrpSpPr>
            <a:grpSpLocks/>
          </p:cNvGrpSpPr>
          <p:nvPr/>
        </p:nvGrpSpPr>
        <p:grpSpPr bwMode="auto">
          <a:xfrm>
            <a:off x="4635500" y="1143000"/>
            <a:ext cx="4165600" cy="2787650"/>
            <a:chOff x="4635500" y="1143000"/>
            <a:chExt cx="4165600" cy="2786926"/>
          </a:xfrm>
        </p:grpSpPr>
        <p:sp>
          <p:nvSpPr>
            <p:cNvPr id="145" name="Rectangle 144"/>
            <p:cNvSpPr/>
            <p:nvPr/>
          </p:nvSpPr>
          <p:spPr bwMode="auto">
            <a:xfrm>
              <a:off x="4711700" y="1644520"/>
              <a:ext cx="1303338" cy="2285406"/>
            </a:xfrm>
            <a:prstGeom prst="rect">
              <a:avLst/>
            </a:prstGeom>
            <a:solidFill>
              <a:srgbClr val="FDBB30">
                <a:alpha val="58000"/>
              </a:srgbClr>
            </a:solidFill>
            <a:ln w="19050" cap="flat" cmpd="sng" algn="ctr">
              <a:noFill/>
              <a:prstDash val="solid"/>
              <a:round/>
              <a:headEnd type="none" w="med" len="med"/>
              <a:tailEnd type="none" w="med" len="med"/>
            </a:ln>
            <a:effectLst/>
          </p:spPr>
          <p:txBody>
            <a:bodyPr anchor="ctr"/>
            <a:lstStyle/>
            <a:p>
              <a:pPr algn="ctr">
                <a:lnSpc>
                  <a:spcPct val="90000"/>
                </a:lnSpc>
                <a:defRPr/>
              </a:pPr>
              <a:endParaRPr lang="en-US" kern="0" dirty="0" err="1">
                <a:solidFill>
                  <a:sysClr val="windowText" lastClr="000000"/>
                </a:solidFill>
                <a:latin typeface="Calibri"/>
                <a:cs typeface="+mn-cs"/>
              </a:endParaRPr>
            </a:p>
          </p:txBody>
        </p:sp>
        <p:sp>
          <p:nvSpPr>
            <p:cNvPr id="146" name="Rectangle 145"/>
            <p:cNvSpPr/>
            <p:nvPr/>
          </p:nvSpPr>
          <p:spPr bwMode="auto">
            <a:xfrm>
              <a:off x="6080125" y="1644520"/>
              <a:ext cx="1301750" cy="2285406"/>
            </a:xfrm>
            <a:prstGeom prst="rect">
              <a:avLst/>
            </a:prstGeom>
            <a:solidFill>
              <a:srgbClr val="E84920">
                <a:alpha val="59000"/>
              </a:srgbClr>
            </a:solidFill>
            <a:ln w="19050" cap="flat" cmpd="sng" algn="ctr">
              <a:noFill/>
              <a:prstDash val="solid"/>
              <a:round/>
              <a:headEnd type="none" w="med" len="med"/>
              <a:tailEnd type="none" w="med" len="med"/>
            </a:ln>
            <a:effectLst/>
          </p:spPr>
          <p:txBody>
            <a:bodyPr anchor="ctr"/>
            <a:lstStyle/>
            <a:p>
              <a:pPr algn="ctr">
                <a:lnSpc>
                  <a:spcPct val="90000"/>
                </a:lnSpc>
                <a:defRPr/>
              </a:pPr>
              <a:endParaRPr lang="en-US" kern="0" dirty="0" err="1">
                <a:solidFill>
                  <a:sysClr val="windowText" lastClr="000000"/>
                </a:solidFill>
                <a:latin typeface="Calibri"/>
                <a:cs typeface="+mn-cs"/>
              </a:endParaRPr>
            </a:p>
          </p:txBody>
        </p:sp>
        <p:sp>
          <p:nvSpPr>
            <p:cNvPr id="147" name="Rectangle 146"/>
            <p:cNvSpPr/>
            <p:nvPr/>
          </p:nvSpPr>
          <p:spPr bwMode="auto">
            <a:xfrm>
              <a:off x="7446963" y="1644520"/>
              <a:ext cx="1303337" cy="2285406"/>
            </a:xfrm>
            <a:prstGeom prst="rect">
              <a:avLst/>
            </a:prstGeom>
            <a:solidFill>
              <a:srgbClr val="8E9300">
                <a:alpha val="59000"/>
              </a:srgbClr>
            </a:solidFill>
            <a:ln w="19050" cap="flat" cmpd="sng" algn="ctr">
              <a:noFill/>
              <a:prstDash val="solid"/>
              <a:round/>
              <a:headEnd type="none" w="med" len="med"/>
              <a:tailEnd type="none" w="med" len="med"/>
            </a:ln>
            <a:effectLst/>
          </p:spPr>
          <p:txBody>
            <a:bodyPr anchor="ctr"/>
            <a:lstStyle/>
            <a:p>
              <a:pPr algn="ctr">
                <a:lnSpc>
                  <a:spcPct val="90000"/>
                </a:lnSpc>
                <a:defRPr/>
              </a:pPr>
              <a:endParaRPr lang="en-US" kern="0" dirty="0" err="1">
                <a:solidFill>
                  <a:sysClr val="windowText" lastClr="000000"/>
                </a:solidFill>
                <a:latin typeface="Calibri"/>
                <a:cs typeface="+mn-cs"/>
              </a:endParaRPr>
            </a:p>
          </p:txBody>
        </p:sp>
        <p:sp>
          <p:nvSpPr>
            <p:cNvPr id="149" name="Title 1"/>
            <p:cNvSpPr txBox="1">
              <a:spLocks/>
            </p:cNvSpPr>
            <p:nvPr/>
          </p:nvSpPr>
          <p:spPr bwMode="black">
            <a:xfrm>
              <a:off x="4724400" y="1143000"/>
              <a:ext cx="4038600" cy="403120"/>
            </a:xfrm>
            <a:prstGeom prst="rect">
              <a:avLst/>
            </a:prstGeom>
            <a:noFill/>
            <a:ln w="9525">
              <a:noFill/>
              <a:miter lim="800000"/>
              <a:headEnd/>
              <a:tailEnd/>
            </a:ln>
          </p:spPr>
          <p:txBody>
            <a:bodyPr lIns="91419" tIns="45710" rIns="91419" bIns="45710" anchor="b">
              <a:spAutoFit/>
            </a:bodyPr>
            <a:lstStyle>
              <a:lvl1pPr algn="l" rtl="0" fontAlgn="base">
                <a:lnSpc>
                  <a:spcPct val="90000"/>
                </a:lnSpc>
                <a:spcBef>
                  <a:spcPct val="0"/>
                </a:spcBef>
                <a:spcAft>
                  <a:spcPct val="0"/>
                </a:spcAft>
                <a:defRPr sz="2800" b="1">
                  <a:solidFill>
                    <a:schemeClr val="tx1"/>
                  </a:solidFill>
                  <a:latin typeface="+mj-lt"/>
                  <a:ea typeface="+mj-ea"/>
                  <a:cs typeface="+mj-cs"/>
                </a:defRPr>
              </a:lvl1pPr>
              <a:lvl2pPr algn="l" rtl="0" fontAlgn="base">
                <a:lnSpc>
                  <a:spcPct val="90000"/>
                </a:lnSpc>
                <a:spcBef>
                  <a:spcPct val="0"/>
                </a:spcBef>
                <a:spcAft>
                  <a:spcPct val="0"/>
                </a:spcAft>
                <a:defRPr sz="2800" b="1">
                  <a:solidFill>
                    <a:schemeClr val="tx1"/>
                  </a:solidFill>
                  <a:latin typeface="Calibri" pitchFamily="34" charset="0"/>
                </a:defRPr>
              </a:lvl2pPr>
              <a:lvl3pPr algn="l" rtl="0" fontAlgn="base">
                <a:lnSpc>
                  <a:spcPct val="90000"/>
                </a:lnSpc>
                <a:spcBef>
                  <a:spcPct val="0"/>
                </a:spcBef>
                <a:spcAft>
                  <a:spcPct val="0"/>
                </a:spcAft>
                <a:defRPr sz="2800" b="1">
                  <a:solidFill>
                    <a:schemeClr val="tx1"/>
                  </a:solidFill>
                  <a:latin typeface="Calibri" pitchFamily="34" charset="0"/>
                </a:defRPr>
              </a:lvl3pPr>
              <a:lvl4pPr algn="l" rtl="0" fontAlgn="base">
                <a:lnSpc>
                  <a:spcPct val="90000"/>
                </a:lnSpc>
                <a:spcBef>
                  <a:spcPct val="0"/>
                </a:spcBef>
                <a:spcAft>
                  <a:spcPct val="0"/>
                </a:spcAft>
                <a:defRPr sz="2800" b="1">
                  <a:solidFill>
                    <a:schemeClr val="tx1"/>
                  </a:solidFill>
                  <a:latin typeface="Calibri" pitchFamily="34" charset="0"/>
                </a:defRPr>
              </a:lvl4pPr>
              <a:lvl5pPr algn="l" rtl="0" fontAlgn="base">
                <a:lnSpc>
                  <a:spcPct val="90000"/>
                </a:lnSpc>
                <a:spcBef>
                  <a:spcPct val="0"/>
                </a:spcBef>
                <a:spcAft>
                  <a:spcPct val="0"/>
                </a:spcAft>
                <a:defRPr sz="2800" b="1">
                  <a:solidFill>
                    <a:schemeClr val="tx1"/>
                  </a:solidFill>
                  <a:latin typeface="Calibri" pitchFamily="34" charset="0"/>
                </a:defRPr>
              </a:lvl5pPr>
              <a:lvl6pPr marL="457096" algn="l" rtl="0" eaLnBrk="1" fontAlgn="base" hangingPunct="1">
                <a:spcBef>
                  <a:spcPct val="0"/>
                </a:spcBef>
                <a:spcAft>
                  <a:spcPct val="0"/>
                </a:spcAft>
                <a:defRPr sz="2800" b="1">
                  <a:solidFill>
                    <a:schemeClr val="bg1"/>
                  </a:solidFill>
                  <a:latin typeface="Arial" charset="0"/>
                </a:defRPr>
              </a:lvl6pPr>
              <a:lvl7pPr marL="914192" algn="l" rtl="0" eaLnBrk="1" fontAlgn="base" hangingPunct="1">
                <a:spcBef>
                  <a:spcPct val="0"/>
                </a:spcBef>
                <a:spcAft>
                  <a:spcPct val="0"/>
                </a:spcAft>
                <a:defRPr sz="2800" b="1">
                  <a:solidFill>
                    <a:schemeClr val="bg1"/>
                  </a:solidFill>
                  <a:latin typeface="Arial" charset="0"/>
                </a:defRPr>
              </a:lvl7pPr>
              <a:lvl8pPr marL="1371288" algn="l" rtl="0" eaLnBrk="1" fontAlgn="base" hangingPunct="1">
                <a:spcBef>
                  <a:spcPct val="0"/>
                </a:spcBef>
                <a:spcAft>
                  <a:spcPct val="0"/>
                </a:spcAft>
                <a:defRPr sz="2800" b="1">
                  <a:solidFill>
                    <a:schemeClr val="bg1"/>
                  </a:solidFill>
                  <a:latin typeface="Arial" charset="0"/>
                </a:defRPr>
              </a:lvl8pPr>
              <a:lvl9pPr marL="1828385" algn="l" rtl="0" eaLnBrk="1" fontAlgn="base" hangingPunct="1">
                <a:spcBef>
                  <a:spcPct val="0"/>
                </a:spcBef>
                <a:spcAft>
                  <a:spcPct val="0"/>
                </a:spcAft>
                <a:defRPr sz="2800" b="1">
                  <a:solidFill>
                    <a:schemeClr val="bg1"/>
                  </a:solidFill>
                  <a:latin typeface="Arial" charset="0"/>
                </a:defRPr>
              </a:lvl9pPr>
            </a:lstStyle>
            <a:p>
              <a:pPr algn="ctr">
                <a:defRPr/>
              </a:pPr>
              <a:r>
                <a:rPr lang="ru-RU" sz="2200" kern="0" dirty="0" smtClean="0">
                  <a:solidFill>
                    <a:schemeClr val="bg1"/>
                  </a:solidFill>
                </a:rPr>
                <a:t>Продажи по регионам</a:t>
              </a:r>
              <a:endParaRPr lang="en-US" sz="2200" kern="0" dirty="0">
                <a:solidFill>
                  <a:schemeClr val="bg1"/>
                </a:solidFill>
              </a:endParaRPr>
            </a:p>
          </p:txBody>
        </p:sp>
        <p:pic>
          <p:nvPicPr>
            <p:cNvPr id="1070" name="Picture 158"/>
            <p:cNvPicPr>
              <a:picLocks noChangeAspect="1"/>
            </p:cNvPicPr>
            <p:nvPr/>
          </p:nvPicPr>
          <p:blipFill>
            <a:blip r:embed="rId5" cstate="print"/>
            <a:srcRect/>
            <a:stretch>
              <a:fillRect/>
            </a:stretch>
          </p:blipFill>
          <p:spPr bwMode="auto">
            <a:xfrm>
              <a:off x="4775200" y="1872526"/>
              <a:ext cx="3905695" cy="1904068"/>
            </a:xfrm>
            <a:prstGeom prst="rect">
              <a:avLst/>
            </a:prstGeom>
            <a:noFill/>
            <a:ln w="9525">
              <a:noFill/>
              <a:miter lim="800000"/>
              <a:headEnd/>
              <a:tailEnd/>
            </a:ln>
          </p:spPr>
        </p:pic>
        <p:sp>
          <p:nvSpPr>
            <p:cNvPr id="160" name="Title 1"/>
            <p:cNvSpPr txBox="1">
              <a:spLocks/>
            </p:cNvSpPr>
            <p:nvPr/>
          </p:nvSpPr>
          <p:spPr bwMode="black">
            <a:xfrm>
              <a:off x="4635500" y="2372993"/>
              <a:ext cx="1447800" cy="401533"/>
            </a:xfrm>
            <a:prstGeom prst="rect">
              <a:avLst/>
            </a:prstGeom>
            <a:noFill/>
            <a:ln w="9525">
              <a:noFill/>
              <a:miter lim="800000"/>
              <a:headEnd/>
              <a:tailEnd/>
            </a:ln>
          </p:spPr>
          <p:txBody>
            <a:bodyPr lIns="91419" tIns="45710" rIns="91419" bIns="45710" anchor="b">
              <a:spAutoFit/>
            </a:bodyPr>
            <a:lstStyle>
              <a:lvl1pPr algn="l" rtl="0" fontAlgn="base">
                <a:lnSpc>
                  <a:spcPct val="90000"/>
                </a:lnSpc>
                <a:spcBef>
                  <a:spcPct val="0"/>
                </a:spcBef>
                <a:spcAft>
                  <a:spcPct val="0"/>
                </a:spcAft>
                <a:defRPr sz="2800" b="1">
                  <a:solidFill>
                    <a:schemeClr val="tx1"/>
                  </a:solidFill>
                  <a:latin typeface="+mj-lt"/>
                  <a:ea typeface="+mj-ea"/>
                  <a:cs typeface="+mj-cs"/>
                </a:defRPr>
              </a:lvl1pPr>
              <a:lvl2pPr algn="l" rtl="0" fontAlgn="base">
                <a:lnSpc>
                  <a:spcPct val="90000"/>
                </a:lnSpc>
                <a:spcBef>
                  <a:spcPct val="0"/>
                </a:spcBef>
                <a:spcAft>
                  <a:spcPct val="0"/>
                </a:spcAft>
                <a:defRPr sz="2800" b="1">
                  <a:solidFill>
                    <a:schemeClr val="tx1"/>
                  </a:solidFill>
                  <a:latin typeface="Calibri" pitchFamily="34" charset="0"/>
                </a:defRPr>
              </a:lvl2pPr>
              <a:lvl3pPr algn="l" rtl="0" fontAlgn="base">
                <a:lnSpc>
                  <a:spcPct val="90000"/>
                </a:lnSpc>
                <a:spcBef>
                  <a:spcPct val="0"/>
                </a:spcBef>
                <a:spcAft>
                  <a:spcPct val="0"/>
                </a:spcAft>
                <a:defRPr sz="2800" b="1">
                  <a:solidFill>
                    <a:schemeClr val="tx1"/>
                  </a:solidFill>
                  <a:latin typeface="Calibri" pitchFamily="34" charset="0"/>
                </a:defRPr>
              </a:lvl3pPr>
              <a:lvl4pPr algn="l" rtl="0" fontAlgn="base">
                <a:lnSpc>
                  <a:spcPct val="90000"/>
                </a:lnSpc>
                <a:spcBef>
                  <a:spcPct val="0"/>
                </a:spcBef>
                <a:spcAft>
                  <a:spcPct val="0"/>
                </a:spcAft>
                <a:defRPr sz="2800" b="1">
                  <a:solidFill>
                    <a:schemeClr val="tx1"/>
                  </a:solidFill>
                  <a:latin typeface="Calibri" pitchFamily="34" charset="0"/>
                </a:defRPr>
              </a:lvl4pPr>
              <a:lvl5pPr algn="l" rtl="0" fontAlgn="base">
                <a:lnSpc>
                  <a:spcPct val="90000"/>
                </a:lnSpc>
                <a:spcBef>
                  <a:spcPct val="0"/>
                </a:spcBef>
                <a:spcAft>
                  <a:spcPct val="0"/>
                </a:spcAft>
                <a:defRPr sz="2800" b="1">
                  <a:solidFill>
                    <a:schemeClr val="tx1"/>
                  </a:solidFill>
                  <a:latin typeface="Calibri" pitchFamily="34" charset="0"/>
                </a:defRPr>
              </a:lvl5pPr>
              <a:lvl6pPr marL="457096" algn="l" rtl="0" eaLnBrk="1" fontAlgn="base" hangingPunct="1">
                <a:spcBef>
                  <a:spcPct val="0"/>
                </a:spcBef>
                <a:spcAft>
                  <a:spcPct val="0"/>
                </a:spcAft>
                <a:defRPr sz="2800" b="1">
                  <a:solidFill>
                    <a:schemeClr val="bg1"/>
                  </a:solidFill>
                  <a:latin typeface="Arial" charset="0"/>
                </a:defRPr>
              </a:lvl6pPr>
              <a:lvl7pPr marL="914192" algn="l" rtl="0" eaLnBrk="1" fontAlgn="base" hangingPunct="1">
                <a:spcBef>
                  <a:spcPct val="0"/>
                </a:spcBef>
                <a:spcAft>
                  <a:spcPct val="0"/>
                </a:spcAft>
                <a:defRPr sz="2800" b="1">
                  <a:solidFill>
                    <a:schemeClr val="bg1"/>
                  </a:solidFill>
                  <a:latin typeface="Arial" charset="0"/>
                </a:defRPr>
              </a:lvl7pPr>
              <a:lvl8pPr marL="1371288" algn="l" rtl="0" eaLnBrk="1" fontAlgn="base" hangingPunct="1">
                <a:spcBef>
                  <a:spcPct val="0"/>
                </a:spcBef>
                <a:spcAft>
                  <a:spcPct val="0"/>
                </a:spcAft>
                <a:defRPr sz="2800" b="1">
                  <a:solidFill>
                    <a:schemeClr val="bg1"/>
                  </a:solidFill>
                  <a:latin typeface="Arial" charset="0"/>
                </a:defRPr>
              </a:lvl8pPr>
              <a:lvl9pPr marL="1828385" algn="l" rtl="0" eaLnBrk="1" fontAlgn="base" hangingPunct="1">
                <a:spcBef>
                  <a:spcPct val="0"/>
                </a:spcBef>
                <a:spcAft>
                  <a:spcPct val="0"/>
                </a:spcAft>
                <a:defRPr sz="2800" b="1">
                  <a:solidFill>
                    <a:schemeClr val="bg1"/>
                  </a:solidFill>
                  <a:latin typeface="Arial" charset="0"/>
                </a:defRPr>
              </a:lvl9pPr>
            </a:lstStyle>
            <a:p>
              <a:pPr algn="ctr">
                <a:defRPr/>
              </a:pPr>
              <a:r>
                <a:rPr lang="en-US" sz="2200" kern="0" dirty="0" smtClean="0">
                  <a:solidFill>
                    <a:srgbClr val="FFFFFF"/>
                  </a:solidFill>
                </a:rPr>
                <a:t>Americas</a:t>
              </a:r>
              <a:endParaRPr lang="en-US" sz="2200" kern="0" dirty="0">
                <a:solidFill>
                  <a:srgbClr val="FFFFFF"/>
                </a:solidFill>
              </a:endParaRPr>
            </a:p>
          </p:txBody>
        </p:sp>
        <p:sp>
          <p:nvSpPr>
            <p:cNvPr id="161" name="Title 1"/>
            <p:cNvSpPr txBox="1">
              <a:spLocks/>
            </p:cNvSpPr>
            <p:nvPr/>
          </p:nvSpPr>
          <p:spPr bwMode="black">
            <a:xfrm>
              <a:off x="6007100" y="2372993"/>
              <a:ext cx="1447800" cy="401533"/>
            </a:xfrm>
            <a:prstGeom prst="rect">
              <a:avLst/>
            </a:prstGeom>
            <a:noFill/>
            <a:ln w="9525">
              <a:noFill/>
              <a:miter lim="800000"/>
              <a:headEnd/>
              <a:tailEnd/>
            </a:ln>
          </p:spPr>
          <p:txBody>
            <a:bodyPr lIns="91419" tIns="45710" rIns="91419" bIns="45710" anchor="b">
              <a:spAutoFit/>
            </a:bodyPr>
            <a:lstStyle>
              <a:lvl1pPr algn="l" rtl="0" fontAlgn="base">
                <a:lnSpc>
                  <a:spcPct val="90000"/>
                </a:lnSpc>
                <a:spcBef>
                  <a:spcPct val="0"/>
                </a:spcBef>
                <a:spcAft>
                  <a:spcPct val="0"/>
                </a:spcAft>
                <a:defRPr sz="2800" b="1">
                  <a:solidFill>
                    <a:schemeClr val="tx1"/>
                  </a:solidFill>
                  <a:latin typeface="+mj-lt"/>
                  <a:ea typeface="+mj-ea"/>
                  <a:cs typeface="+mj-cs"/>
                </a:defRPr>
              </a:lvl1pPr>
              <a:lvl2pPr algn="l" rtl="0" fontAlgn="base">
                <a:lnSpc>
                  <a:spcPct val="90000"/>
                </a:lnSpc>
                <a:spcBef>
                  <a:spcPct val="0"/>
                </a:spcBef>
                <a:spcAft>
                  <a:spcPct val="0"/>
                </a:spcAft>
                <a:defRPr sz="2800" b="1">
                  <a:solidFill>
                    <a:schemeClr val="tx1"/>
                  </a:solidFill>
                  <a:latin typeface="Calibri" pitchFamily="34" charset="0"/>
                </a:defRPr>
              </a:lvl2pPr>
              <a:lvl3pPr algn="l" rtl="0" fontAlgn="base">
                <a:lnSpc>
                  <a:spcPct val="90000"/>
                </a:lnSpc>
                <a:spcBef>
                  <a:spcPct val="0"/>
                </a:spcBef>
                <a:spcAft>
                  <a:spcPct val="0"/>
                </a:spcAft>
                <a:defRPr sz="2800" b="1">
                  <a:solidFill>
                    <a:schemeClr val="tx1"/>
                  </a:solidFill>
                  <a:latin typeface="Calibri" pitchFamily="34" charset="0"/>
                </a:defRPr>
              </a:lvl3pPr>
              <a:lvl4pPr algn="l" rtl="0" fontAlgn="base">
                <a:lnSpc>
                  <a:spcPct val="90000"/>
                </a:lnSpc>
                <a:spcBef>
                  <a:spcPct val="0"/>
                </a:spcBef>
                <a:spcAft>
                  <a:spcPct val="0"/>
                </a:spcAft>
                <a:defRPr sz="2800" b="1">
                  <a:solidFill>
                    <a:schemeClr val="tx1"/>
                  </a:solidFill>
                  <a:latin typeface="Calibri" pitchFamily="34" charset="0"/>
                </a:defRPr>
              </a:lvl4pPr>
              <a:lvl5pPr algn="l" rtl="0" fontAlgn="base">
                <a:lnSpc>
                  <a:spcPct val="90000"/>
                </a:lnSpc>
                <a:spcBef>
                  <a:spcPct val="0"/>
                </a:spcBef>
                <a:spcAft>
                  <a:spcPct val="0"/>
                </a:spcAft>
                <a:defRPr sz="2800" b="1">
                  <a:solidFill>
                    <a:schemeClr val="tx1"/>
                  </a:solidFill>
                  <a:latin typeface="Calibri" pitchFamily="34" charset="0"/>
                </a:defRPr>
              </a:lvl5pPr>
              <a:lvl6pPr marL="457096" algn="l" rtl="0" eaLnBrk="1" fontAlgn="base" hangingPunct="1">
                <a:spcBef>
                  <a:spcPct val="0"/>
                </a:spcBef>
                <a:spcAft>
                  <a:spcPct val="0"/>
                </a:spcAft>
                <a:defRPr sz="2800" b="1">
                  <a:solidFill>
                    <a:schemeClr val="bg1"/>
                  </a:solidFill>
                  <a:latin typeface="Arial" charset="0"/>
                </a:defRPr>
              </a:lvl6pPr>
              <a:lvl7pPr marL="914192" algn="l" rtl="0" eaLnBrk="1" fontAlgn="base" hangingPunct="1">
                <a:spcBef>
                  <a:spcPct val="0"/>
                </a:spcBef>
                <a:spcAft>
                  <a:spcPct val="0"/>
                </a:spcAft>
                <a:defRPr sz="2800" b="1">
                  <a:solidFill>
                    <a:schemeClr val="bg1"/>
                  </a:solidFill>
                  <a:latin typeface="Arial" charset="0"/>
                </a:defRPr>
              </a:lvl7pPr>
              <a:lvl8pPr marL="1371288" algn="l" rtl="0" eaLnBrk="1" fontAlgn="base" hangingPunct="1">
                <a:spcBef>
                  <a:spcPct val="0"/>
                </a:spcBef>
                <a:spcAft>
                  <a:spcPct val="0"/>
                </a:spcAft>
                <a:defRPr sz="2800" b="1">
                  <a:solidFill>
                    <a:schemeClr val="bg1"/>
                  </a:solidFill>
                  <a:latin typeface="Arial" charset="0"/>
                </a:defRPr>
              </a:lvl8pPr>
              <a:lvl9pPr marL="1828385" algn="l" rtl="0" eaLnBrk="1" fontAlgn="base" hangingPunct="1">
                <a:spcBef>
                  <a:spcPct val="0"/>
                </a:spcBef>
                <a:spcAft>
                  <a:spcPct val="0"/>
                </a:spcAft>
                <a:defRPr sz="2800" b="1">
                  <a:solidFill>
                    <a:schemeClr val="bg1"/>
                  </a:solidFill>
                  <a:latin typeface="Arial" charset="0"/>
                </a:defRPr>
              </a:lvl9pPr>
            </a:lstStyle>
            <a:p>
              <a:pPr algn="ctr">
                <a:defRPr/>
              </a:pPr>
              <a:r>
                <a:rPr lang="en-US" sz="2200" kern="0" dirty="0" smtClean="0">
                  <a:solidFill>
                    <a:srgbClr val="FFFFFF"/>
                  </a:solidFill>
                </a:rPr>
                <a:t>EMEA</a:t>
              </a:r>
              <a:endParaRPr lang="en-US" sz="2200" kern="0" dirty="0">
                <a:solidFill>
                  <a:srgbClr val="FFFFFF"/>
                </a:solidFill>
              </a:endParaRPr>
            </a:p>
          </p:txBody>
        </p:sp>
        <p:sp>
          <p:nvSpPr>
            <p:cNvPr id="162" name="Title 1"/>
            <p:cNvSpPr txBox="1">
              <a:spLocks/>
            </p:cNvSpPr>
            <p:nvPr/>
          </p:nvSpPr>
          <p:spPr bwMode="black">
            <a:xfrm>
              <a:off x="7353300" y="2372993"/>
              <a:ext cx="1447800" cy="401533"/>
            </a:xfrm>
            <a:prstGeom prst="rect">
              <a:avLst/>
            </a:prstGeom>
            <a:noFill/>
            <a:ln w="9525">
              <a:noFill/>
              <a:miter lim="800000"/>
              <a:headEnd/>
              <a:tailEnd/>
            </a:ln>
          </p:spPr>
          <p:txBody>
            <a:bodyPr lIns="91419" tIns="45710" rIns="91419" bIns="45710" anchor="b">
              <a:spAutoFit/>
            </a:bodyPr>
            <a:lstStyle>
              <a:lvl1pPr algn="l" rtl="0" fontAlgn="base">
                <a:lnSpc>
                  <a:spcPct val="90000"/>
                </a:lnSpc>
                <a:spcBef>
                  <a:spcPct val="0"/>
                </a:spcBef>
                <a:spcAft>
                  <a:spcPct val="0"/>
                </a:spcAft>
                <a:defRPr sz="2800" b="1">
                  <a:solidFill>
                    <a:schemeClr val="tx1"/>
                  </a:solidFill>
                  <a:latin typeface="+mj-lt"/>
                  <a:ea typeface="+mj-ea"/>
                  <a:cs typeface="+mj-cs"/>
                </a:defRPr>
              </a:lvl1pPr>
              <a:lvl2pPr algn="l" rtl="0" fontAlgn="base">
                <a:lnSpc>
                  <a:spcPct val="90000"/>
                </a:lnSpc>
                <a:spcBef>
                  <a:spcPct val="0"/>
                </a:spcBef>
                <a:spcAft>
                  <a:spcPct val="0"/>
                </a:spcAft>
                <a:defRPr sz="2800" b="1">
                  <a:solidFill>
                    <a:schemeClr val="tx1"/>
                  </a:solidFill>
                  <a:latin typeface="Calibri" pitchFamily="34" charset="0"/>
                </a:defRPr>
              </a:lvl2pPr>
              <a:lvl3pPr algn="l" rtl="0" fontAlgn="base">
                <a:lnSpc>
                  <a:spcPct val="90000"/>
                </a:lnSpc>
                <a:spcBef>
                  <a:spcPct val="0"/>
                </a:spcBef>
                <a:spcAft>
                  <a:spcPct val="0"/>
                </a:spcAft>
                <a:defRPr sz="2800" b="1">
                  <a:solidFill>
                    <a:schemeClr val="tx1"/>
                  </a:solidFill>
                  <a:latin typeface="Calibri" pitchFamily="34" charset="0"/>
                </a:defRPr>
              </a:lvl3pPr>
              <a:lvl4pPr algn="l" rtl="0" fontAlgn="base">
                <a:lnSpc>
                  <a:spcPct val="90000"/>
                </a:lnSpc>
                <a:spcBef>
                  <a:spcPct val="0"/>
                </a:spcBef>
                <a:spcAft>
                  <a:spcPct val="0"/>
                </a:spcAft>
                <a:defRPr sz="2800" b="1">
                  <a:solidFill>
                    <a:schemeClr val="tx1"/>
                  </a:solidFill>
                  <a:latin typeface="Calibri" pitchFamily="34" charset="0"/>
                </a:defRPr>
              </a:lvl4pPr>
              <a:lvl5pPr algn="l" rtl="0" fontAlgn="base">
                <a:lnSpc>
                  <a:spcPct val="90000"/>
                </a:lnSpc>
                <a:spcBef>
                  <a:spcPct val="0"/>
                </a:spcBef>
                <a:spcAft>
                  <a:spcPct val="0"/>
                </a:spcAft>
                <a:defRPr sz="2800" b="1">
                  <a:solidFill>
                    <a:schemeClr val="tx1"/>
                  </a:solidFill>
                  <a:latin typeface="Calibri" pitchFamily="34" charset="0"/>
                </a:defRPr>
              </a:lvl5pPr>
              <a:lvl6pPr marL="457096" algn="l" rtl="0" eaLnBrk="1" fontAlgn="base" hangingPunct="1">
                <a:spcBef>
                  <a:spcPct val="0"/>
                </a:spcBef>
                <a:spcAft>
                  <a:spcPct val="0"/>
                </a:spcAft>
                <a:defRPr sz="2800" b="1">
                  <a:solidFill>
                    <a:schemeClr val="bg1"/>
                  </a:solidFill>
                  <a:latin typeface="Arial" charset="0"/>
                </a:defRPr>
              </a:lvl6pPr>
              <a:lvl7pPr marL="914192" algn="l" rtl="0" eaLnBrk="1" fontAlgn="base" hangingPunct="1">
                <a:spcBef>
                  <a:spcPct val="0"/>
                </a:spcBef>
                <a:spcAft>
                  <a:spcPct val="0"/>
                </a:spcAft>
                <a:defRPr sz="2800" b="1">
                  <a:solidFill>
                    <a:schemeClr val="bg1"/>
                  </a:solidFill>
                  <a:latin typeface="Arial" charset="0"/>
                </a:defRPr>
              </a:lvl7pPr>
              <a:lvl8pPr marL="1371288" algn="l" rtl="0" eaLnBrk="1" fontAlgn="base" hangingPunct="1">
                <a:spcBef>
                  <a:spcPct val="0"/>
                </a:spcBef>
                <a:spcAft>
                  <a:spcPct val="0"/>
                </a:spcAft>
                <a:defRPr sz="2800" b="1">
                  <a:solidFill>
                    <a:schemeClr val="bg1"/>
                  </a:solidFill>
                  <a:latin typeface="Arial" charset="0"/>
                </a:defRPr>
              </a:lvl8pPr>
              <a:lvl9pPr marL="1828385" algn="l" rtl="0" eaLnBrk="1" fontAlgn="base" hangingPunct="1">
                <a:spcBef>
                  <a:spcPct val="0"/>
                </a:spcBef>
                <a:spcAft>
                  <a:spcPct val="0"/>
                </a:spcAft>
                <a:defRPr sz="2800" b="1">
                  <a:solidFill>
                    <a:schemeClr val="bg1"/>
                  </a:solidFill>
                  <a:latin typeface="Arial" charset="0"/>
                </a:defRPr>
              </a:lvl9pPr>
            </a:lstStyle>
            <a:p>
              <a:pPr algn="ctr">
                <a:defRPr/>
              </a:pPr>
              <a:r>
                <a:rPr lang="en-US" sz="2200" kern="0" dirty="0" smtClean="0">
                  <a:solidFill>
                    <a:srgbClr val="FFFFFF"/>
                  </a:solidFill>
                </a:rPr>
                <a:t>APJ</a:t>
              </a:r>
              <a:endParaRPr lang="en-US" sz="2200" kern="0" dirty="0">
                <a:solidFill>
                  <a:srgbClr val="FFFFFF"/>
                </a:solidFill>
              </a:endParaRPr>
            </a:p>
          </p:txBody>
        </p:sp>
        <p:sp>
          <p:nvSpPr>
            <p:cNvPr id="163" name="Title 1"/>
            <p:cNvSpPr txBox="1">
              <a:spLocks/>
            </p:cNvSpPr>
            <p:nvPr/>
          </p:nvSpPr>
          <p:spPr bwMode="black">
            <a:xfrm>
              <a:off x="4635500" y="2623753"/>
              <a:ext cx="1447800" cy="544371"/>
            </a:xfrm>
            <a:prstGeom prst="rect">
              <a:avLst/>
            </a:prstGeom>
            <a:noFill/>
            <a:ln w="9525">
              <a:noFill/>
              <a:miter lim="800000"/>
              <a:headEnd/>
              <a:tailEnd/>
            </a:ln>
          </p:spPr>
          <p:txBody>
            <a:bodyPr lIns="91419" tIns="45710" rIns="91419" bIns="45710" anchor="b">
              <a:spAutoFit/>
            </a:bodyPr>
            <a:lstStyle>
              <a:lvl1pPr algn="l" rtl="0" fontAlgn="base">
                <a:lnSpc>
                  <a:spcPct val="90000"/>
                </a:lnSpc>
                <a:spcBef>
                  <a:spcPct val="0"/>
                </a:spcBef>
                <a:spcAft>
                  <a:spcPct val="0"/>
                </a:spcAft>
                <a:defRPr sz="2800" b="1">
                  <a:solidFill>
                    <a:schemeClr val="tx1"/>
                  </a:solidFill>
                  <a:latin typeface="+mj-lt"/>
                  <a:ea typeface="+mj-ea"/>
                  <a:cs typeface="+mj-cs"/>
                </a:defRPr>
              </a:lvl1pPr>
              <a:lvl2pPr algn="l" rtl="0" fontAlgn="base">
                <a:lnSpc>
                  <a:spcPct val="90000"/>
                </a:lnSpc>
                <a:spcBef>
                  <a:spcPct val="0"/>
                </a:spcBef>
                <a:spcAft>
                  <a:spcPct val="0"/>
                </a:spcAft>
                <a:defRPr sz="2800" b="1">
                  <a:solidFill>
                    <a:schemeClr val="tx1"/>
                  </a:solidFill>
                  <a:latin typeface="Calibri" pitchFamily="34" charset="0"/>
                </a:defRPr>
              </a:lvl2pPr>
              <a:lvl3pPr algn="l" rtl="0" fontAlgn="base">
                <a:lnSpc>
                  <a:spcPct val="90000"/>
                </a:lnSpc>
                <a:spcBef>
                  <a:spcPct val="0"/>
                </a:spcBef>
                <a:spcAft>
                  <a:spcPct val="0"/>
                </a:spcAft>
                <a:defRPr sz="2800" b="1">
                  <a:solidFill>
                    <a:schemeClr val="tx1"/>
                  </a:solidFill>
                  <a:latin typeface="Calibri" pitchFamily="34" charset="0"/>
                </a:defRPr>
              </a:lvl3pPr>
              <a:lvl4pPr algn="l" rtl="0" fontAlgn="base">
                <a:lnSpc>
                  <a:spcPct val="90000"/>
                </a:lnSpc>
                <a:spcBef>
                  <a:spcPct val="0"/>
                </a:spcBef>
                <a:spcAft>
                  <a:spcPct val="0"/>
                </a:spcAft>
                <a:defRPr sz="2800" b="1">
                  <a:solidFill>
                    <a:schemeClr val="tx1"/>
                  </a:solidFill>
                  <a:latin typeface="Calibri" pitchFamily="34" charset="0"/>
                </a:defRPr>
              </a:lvl4pPr>
              <a:lvl5pPr algn="l" rtl="0" fontAlgn="base">
                <a:lnSpc>
                  <a:spcPct val="90000"/>
                </a:lnSpc>
                <a:spcBef>
                  <a:spcPct val="0"/>
                </a:spcBef>
                <a:spcAft>
                  <a:spcPct val="0"/>
                </a:spcAft>
                <a:defRPr sz="2800" b="1">
                  <a:solidFill>
                    <a:schemeClr val="tx1"/>
                  </a:solidFill>
                  <a:latin typeface="Calibri" pitchFamily="34" charset="0"/>
                </a:defRPr>
              </a:lvl5pPr>
              <a:lvl6pPr marL="457096" algn="l" rtl="0" eaLnBrk="1" fontAlgn="base" hangingPunct="1">
                <a:spcBef>
                  <a:spcPct val="0"/>
                </a:spcBef>
                <a:spcAft>
                  <a:spcPct val="0"/>
                </a:spcAft>
                <a:defRPr sz="2800" b="1">
                  <a:solidFill>
                    <a:schemeClr val="bg1"/>
                  </a:solidFill>
                  <a:latin typeface="Arial" charset="0"/>
                </a:defRPr>
              </a:lvl6pPr>
              <a:lvl7pPr marL="914192" algn="l" rtl="0" eaLnBrk="1" fontAlgn="base" hangingPunct="1">
                <a:spcBef>
                  <a:spcPct val="0"/>
                </a:spcBef>
                <a:spcAft>
                  <a:spcPct val="0"/>
                </a:spcAft>
                <a:defRPr sz="2800" b="1">
                  <a:solidFill>
                    <a:schemeClr val="bg1"/>
                  </a:solidFill>
                  <a:latin typeface="Arial" charset="0"/>
                </a:defRPr>
              </a:lvl7pPr>
              <a:lvl8pPr marL="1371288" algn="l" rtl="0" eaLnBrk="1" fontAlgn="base" hangingPunct="1">
                <a:spcBef>
                  <a:spcPct val="0"/>
                </a:spcBef>
                <a:spcAft>
                  <a:spcPct val="0"/>
                </a:spcAft>
                <a:defRPr sz="2800" b="1">
                  <a:solidFill>
                    <a:schemeClr val="bg1"/>
                  </a:solidFill>
                  <a:latin typeface="Arial" charset="0"/>
                </a:defRPr>
              </a:lvl8pPr>
              <a:lvl9pPr marL="1828385" algn="l" rtl="0" eaLnBrk="1" fontAlgn="base" hangingPunct="1">
                <a:spcBef>
                  <a:spcPct val="0"/>
                </a:spcBef>
                <a:spcAft>
                  <a:spcPct val="0"/>
                </a:spcAft>
                <a:defRPr sz="2800" b="1">
                  <a:solidFill>
                    <a:schemeClr val="bg1"/>
                  </a:solidFill>
                  <a:latin typeface="Arial" charset="0"/>
                </a:defRPr>
              </a:lvl9pPr>
            </a:lstStyle>
            <a:p>
              <a:pPr algn="ctr">
                <a:defRPr/>
              </a:pPr>
              <a:r>
                <a:rPr lang="ru-RU" sz="3200" kern="0" dirty="0" smtClean="0">
                  <a:solidFill>
                    <a:sysClr val="window" lastClr="FFFFFF"/>
                  </a:solidFill>
                </a:rPr>
                <a:t>48</a:t>
              </a:r>
              <a:r>
                <a:rPr lang="en-US" sz="3200" kern="0" dirty="0" smtClean="0">
                  <a:solidFill>
                    <a:sysClr val="window" lastClr="FFFFFF"/>
                  </a:solidFill>
                </a:rPr>
                <a:t>%</a:t>
              </a:r>
              <a:endParaRPr lang="en-US" sz="3200" kern="0" dirty="0">
                <a:solidFill>
                  <a:sysClr val="window" lastClr="FFFFFF"/>
                </a:solidFill>
              </a:endParaRPr>
            </a:p>
          </p:txBody>
        </p:sp>
        <p:sp>
          <p:nvSpPr>
            <p:cNvPr id="164" name="Title 1"/>
            <p:cNvSpPr txBox="1">
              <a:spLocks/>
            </p:cNvSpPr>
            <p:nvPr/>
          </p:nvSpPr>
          <p:spPr bwMode="black">
            <a:xfrm>
              <a:off x="6007100" y="2623753"/>
              <a:ext cx="1447800" cy="544371"/>
            </a:xfrm>
            <a:prstGeom prst="rect">
              <a:avLst/>
            </a:prstGeom>
            <a:noFill/>
            <a:ln w="9525">
              <a:noFill/>
              <a:miter lim="800000"/>
              <a:headEnd/>
              <a:tailEnd/>
            </a:ln>
          </p:spPr>
          <p:txBody>
            <a:bodyPr lIns="91419" tIns="45710" rIns="91419" bIns="45710" anchor="b">
              <a:spAutoFit/>
            </a:bodyPr>
            <a:lstStyle>
              <a:lvl1pPr algn="l" rtl="0" fontAlgn="base">
                <a:lnSpc>
                  <a:spcPct val="90000"/>
                </a:lnSpc>
                <a:spcBef>
                  <a:spcPct val="0"/>
                </a:spcBef>
                <a:spcAft>
                  <a:spcPct val="0"/>
                </a:spcAft>
                <a:defRPr sz="2800" b="1">
                  <a:solidFill>
                    <a:schemeClr val="tx1"/>
                  </a:solidFill>
                  <a:latin typeface="+mj-lt"/>
                  <a:ea typeface="+mj-ea"/>
                  <a:cs typeface="+mj-cs"/>
                </a:defRPr>
              </a:lvl1pPr>
              <a:lvl2pPr algn="l" rtl="0" fontAlgn="base">
                <a:lnSpc>
                  <a:spcPct val="90000"/>
                </a:lnSpc>
                <a:spcBef>
                  <a:spcPct val="0"/>
                </a:spcBef>
                <a:spcAft>
                  <a:spcPct val="0"/>
                </a:spcAft>
                <a:defRPr sz="2800" b="1">
                  <a:solidFill>
                    <a:schemeClr val="tx1"/>
                  </a:solidFill>
                  <a:latin typeface="Calibri" pitchFamily="34" charset="0"/>
                </a:defRPr>
              </a:lvl2pPr>
              <a:lvl3pPr algn="l" rtl="0" fontAlgn="base">
                <a:lnSpc>
                  <a:spcPct val="90000"/>
                </a:lnSpc>
                <a:spcBef>
                  <a:spcPct val="0"/>
                </a:spcBef>
                <a:spcAft>
                  <a:spcPct val="0"/>
                </a:spcAft>
                <a:defRPr sz="2800" b="1">
                  <a:solidFill>
                    <a:schemeClr val="tx1"/>
                  </a:solidFill>
                  <a:latin typeface="Calibri" pitchFamily="34" charset="0"/>
                </a:defRPr>
              </a:lvl3pPr>
              <a:lvl4pPr algn="l" rtl="0" fontAlgn="base">
                <a:lnSpc>
                  <a:spcPct val="90000"/>
                </a:lnSpc>
                <a:spcBef>
                  <a:spcPct val="0"/>
                </a:spcBef>
                <a:spcAft>
                  <a:spcPct val="0"/>
                </a:spcAft>
                <a:defRPr sz="2800" b="1">
                  <a:solidFill>
                    <a:schemeClr val="tx1"/>
                  </a:solidFill>
                  <a:latin typeface="Calibri" pitchFamily="34" charset="0"/>
                </a:defRPr>
              </a:lvl4pPr>
              <a:lvl5pPr algn="l" rtl="0" fontAlgn="base">
                <a:lnSpc>
                  <a:spcPct val="90000"/>
                </a:lnSpc>
                <a:spcBef>
                  <a:spcPct val="0"/>
                </a:spcBef>
                <a:spcAft>
                  <a:spcPct val="0"/>
                </a:spcAft>
                <a:defRPr sz="2800" b="1">
                  <a:solidFill>
                    <a:schemeClr val="tx1"/>
                  </a:solidFill>
                  <a:latin typeface="Calibri" pitchFamily="34" charset="0"/>
                </a:defRPr>
              </a:lvl5pPr>
              <a:lvl6pPr marL="457096" algn="l" rtl="0" eaLnBrk="1" fontAlgn="base" hangingPunct="1">
                <a:spcBef>
                  <a:spcPct val="0"/>
                </a:spcBef>
                <a:spcAft>
                  <a:spcPct val="0"/>
                </a:spcAft>
                <a:defRPr sz="2800" b="1">
                  <a:solidFill>
                    <a:schemeClr val="bg1"/>
                  </a:solidFill>
                  <a:latin typeface="Arial" charset="0"/>
                </a:defRPr>
              </a:lvl6pPr>
              <a:lvl7pPr marL="914192" algn="l" rtl="0" eaLnBrk="1" fontAlgn="base" hangingPunct="1">
                <a:spcBef>
                  <a:spcPct val="0"/>
                </a:spcBef>
                <a:spcAft>
                  <a:spcPct val="0"/>
                </a:spcAft>
                <a:defRPr sz="2800" b="1">
                  <a:solidFill>
                    <a:schemeClr val="bg1"/>
                  </a:solidFill>
                  <a:latin typeface="Arial" charset="0"/>
                </a:defRPr>
              </a:lvl7pPr>
              <a:lvl8pPr marL="1371288" algn="l" rtl="0" eaLnBrk="1" fontAlgn="base" hangingPunct="1">
                <a:spcBef>
                  <a:spcPct val="0"/>
                </a:spcBef>
                <a:spcAft>
                  <a:spcPct val="0"/>
                </a:spcAft>
                <a:defRPr sz="2800" b="1">
                  <a:solidFill>
                    <a:schemeClr val="bg1"/>
                  </a:solidFill>
                  <a:latin typeface="Arial" charset="0"/>
                </a:defRPr>
              </a:lvl8pPr>
              <a:lvl9pPr marL="1828385" algn="l" rtl="0" eaLnBrk="1" fontAlgn="base" hangingPunct="1">
                <a:spcBef>
                  <a:spcPct val="0"/>
                </a:spcBef>
                <a:spcAft>
                  <a:spcPct val="0"/>
                </a:spcAft>
                <a:defRPr sz="2800" b="1">
                  <a:solidFill>
                    <a:schemeClr val="bg1"/>
                  </a:solidFill>
                  <a:latin typeface="Arial" charset="0"/>
                </a:defRPr>
              </a:lvl9pPr>
            </a:lstStyle>
            <a:p>
              <a:pPr algn="ctr">
                <a:defRPr/>
              </a:pPr>
              <a:r>
                <a:rPr lang="en-US" sz="3200" kern="0" dirty="0" smtClean="0">
                  <a:solidFill>
                    <a:sysClr val="window" lastClr="FFFFFF"/>
                  </a:solidFill>
                </a:rPr>
                <a:t>27%</a:t>
              </a:r>
              <a:endParaRPr lang="en-US" sz="3200" kern="0" dirty="0">
                <a:solidFill>
                  <a:sysClr val="window" lastClr="FFFFFF"/>
                </a:solidFill>
              </a:endParaRPr>
            </a:p>
          </p:txBody>
        </p:sp>
        <p:sp>
          <p:nvSpPr>
            <p:cNvPr id="165" name="Title 1"/>
            <p:cNvSpPr txBox="1">
              <a:spLocks/>
            </p:cNvSpPr>
            <p:nvPr/>
          </p:nvSpPr>
          <p:spPr bwMode="black">
            <a:xfrm>
              <a:off x="7353300" y="2623753"/>
              <a:ext cx="1447800" cy="544371"/>
            </a:xfrm>
            <a:prstGeom prst="rect">
              <a:avLst/>
            </a:prstGeom>
            <a:noFill/>
            <a:ln w="9525">
              <a:noFill/>
              <a:miter lim="800000"/>
              <a:headEnd/>
              <a:tailEnd/>
            </a:ln>
          </p:spPr>
          <p:txBody>
            <a:bodyPr lIns="91419" tIns="45710" rIns="91419" bIns="45710" anchor="b">
              <a:spAutoFit/>
            </a:bodyPr>
            <a:lstStyle>
              <a:lvl1pPr algn="l" rtl="0" fontAlgn="base">
                <a:lnSpc>
                  <a:spcPct val="90000"/>
                </a:lnSpc>
                <a:spcBef>
                  <a:spcPct val="0"/>
                </a:spcBef>
                <a:spcAft>
                  <a:spcPct val="0"/>
                </a:spcAft>
                <a:defRPr sz="2800" b="1">
                  <a:solidFill>
                    <a:schemeClr val="tx1"/>
                  </a:solidFill>
                  <a:latin typeface="+mj-lt"/>
                  <a:ea typeface="+mj-ea"/>
                  <a:cs typeface="+mj-cs"/>
                </a:defRPr>
              </a:lvl1pPr>
              <a:lvl2pPr algn="l" rtl="0" fontAlgn="base">
                <a:lnSpc>
                  <a:spcPct val="90000"/>
                </a:lnSpc>
                <a:spcBef>
                  <a:spcPct val="0"/>
                </a:spcBef>
                <a:spcAft>
                  <a:spcPct val="0"/>
                </a:spcAft>
                <a:defRPr sz="2800" b="1">
                  <a:solidFill>
                    <a:schemeClr val="tx1"/>
                  </a:solidFill>
                  <a:latin typeface="Calibri" pitchFamily="34" charset="0"/>
                </a:defRPr>
              </a:lvl2pPr>
              <a:lvl3pPr algn="l" rtl="0" fontAlgn="base">
                <a:lnSpc>
                  <a:spcPct val="90000"/>
                </a:lnSpc>
                <a:spcBef>
                  <a:spcPct val="0"/>
                </a:spcBef>
                <a:spcAft>
                  <a:spcPct val="0"/>
                </a:spcAft>
                <a:defRPr sz="2800" b="1">
                  <a:solidFill>
                    <a:schemeClr val="tx1"/>
                  </a:solidFill>
                  <a:latin typeface="Calibri" pitchFamily="34" charset="0"/>
                </a:defRPr>
              </a:lvl3pPr>
              <a:lvl4pPr algn="l" rtl="0" fontAlgn="base">
                <a:lnSpc>
                  <a:spcPct val="90000"/>
                </a:lnSpc>
                <a:spcBef>
                  <a:spcPct val="0"/>
                </a:spcBef>
                <a:spcAft>
                  <a:spcPct val="0"/>
                </a:spcAft>
                <a:defRPr sz="2800" b="1">
                  <a:solidFill>
                    <a:schemeClr val="tx1"/>
                  </a:solidFill>
                  <a:latin typeface="Calibri" pitchFamily="34" charset="0"/>
                </a:defRPr>
              </a:lvl4pPr>
              <a:lvl5pPr algn="l" rtl="0" fontAlgn="base">
                <a:lnSpc>
                  <a:spcPct val="90000"/>
                </a:lnSpc>
                <a:spcBef>
                  <a:spcPct val="0"/>
                </a:spcBef>
                <a:spcAft>
                  <a:spcPct val="0"/>
                </a:spcAft>
                <a:defRPr sz="2800" b="1">
                  <a:solidFill>
                    <a:schemeClr val="tx1"/>
                  </a:solidFill>
                  <a:latin typeface="Calibri" pitchFamily="34" charset="0"/>
                </a:defRPr>
              </a:lvl5pPr>
              <a:lvl6pPr marL="457096" algn="l" rtl="0" eaLnBrk="1" fontAlgn="base" hangingPunct="1">
                <a:spcBef>
                  <a:spcPct val="0"/>
                </a:spcBef>
                <a:spcAft>
                  <a:spcPct val="0"/>
                </a:spcAft>
                <a:defRPr sz="2800" b="1">
                  <a:solidFill>
                    <a:schemeClr val="bg1"/>
                  </a:solidFill>
                  <a:latin typeface="Arial" charset="0"/>
                </a:defRPr>
              </a:lvl6pPr>
              <a:lvl7pPr marL="914192" algn="l" rtl="0" eaLnBrk="1" fontAlgn="base" hangingPunct="1">
                <a:spcBef>
                  <a:spcPct val="0"/>
                </a:spcBef>
                <a:spcAft>
                  <a:spcPct val="0"/>
                </a:spcAft>
                <a:defRPr sz="2800" b="1">
                  <a:solidFill>
                    <a:schemeClr val="bg1"/>
                  </a:solidFill>
                  <a:latin typeface="Arial" charset="0"/>
                </a:defRPr>
              </a:lvl7pPr>
              <a:lvl8pPr marL="1371288" algn="l" rtl="0" eaLnBrk="1" fontAlgn="base" hangingPunct="1">
                <a:spcBef>
                  <a:spcPct val="0"/>
                </a:spcBef>
                <a:spcAft>
                  <a:spcPct val="0"/>
                </a:spcAft>
                <a:defRPr sz="2800" b="1">
                  <a:solidFill>
                    <a:schemeClr val="bg1"/>
                  </a:solidFill>
                  <a:latin typeface="Arial" charset="0"/>
                </a:defRPr>
              </a:lvl8pPr>
              <a:lvl9pPr marL="1828385" algn="l" rtl="0" eaLnBrk="1" fontAlgn="base" hangingPunct="1">
                <a:spcBef>
                  <a:spcPct val="0"/>
                </a:spcBef>
                <a:spcAft>
                  <a:spcPct val="0"/>
                </a:spcAft>
                <a:defRPr sz="2800" b="1">
                  <a:solidFill>
                    <a:schemeClr val="bg1"/>
                  </a:solidFill>
                  <a:latin typeface="Arial" charset="0"/>
                </a:defRPr>
              </a:lvl9pPr>
            </a:lstStyle>
            <a:p>
              <a:pPr algn="ctr">
                <a:defRPr/>
              </a:pPr>
              <a:r>
                <a:rPr lang="ru-RU" sz="3200" kern="0" dirty="0" smtClean="0">
                  <a:solidFill>
                    <a:sysClr val="window" lastClr="FFFFFF"/>
                  </a:solidFill>
                </a:rPr>
                <a:t>25</a:t>
              </a:r>
              <a:r>
                <a:rPr lang="en-US" sz="3200" kern="0" dirty="0" smtClean="0">
                  <a:solidFill>
                    <a:sysClr val="window" lastClr="FFFFFF"/>
                  </a:solidFill>
                </a:rPr>
                <a:t>%</a:t>
              </a:r>
              <a:endParaRPr lang="en-US" sz="3200" kern="0" dirty="0">
                <a:solidFill>
                  <a:sysClr val="window" lastClr="FFFFFF"/>
                </a:solidFill>
              </a:endParaRPr>
            </a:p>
          </p:txBody>
        </p:sp>
      </p:grpSp>
      <p:graphicFrame>
        <p:nvGraphicFramePr>
          <p:cNvPr id="166" name="Table 165"/>
          <p:cNvGraphicFramePr>
            <a:graphicFrameLocks noGrp="1"/>
          </p:cNvGraphicFramePr>
          <p:nvPr>
            <p:extLst>
              <p:ext uri="{D42A27DB-BD31-4B8C-83A1-F6EECF244321}">
                <p14:modId xmlns:p14="http://schemas.microsoft.com/office/powerpoint/2010/main" val="3036627226"/>
              </p:ext>
            </p:extLst>
          </p:nvPr>
        </p:nvGraphicFramePr>
        <p:xfrm>
          <a:off x="1066800" y="4495800"/>
          <a:ext cx="7551737" cy="1926657"/>
        </p:xfrm>
        <a:graphic>
          <a:graphicData uri="http://schemas.openxmlformats.org/drawingml/2006/table">
            <a:tbl>
              <a:tblPr firstRow="1" bandRow="1"/>
              <a:tblGrid>
                <a:gridCol w="4744039"/>
                <a:gridCol w="2807698"/>
              </a:tblGrid>
              <a:tr h="541867">
                <a:tc>
                  <a:txBody>
                    <a:bodyPr/>
                    <a:lstStyle>
                      <a:lvl1pPr marL="0" algn="l" defTabSz="914192" rtl="0" eaLnBrk="1" latinLnBrk="0" hangingPunct="1">
                        <a:defRPr sz="1800" b="1" kern="1200">
                          <a:solidFill>
                            <a:schemeClr val="bg1"/>
                          </a:solidFill>
                          <a:latin typeface="Calibri"/>
                        </a:defRPr>
                      </a:lvl1pPr>
                      <a:lvl2pPr marL="457096" algn="l" defTabSz="914192" rtl="0" eaLnBrk="1" latinLnBrk="0" hangingPunct="1">
                        <a:defRPr sz="1800" b="1" kern="1200">
                          <a:solidFill>
                            <a:schemeClr val="bg1"/>
                          </a:solidFill>
                          <a:latin typeface="Calibri"/>
                        </a:defRPr>
                      </a:lvl2pPr>
                      <a:lvl3pPr marL="914192" algn="l" defTabSz="914192" rtl="0" eaLnBrk="1" latinLnBrk="0" hangingPunct="1">
                        <a:defRPr sz="1800" b="1" kern="1200">
                          <a:solidFill>
                            <a:schemeClr val="bg1"/>
                          </a:solidFill>
                          <a:latin typeface="Calibri"/>
                        </a:defRPr>
                      </a:lvl3pPr>
                      <a:lvl4pPr marL="1371288" algn="l" defTabSz="914192" rtl="0" eaLnBrk="1" latinLnBrk="0" hangingPunct="1">
                        <a:defRPr sz="1800" b="1" kern="1200">
                          <a:solidFill>
                            <a:schemeClr val="bg1"/>
                          </a:solidFill>
                          <a:latin typeface="Calibri"/>
                        </a:defRPr>
                      </a:lvl4pPr>
                      <a:lvl5pPr marL="1828385" algn="l" defTabSz="914192" rtl="0" eaLnBrk="1" latinLnBrk="0" hangingPunct="1">
                        <a:defRPr sz="1800" b="1" kern="1200">
                          <a:solidFill>
                            <a:schemeClr val="bg1"/>
                          </a:solidFill>
                          <a:latin typeface="Calibri"/>
                        </a:defRPr>
                      </a:lvl5pPr>
                      <a:lvl6pPr marL="2285480" algn="l" defTabSz="914192" rtl="0" eaLnBrk="1" latinLnBrk="0" hangingPunct="1">
                        <a:defRPr sz="1800" b="1" kern="1200">
                          <a:solidFill>
                            <a:schemeClr val="bg1"/>
                          </a:solidFill>
                          <a:latin typeface="Calibri"/>
                        </a:defRPr>
                      </a:lvl6pPr>
                      <a:lvl7pPr marL="2742577" algn="l" defTabSz="914192" rtl="0" eaLnBrk="1" latinLnBrk="0" hangingPunct="1">
                        <a:defRPr sz="1800" b="1" kern="1200">
                          <a:solidFill>
                            <a:schemeClr val="bg1"/>
                          </a:solidFill>
                          <a:latin typeface="Calibri"/>
                        </a:defRPr>
                      </a:lvl7pPr>
                      <a:lvl8pPr marL="3199673" algn="l" defTabSz="914192" rtl="0" eaLnBrk="1" latinLnBrk="0" hangingPunct="1">
                        <a:defRPr sz="1800" b="1" kern="1200">
                          <a:solidFill>
                            <a:schemeClr val="bg1"/>
                          </a:solidFill>
                          <a:latin typeface="Calibri"/>
                        </a:defRPr>
                      </a:lvl8pPr>
                      <a:lvl9pPr marL="3656769" algn="l" defTabSz="914192" rtl="0" eaLnBrk="1" latinLnBrk="0" hangingPunct="1">
                        <a:defRPr sz="1800" b="1" kern="1200">
                          <a:solidFill>
                            <a:schemeClr val="bg1"/>
                          </a:solidFill>
                          <a:latin typeface="Calibri"/>
                        </a:defRPr>
                      </a:lvl9pPr>
                    </a:lstStyle>
                    <a:p>
                      <a:pPr algn="ctr"/>
                      <a:r>
                        <a:rPr lang="ru-RU" sz="1600" dirty="0" smtClean="0">
                          <a:solidFill>
                            <a:srgbClr val="FFFFFF"/>
                          </a:solidFill>
                        </a:rPr>
                        <a:t>Сегмент</a:t>
                      </a:r>
                    </a:p>
                  </a:txBody>
                  <a:tcPr marT="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rgbClr val="000000">
                          <a:lumMod val="85000"/>
                          <a:lumOff val="15000"/>
                        </a:srgbClr>
                      </a:solidFill>
                      <a:prstDash val="solid"/>
                      <a:round/>
                      <a:headEnd type="none" w="med" len="med"/>
                      <a:tailEnd type="none" w="med" len="med"/>
                    </a:lnB>
                    <a:lnTlToBr w="12700" cmpd="sng">
                      <a:noFill/>
                      <a:prstDash val="solid"/>
                    </a:lnTlToBr>
                    <a:lnBlToTr w="12700" cmpd="sng">
                      <a:noFill/>
                      <a:prstDash val="solid"/>
                    </a:lnBlToTr>
                    <a:solidFill>
                      <a:srgbClr val="000000">
                        <a:lumMod val="85000"/>
                        <a:lumOff val="15000"/>
                      </a:srgbClr>
                    </a:solidFill>
                  </a:tcPr>
                </a:tc>
                <a:tc>
                  <a:txBody>
                    <a:bodyPr/>
                    <a:lstStyle>
                      <a:lvl1pPr marL="0" algn="l" defTabSz="914192" rtl="0" eaLnBrk="1" latinLnBrk="0" hangingPunct="1">
                        <a:defRPr sz="1800" b="1" kern="1200">
                          <a:solidFill>
                            <a:schemeClr val="bg1"/>
                          </a:solidFill>
                          <a:latin typeface="Calibri"/>
                        </a:defRPr>
                      </a:lvl1pPr>
                      <a:lvl2pPr marL="457096" algn="l" defTabSz="914192" rtl="0" eaLnBrk="1" latinLnBrk="0" hangingPunct="1">
                        <a:defRPr sz="1800" b="1" kern="1200">
                          <a:solidFill>
                            <a:schemeClr val="bg1"/>
                          </a:solidFill>
                          <a:latin typeface="Calibri"/>
                        </a:defRPr>
                      </a:lvl2pPr>
                      <a:lvl3pPr marL="914192" algn="l" defTabSz="914192" rtl="0" eaLnBrk="1" latinLnBrk="0" hangingPunct="1">
                        <a:defRPr sz="1800" b="1" kern="1200">
                          <a:solidFill>
                            <a:schemeClr val="bg1"/>
                          </a:solidFill>
                          <a:latin typeface="Calibri"/>
                        </a:defRPr>
                      </a:lvl3pPr>
                      <a:lvl4pPr marL="1371288" algn="l" defTabSz="914192" rtl="0" eaLnBrk="1" latinLnBrk="0" hangingPunct="1">
                        <a:defRPr sz="1800" b="1" kern="1200">
                          <a:solidFill>
                            <a:schemeClr val="bg1"/>
                          </a:solidFill>
                          <a:latin typeface="Calibri"/>
                        </a:defRPr>
                      </a:lvl4pPr>
                      <a:lvl5pPr marL="1828385" algn="l" defTabSz="914192" rtl="0" eaLnBrk="1" latinLnBrk="0" hangingPunct="1">
                        <a:defRPr sz="1800" b="1" kern="1200">
                          <a:solidFill>
                            <a:schemeClr val="bg1"/>
                          </a:solidFill>
                          <a:latin typeface="Calibri"/>
                        </a:defRPr>
                      </a:lvl5pPr>
                      <a:lvl6pPr marL="2285480" algn="l" defTabSz="914192" rtl="0" eaLnBrk="1" latinLnBrk="0" hangingPunct="1">
                        <a:defRPr sz="1800" b="1" kern="1200">
                          <a:solidFill>
                            <a:schemeClr val="bg1"/>
                          </a:solidFill>
                          <a:latin typeface="Calibri"/>
                        </a:defRPr>
                      </a:lvl6pPr>
                      <a:lvl7pPr marL="2742577" algn="l" defTabSz="914192" rtl="0" eaLnBrk="1" latinLnBrk="0" hangingPunct="1">
                        <a:defRPr sz="1800" b="1" kern="1200">
                          <a:solidFill>
                            <a:schemeClr val="bg1"/>
                          </a:solidFill>
                          <a:latin typeface="Calibri"/>
                        </a:defRPr>
                      </a:lvl7pPr>
                      <a:lvl8pPr marL="3199673" algn="l" defTabSz="914192" rtl="0" eaLnBrk="1" latinLnBrk="0" hangingPunct="1">
                        <a:defRPr sz="1800" b="1" kern="1200">
                          <a:solidFill>
                            <a:schemeClr val="bg1"/>
                          </a:solidFill>
                          <a:latin typeface="Calibri"/>
                        </a:defRPr>
                      </a:lvl8pPr>
                      <a:lvl9pPr marL="3656769" algn="l" defTabSz="914192" rtl="0" eaLnBrk="1" latinLnBrk="0" hangingPunct="1">
                        <a:defRPr sz="1800" b="1" kern="1200">
                          <a:solidFill>
                            <a:schemeClr val="bg1"/>
                          </a:solidFill>
                          <a:latin typeface="Calibri"/>
                        </a:defRPr>
                      </a:lvl9pPr>
                    </a:lstStyle>
                    <a:p>
                      <a:pPr algn="ctr"/>
                      <a:r>
                        <a:rPr lang="ru-RU" sz="1600" dirty="0" smtClean="0">
                          <a:solidFill>
                            <a:srgbClr val="FFFFFF"/>
                          </a:solidFill>
                        </a:rPr>
                        <a:t>Объём продаж </a:t>
                      </a:r>
                      <a:r>
                        <a:rPr lang="en-US" sz="1600" dirty="0" smtClean="0">
                          <a:solidFill>
                            <a:srgbClr val="FFFFFF"/>
                          </a:solidFill>
                        </a:rPr>
                        <a:t>$ </a:t>
                      </a:r>
                      <a:endParaRPr lang="en-US" sz="1600" dirty="0">
                        <a:solidFill>
                          <a:srgbClr val="FFFFFF"/>
                        </a:solidFill>
                      </a:endParaRPr>
                    </a:p>
                  </a:txBody>
                  <a:tcPr marT="0" anchor="ctr">
                    <a:lnL>
                      <a:noFill/>
                    </a:lnL>
                    <a:lnR>
                      <a:noFill/>
                    </a:lnR>
                    <a:lnT w="12700" cap="flat" cmpd="sng" algn="ctr">
                      <a:noFill/>
                      <a:prstDash val="solid"/>
                      <a:round/>
                      <a:headEnd type="none" w="med" len="med"/>
                      <a:tailEnd type="none" w="med" len="med"/>
                    </a:lnT>
                    <a:lnB w="12700" cap="flat" cmpd="sng" algn="ctr">
                      <a:solidFill>
                        <a:srgbClr val="000000">
                          <a:lumMod val="85000"/>
                          <a:lumOff val="15000"/>
                        </a:srgbClr>
                      </a:solidFill>
                      <a:prstDash val="solid"/>
                      <a:round/>
                      <a:headEnd type="none" w="med" len="med"/>
                      <a:tailEnd type="none" w="med" len="med"/>
                    </a:lnB>
                    <a:lnTlToBr w="12700" cmpd="sng">
                      <a:noFill/>
                      <a:prstDash val="solid"/>
                    </a:lnTlToBr>
                    <a:lnBlToTr w="12700" cmpd="sng">
                      <a:noFill/>
                      <a:prstDash val="solid"/>
                    </a:lnBlToTr>
                    <a:solidFill>
                      <a:srgbClr val="000000">
                        <a:lumMod val="85000"/>
                        <a:lumOff val="15000"/>
                      </a:srgbClr>
                    </a:solidFill>
                  </a:tcPr>
                </a:tc>
              </a:tr>
              <a:tr h="276958">
                <a:tc>
                  <a:txBody>
                    <a:bodyPr/>
                    <a:lstStyle>
                      <a:lvl1pPr marL="0" algn="l" defTabSz="914192" rtl="0" eaLnBrk="1" latinLnBrk="0" hangingPunct="1">
                        <a:defRPr sz="1800" kern="1200">
                          <a:solidFill>
                            <a:schemeClr val="tx1"/>
                          </a:solidFill>
                          <a:latin typeface="Calibri"/>
                        </a:defRPr>
                      </a:lvl1pPr>
                      <a:lvl2pPr marL="457096" algn="l" defTabSz="914192" rtl="0" eaLnBrk="1" latinLnBrk="0" hangingPunct="1">
                        <a:defRPr sz="1800" kern="1200">
                          <a:solidFill>
                            <a:schemeClr val="tx1"/>
                          </a:solidFill>
                          <a:latin typeface="Calibri"/>
                        </a:defRPr>
                      </a:lvl2pPr>
                      <a:lvl3pPr marL="914192" algn="l" defTabSz="914192" rtl="0" eaLnBrk="1" latinLnBrk="0" hangingPunct="1">
                        <a:defRPr sz="1800" kern="1200">
                          <a:solidFill>
                            <a:schemeClr val="tx1"/>
                          </a:solidFill>
                          <a:latin typeface="Calibri"/>
                        </a:defRPr>
                      </a:lvl3pPr>
                      <a:lvl4pPr marL="1371288" algn="l" defTabSz="914192" rtl="0" eaLnBrk="1" latinLnBrk="0" hangingPunct="1">
                        <a:defRPr sz="1800" kern="1200">
                          <a:solidFill>
                            <a:schemeClr val="tx1"/>
                          </a:solidFill>
                          <a:latin typeface="Calibri"/>
                        </a:defRPr>
                      </a:lvl4pPr>
                      <a:lvl5pPr marL="1828385" algn="l" defTabSz="914192" rtl="0" eaLnBrk="1" latinLnBrk="0" hangingPunct="1">
                        <a:defRPr sz="1800" kern="1200">
                          <a:solidFill>
                            <a:schemeClr val="tx1"/>
                          </a:solidFill>
                          <a:latin typeface="Calibri"/>
                        </a:defRPr>
                      </a:lvl5pPr>
                      <a:lvl6pPr marL="2285480" algn="l" defTabSz="914192" rtl="0" eaLnBrk="1" latinLnBrk="0" hangingPunct="1">
                        <a:defRPr sz="1800" kern="1200">
                          <a:solidFill>
                            <a:schemeClr val="tx1"/>
                          </a:solidFill>
                          <a:latin typeface="Calibri"/>
                        </a:defRPr>
                      </a:lvl6pPr>
                      <a:lvl7pPr marL="2742577" algn="l" defTabSz="914192" rtl="0" eaLnBrk="1" latinLnBrk="0" hangingPunct="1">
                        <a:defRPr sz="1800" kern="1200">
                          <a:solidFill>
                            <a:schemeClr val="tx1"/>
                          </a:solidFill>
                          <a:latin typeface="Calibri"/>
                        </a:defRPr>
                      </a:lvl7pPr>
                      <a:lvl8pPr marL="3199673" algn="l" defTabSz="914192" rtl="0" eaLnBrk="1" latinLnBrk="0" hangingPunct="1">
                        <a:defRPr sz="1800" kern="1200">
                          <a:solidFill>
                            <a:schemeClr val="tx1"/>
                          </a:solidFill>
                          <a:latin typeface="Calibri"/>
                        </a:defRPr>
                      </a:lvl8pPr>
                      <a:lvl9pPr marL="3656769" algn="l" defTabSz="914192" rtl="0" eaLnBrk="1" latinLnBrk="0" hangingPunct="1">
                        <a:defRPr sz="1800" kern="1200">
                          <a:solidFill>
                            <a:schemeClr val="tx1"/>
                          </a:solidFill>
                          <a:latin typeface="Calibri"/>
                        </a:defRPr>
                      </a:lvl9pPr>
                    </a:lstStyle>
                    <a:p>
                      <a:r>
                        <a:rPr lang="ru-RU" sz="1600" b="1" dirty="0" smtClean="0">
                          <a:solidFill>
                            <a:srgbClr val="FFFFFF"/>
                          </a:solidFill>
                        </a:rPr>
                        <a:t>Непрерывность ЦОД</a:t>
                      </a:r>
                      <a:endParaRPr lang="en-US" sz="1600" b="1" dirty="0">
                        <a:solidFill>
                          <a:srgbClr val="FFFFFF"/>
                        </a:solidFill>
                      </a:endParaRPr>
                    </a:p>
                  </a:txBody>
                  <a:tcPr marT="0" marB="0" anchor="ctr">
                    <a:lnL w="12700" cap="flat" cmpd="sng" algn="ctr">
                      <a:noFill/>
                      <a:prstDash val="solid"/>
                      <a:round/>
                      <a:headEnd type="none" w="med" len="med"/>
                      <a:tailEnd type="none" w="med" len="med"/>
                    </a:lnL>
                    <a:lnR>
                      <a:noFill/>
                    </a:lnR>
                    <a:lnT w="12700" cap="flat" cmpd="sng" algn="ctr">
                      <a:solidFill>
                        <a:srgbClr val="000000">
                          <a:lumMod val="85000"/>
                          <a:lumOff val="15000"/>
                        </a:srgbClr>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192" rtl="0" eaLnBrk="1" latinLnBrk="0" hangingPunct="1">
                        <a:defRPr sz="1800" kern="1200">
                          <a:solidFill>
                            <a:schemeClr val="tx1"/>
                          </a:solidFill>
                          <a:latin typeface="Calibri"/>
                        </a:defRPr>
                      </a:lvl1pPr>
                      <a:lvl2pPr marL="457096" algn="l" defTabSz="914192" rtl="0" eaLnBrk="1" latinLnBrk="0" hangingPunct="1">
                        <a:defRPr sz="1800" kern="1200">
                          <a:solidFill>
                            <a:schemeClr val="tx1"/>
                          </a:solidFill>
                          <a:latin typeface="Calibri"/>
                        </a:defRPr>
                      </a:lvl2pPr>
                      <a:lvl3pPr marL="914192" algn="l" defTabSz="914192" rtl="0" eaLnBrk="1" latinLnBrk="0" hangingPunct="1">
                        <a:defRPr sz="1800" kern="1200">
                          <a:solidFill>
                            <a:schemeClr val="tx1"/>
                          </a:solidFill>
                          <a:latin typeface="Calibri"/>
                        </a:defRPr>
                      </a:lvl3pPr>
                      <a:lvl4pPr marL="1371288" algn="l" defTabSz="914192" rtl="0" eaLnBrk="1" latinLnBrk="0" hangingPunct="1">
                        <a:defRPr sz="1800" kern="1200">
                          <a:solidFill>
                            <a:schemeClr val="tx1"/>
                          </a:solidFill>
                          <a:latin typeface="Calibri"/>
                        </a:defRPr>
                      </a:lvl4pPr>
                      <a:lvl5pPr marL="1828385" algn="l" defTabSz="914192" rtl="0" eaLnBrk="1" latinLnBrk="0" hangingPunct="1">
                        <a:defRPr sz="1800" kern="1200">
                          <a:solidFill>
                            <a:schemeClr val="tx1"/>
                          </a:solidFill>
                          <a:latin typeface="Calibri"/>
                        </a:defRPr>
                      </a:lvl5pPr>
                      <a:lvl6pPr marL="2285480" algn="l" defTabSz="914192" rtl="0" eaLnBrk="1" latinLnBrk="0" hangingPunct="1">
                        <a:defRPr sz="1800" kern="1200">
                          <a:solidFill>
                            <a:schemeClr val="tx1"/>
                          </a:solidFill>
                          <a:latin typeface="Calibri"/>
                        </a:defRPr>
                      </a:lvl6pPr>
                      <a:lvl7pPr marL="2742577" algn="l" defTabSz="914192" rtl="0" eaLnBrk="1" latinLnBrk="0" hangingPunct="1">
                        <a:defRPr sz="1800" kern="1200">
                          <a:solidFill>
                            <a:schemeClr val="tx1"/>
                          </a:solidFill>
                          <a:latin typeface="Calibri"/>
                        </a:defRPr>
                      </a:lvl7pPr>
                      <a:lvl8pPr marL="3199673" algn="l" defTabSz="914192" rtl="0" eaLnBrk="1" latinLnBrk="0" hangingPunct="1">
                        <a:defRPr sz="1800" kern="1200">
                          <a:solidFill>
                            <a:schemeClr val="tx1"/>
                          </a:solidFill>
                          <a:latin typeface="Calibri"/>
                        </a:defRPr>
                      </a:lvl8pPr>
                      <a:lvl9pPr marL="3656769" algn="l" defTabSz="914192" rtl="0" eaLnBrk="1" latinLnBrk="0" hangingPunct="1">
                        <a:defRPr sz="1800" kern="1200">
                          <a:solidFill>
                            <a:schemeClr val="tx1"/>
                          </a:solidFill>
                          <a:latin typeface="Calibri"/>
                        </a:defRPr>
                      </a:lvl9pPr>
                    </a:lstStyle>
                    <a:p>
                      <a:pPr algn="ctr"/>
                      <a:r>
                        <a:rPr lang="en-US" sz="1600" b="1" dirty="0" smtClean="0">
                          <a:solidFill>
                            <a:srgbClr val="FFFFFF"/>
                          </a:solidFill>
                        </a:rPr>
                        <a:t>$2,479</a:t>
                      </a:r>
                      <a:r>
                        <a:rPr lang="ru-RU" sz="1600" b="1" dirty="0" smtClean="0">
                          <a:solidFill>
                            <a:srgbClr val="FFFFFF"/>
                          </a:solidFill>
                        </a:rPr>
                        <a:t> М</a:t>
                      </a:r>
                      <a:endParaRPr lang="en-US" sz="1600" b="1" dirty="0">
                        <a:solidFill>
                          <a:srgbClr val="FFFFFF"/>
                        </a:solidFill>
                      </a:endParaRPr>
                    </a:p>
                  </a:txBody>
                  <a:tcPr marT="0" marB="0" anchor="ctr">
                    <a:lnL>
                      <a:noFill/>
                    </a:lnL>
                    <a:lnR>
                      <a:noFill/>
                    </a:lnR>
                    <a:lnT w="12700" cap="flat" cmpd="sng" algn="ctr">
                      <a:solidFill>
                        <a:srgbClr val="000000">
                          <a:lumMod val="85000"/>
                          <a:lumOff val="15000"/>
                        </a:srgbClr>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lnTlToBr w="12700" cmpd="sng">
                      <a:noFill/>
                      <a:prstDash val="solid"/>
                    </a:lnTlToBr>
                    <a:lnBlToTr w="12700" cmpd="sng">
                      <a:noFill/>
                      <a:prstDash val="solid"/>
                    </a:lnBlToTr>
                    <a:noFill/>
                  </a:tcPr>
                </a:tc>
              </a:tr>
              <a:tr h="276958">
                <a:tc>
                  <a:txBody>
                    <a:bodyPr/>
                    <a:lstStyle>
                      <a:lvl1pPr marL="0" algn="l" defTabSz="914192" rtl="0" eaLnBrk="1" latinLnBrk="0" hangingPunct="1">
                        <a:defRPr sz="1800" kern="1200">
                          <a:solidFill>
                            <a:schemeClr val="tx1"/>
                          </a:solidFill>
                          <a:latin typeface="Calibri"/>
                        </a:defRPr>
                      </a:lvl1pPr>
                      <a:lvl2pPr marL="457096" algn="l" defTabSz="914192" rtl="0" eaLnBrk="1" latinLnBrk="0" hangingPunct="1">
                        <a:defRPr sz="1800" kern="1200">
                          <a:solidFill>
                            <a:schemeClr val="tx1"/>
                          </a:solidFill>
                          <a:latin typeface="Calibri"/>
                        </a:defRPr>
                      </a:lvl2pPr>
                      <a:lvl3pPr marL="914192" algn="l" defTabSz="914192" rtl="0" eaLnBrk="1" latinLnBrk="0" hangingPunct="1">
                        <a:defRPr sz="1800" kern="1200">
                          <a:solidFill>
                            <a:schemeClr val="tx1"/>
                          </a:solidFill>
                          <a:latin typeface="Calibri"/>
                        </a:defRPr>
                      </a:lvl3pPr>
                      <a:lvl4pPr marL="1371288" algn="l" defTabSz="914192" rtl="0" eaLnBrk="1" latinLnBrk="0" hangingPunct="1">
                        <a:defRPr sz="1800" kern="1200">
                          <a:solidFill>
                            <a:schemeClr val="tx1"/>
                          </a:solidFill>
                          <a:latin typeface="Calibri"/>
                        </a:defRPr>
                      </a:lvl4pPr>
                      <a:lvl5pPr marL="1828385" algn="l" defTabSz="914192" rtl="0" eaLnBrk="1" latinLnBrk="0" hangingPunct="1">
                        <a:defRPr sz="1800" kern="1200">
                          <a:solidFill>
                            <a:schemeClr val="tx1"/>
                          </a:solidFill>
                          <a:latin typeface="Calibri"/>
                        </a:defRPr>
                      </a:lvl5pPr>
                      <a:lvl6pPr marL="2285480" algn="l" defTabSz="914192" rtl="0" eaLnBrk="1" latinLnBrk="0" hangingPunct="1">
                        <a:defRPr sz="1800" kern="1200">
                          <a:solidFill>
                            <a:schemeClr val="tx1"/>
                          </a:solidFill>
                          <a:latin typeface="Calibri"/>
                        </a:defRPr>
                      </a:lvl6pPr>
                      <a:lvl7pPr marL="2742577" algn="l" defTabSz="914192" rtl="0" eaLnBrk="1" latinLnBrk="0" hangingPunct="1">
                        <a:defRPr sz="1800" kern="1200">
                          <a:solidFill>
                            <a:schemeClr val="tx1"/>
                          </a:solidFill>
                          <a:latin typeface="Calibri"/>
                        </a:defRPr>
                      </a:lvl7pPr>
                      <a:lvl8pPr marL="3199673" algn="l" defTabSz="914192" rtl="0" eaLnBrk="1" latinLnBrk="0" hangingPunct="1">
                        <a:defRPr sz="1800" kern="1200">
                          <a:solidFill>
                            <a:schemeClr val="tx1"/>
                          </a:solidFill>
                          <a:latin typeface="Calibri"/>
                        </a:defRPr>
                      </a:lvl8pPr>
                      <a:lvl9pPr marL="3656769" algn="l" defTabSz="914192" rtl="0" eaLnBrk="1" latinLnBrk="0" hangingPunct="1">
                        <a:defRPr sz="1800" kern="1200">
                          <a:solidFill>
                            <a:schemeClr val="tx1"/>
                          </a:solidFill>
                          <a:latin typeface="Calibri"/>
                        </a:defRPr>
                      </a:lvl9pPr>
                    </a:lstStyle>
                    <a:p>
                      <a:r>
                        <a:rPr lang="ru-RU" sz="1600" b="1" dirty="0" smtClean="0">
                          <a:solidFill>
                            <a:srgbClr val="FFFFFF"/>
                          </a:solidFill>
                        </a:rPr>
                        <a:t>Потребительский рынок</a:t>
                      </a:r>
                      <a:endParaRPr lang="en-US" sz="1600" b="1" dirty="0">
                        <a:solidFill>
                          <a:srgbClr val="FFFFFF"/>
                        </a:solidFill>
                      </a:endParaRPr>
                    </a:p>
                  </a:txBody>
                  <a:tcPr marT="0" marB="0" anchor="ctr">
                    <a:lnL w="12700" cap="flat" cmpd="sng" algn="ctr">
                      <a:noFill/>
                      <a:prstDash val="solid"/>
                      <a:round/>
                      <a:headEnd type="none" w="med" len="med"/>
                      <a:tailEnd type="none" w="med" len="med"/>
                    </a:lnL>
                    <a:lnR>
                      <a:noFill/>
                    </a:lnR>
                    <a:lnT w="12700" cap="flat" cmpd="sng" algn="ctr">
                      <a:solidFill>
                        <a:prstClr val="black">
                          <a:lumMod val="50000"/>
                          <a:lumOff val="50000"/>
                        </a:prstClr>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192" rtl="0" eaLnBrk="1" latinLnBrk="0" hangingPunct="1">
                        <a:defRPr sz="1800" kern="1200">
                          <a:solidFill>
                            <a:schemeClr val="tx1"/>
                          </a:solidFill>
                          <a:latin typeface="Calibri"/>
                        </a:defRPr>
                      </a:lvl1pPr>
                      <a:lvl2pPr marL="457096" algn="l" defTabSz="914192" rtl="0" eaLnBrk="1" latinLnBrk="0" hangingPunct="1">
                        <a:defRPr sz="1800" kern="1200">
                          <a:solidFill>
                            <a:schemeClr val="tx1"/>
                          </a:solidFill>
                          <a:latin typeface="Calibri"/>
                        </a:defRPr>
                      </a:lvl2pPr>
                      <a:lvl3pPr marL="914192" algn="l" defTabSz="914192" rtl="0" eaLnBrk="1" latinLnBrk="0" hangingPunct="1">
                        <a:defRPr sz="1800" kern="1200">
                          <a:solidFill>
                            <a:schemeClr val="tx1"/>
                          </a:solidFill>
                          <a:latin typeface="Calibri"/>
                        </a:defRPr>
                      </a:lvl3pPr>
                      <a:lvl4pPr marL="1371288" algn="l" defTabSz="914192" rtl="0" eaLnBrk="1" latinLnBrk="0" hangingPunct="1">
                        <a:defRPr sz="1800" kern="1200">
                          <a:solidFill>
                            <a:schemeClr val="tx1"/>
                          </a:solidFill>
                          <a:latin typeface="Calibri"/>
                        </a:defRPr>
                      </a:lvl4pPr>
                      <a:lvl5pPr marL="1828385" algn="l" defTabSz="914192" rtl="0" eaLnBrk="1" latinLnBrk="0" hangingPunct="1">
                        <a:defRPr sz="1800" kern="1200">
                          <a:solidFill>
                            <a:schemeClr val="tx1"/>
                          </a:solidFill>
                          <a:latin typeface="Calibri"/>
                        </a:defRPr>
                      </a:lvl5pPr>
                      <a:lvl6pPr marL="2285480" algn="l" defTabSz="914192" rtl="0" eaLnBrk="1" latinLnBrk="0" hangingPunct="1">
                        <a:defRPr sz="1800" kern="1200">
                          <a:solidFill>
                            <a:schemeClr val="tx1"/>
                          </a:solidFill>
                          <a:latin typeface="Calibri"/>
                        </a:defRPr>
                      </a:lvl6pPr>
                      <a:lvl7pPr marL="2742577" algn="l" defTabSz="914192" rtl="0" eaLnBrk="1" latinLnBrk="0" hangingPunct="1">
                        <a:defRPr sz="1800" kern="1200">
                          <a:solidFill>
                            <a:schemeClr val="tx1"/>
                          </a:solidFill>
                          <a:latin typeface="Calibri"/>
                        </a:defRPr>
                      </a:lvl7pPr>
                      <a:lvl8pPr marL="3199673" algn="l" defTabSz="914192" rtl="0" eaLnBrk="1" latinLnBrk="0" hangingPunct="1">
                        <a:defRPr sz="1800" kern="1200">
                          <a:solidFill>
                            <a:schemeClr val="tx1"/>
                          </a:solidFill>
                          <a:latin typeface="Calibri"/>
                        </a:defRPr>
                      </a:lvl8pPr>
                      <a:lvl9pPr marL="3656769" algn="l" defTabSz="914192" rtl="0" eaLnBrk="1" latinLnBrk="0" hangingPunct="1">
                        <a:defRPr sz="1800" kern="1200">
                          <a:solidFill>
                            <a:schemeClr val="tx1"/>
                          </a:solidFill>
                          <a:latin typeface="Calibri"/>
                        </a:defRPr>
                      </a:lvl9pPr>
                    </a:lstStyle>
                    <a:p>
                      <a:pPr algn="ctr"/>
                      <a:r>
                        <a:rPr lang="en-US" sz="1600" b="1" dirty="0" smtClean="0">
                          <a:solidFill>
                            <a:srgbClr val="FFFFFF"/>
                          </a:solidFill>
                        </a:rPr>
                        <a:t>$2,109</a:t>
                      </a:r>
                      <a:r>
                        <a:rPr lang="ru-RU" sz="1600" b="1" dirty="0" smtClean="0">
                          <a:solidFill>
                            <a:srgbClr val="FFFFFF"/>
                          </a:solidFill>
                        </a:rPr>
                        <a:t> М</a:t>
                      </a:r>
                      <a:endParaRPr lang="en-US" sz="1600" b="1" dirty="0">
                        <a:solidFill>
                          <a:srgbClr val="FFFFFF"/>
                        </a:solidFill>
                      </a:endParaRPr>
                    </a:p>
                  </a:txBody>
                  <a:tcPr marT="0" marB="0" anchor="ctr">
                    <a:lnL>
                      <a:noFill/>
                    </a:lnL>
                    <a:lnR>
                      <a:noFill/>
                    </a:lnR>
                    <a:lnT w="12700" cap="flat" cmpd="sng" algn="ctr">
                      <a:solidFill>
                        <a:prstClr val="black">
                          <a:lumMod val="50000"/>
                          <a:lumOff val="50000"/>
                        </a:prstClr>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lnTlToBr w="12700" cmpd="sng">
                      <a:noFill/>
                      <a:prstDash val="solid"/>
                    </a:lnTlToBr>
                    <a:lnBlToTr w="12700" cmpd="sng">
                      <a:noFill/>
                      <a:prstDash val="solid"/>
                    </a:lnBlToTr>
                    <a:noFill/>
                  </a:tcPr>
                </a:tc>
              </a:tr>
              <a:tr h="276958">
                <a:tc>
                  <a:txBody>
                    <a:bodyPr/>
                    <a:lstStyle>
                      <a:lvl1pPr marL="0" algn="l" defTabSz="914192" rtl="0" eaLnBrk="1" latinLnBrk="0" hangingPunct="1">
                        <a:defRPr sz="1800" kern="1200">
                          <a:solidFill>
                            <a:schemeClr val="tx1"/>
                          </a:solidFill>
                          <a:latin typeface="Calibri"/>
                        </a:defRPr>
                      </a:lvl1pPr>
                      <a:lvl2pPr marL="457096" algn="l" defTabSz="914192" rtl="0" eaLnBrk="1" latinLnBrk="0" hangingPunct="1">
                        <a:defRPr sz="1800" kern="1200">
                          <a:solidFill>
                            <a:schemeClr val="tx1"/>
                          </a:solidFill>
                          <a:latin typeface="Calibri"/>
                        </a:defRPr>
                      </a:lvl2pPr>
                      <a:lvl3pPr marL="914192" algn="l" defTabSz="914192" rtl="0" eaLnBrk="1" latinLnBrk="0" hangingPunct="1">
                        <a:defRPr sz="1800" kern="1200">
                          <a:solidFill>
                            <a:schemeClr val="tx1"/>
                          </a:solidFill>
                          <a:latin typeface="Calibri"/>
                        </a:defRPr>
                      </a:lvl3pPr>
                      <a:lvl4pPr marL="1371288" algn="l" defTabSz="914192" rtl="0" eaLnBrk="1" latinLnBrk="0" hangingPunct="1">
                        <a:defRPr sz="1800" kern="1200">
                          <a:solidFill>
                            <a:schemeClr val="tx1"/>
                          </a:solidFill>
                          <a:latin typeface="Calibri"/>
                        </a:defRPr>
                      </a:lvl4pPr>
                      <a:lvl5pPr marL="1828385" algn="l" defTabSz="914192" rtl="0" eaLnBrk="1" latinLnBrk="0" hangingPunct="1">
                        <a:defRPr sz="1800" kern="1200">
                          <a:solidFill>
                            <a:schemeClr val="tx1"/>
                          </a:solidFill>
                          <a:latin typeface="Calibri"/>
                        </a:defRPr>
                      </a:lvl5pPr>
                      <a:lvl6pPr marL="2285480" algn="l" defTabSz="914192" rtl="0" eaLnBrk="1" latinLnBrk="0" hangingPunct="1">
                        <a:defRPr sz="1800" kern="1200">
                          <a:solidFill>
                            <a:schemeClr val="tx1"/>
                          </a:solidFill>
                          <a:latin typeface="Calibri"/>
                        </a:defRPr>
                      </a:lvl6pPr>
                      <a:lvl7pPr marL="2742577" algn="l" defTabSz="914192" rtl="0" eaLnBrk="1" latinLnBrk="0" hangingPunct="1">
                        <a:defRPr sz="1800" kern="1200">
                          <a:solidFill>
                            <a:schemeClr val="tx1"/>
                          </a:solidFill>
                          <a:latin typeface="Calibri"/>
                        </a:defRPr>
                      </a:lvl7pPr>
                      <a:lvl8pPr marL="3199673" algn="l" defTabSz="914192" rtl="0" eaLnBrk="1" latinLnBrk="0" hangingPunct="1">
                        <a:defRPr sz="1800" kern="1200">
                          <a:solidFill>
                            <a:schemeClr val="tx1"/>
                          </a:solidFill>
                          <a:latin typeface="Calibri"/>
                        </a:defRPr>
                      </a:lvl8pPr>
                      <a:lvl9pPr marL="3656769" algn="l" defTabSz="914192" rtl="0" eaLnBrk="1" latinLnBrk="0" hangingPunct="1">
                        <a:defRPr sz="1800" kern="1200">
                          <a:solidFill>
                            <a:schemeClr val="tx1"/>
                          </a:solidFill>
                          <a:latin typeface="Calibri"/>
                        </a:defRPr>
                      </a:lvl9pPr>
                    </a:lstStyle>
                    <a:p>
                      <a:r>
                        <a:rPr lang="ru-RU" sz="1600" b="1" dirty="0" smtClean="0">
                          <a:solidFill>
                            <a:srgbClr val="FFFFFF"/>
                          </a:solidFill>
                        </a:rPr>
                        <a:t>Информационная безопасность</a:t>
                      </a:r>
                      <a:endParaRPr lang="en-US" sz="1600" b="1" dirty="0">
                        <a:solidFill>
                          <a:srgbClr val="FFFFFF"/>
                        </a:solidFill>
                      </a:endParaRPr>
                    </a:p>
                  </a:txBody>
                  <a:tcPr marT="0" marB="0" anchor="ctr">
                    <a:lnL w="12700" cap="flat" cmpd="sng" algn="ctr">
                      <a:noFill/>
                      <a:prstDash val="solid"/>
                      <a:round/>
                      <a:headEnd type="none" w="med" len="med"/>
                      <a:tailEnd type="none" w="med" len="med"/>
                    </a:lnL>
                    <a:lnR>
                      <a:noFill/>
                    </a:lnR>
                    <a:lnT w="12700" cap="flat" cmpd="sng" algn="ctr">
                      <a:solidFill>
                        <a:prstClr val="black">
                          <a:lumMod val="50000"/>
                          <a:lumOff val="50000"/>
                        </a:prstClr>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192" rtl="0" eaLnBrk="1" latinLnBrk="0" hangingPunct="1">
                        <a:defRPr sz="1800" kern="1200">
                          <a:solidFill>
                            <a:schemeClr val="tx1"/>
                          </a:solidFill>
                          <a:latin typeface="Calibri"/>
                        </a:defRPr>
                      </a:lvl1pPr>
                      <a:lvl2pPr marL="457096" algn="l" defTabSz="914192" rtl="0" eaLnBrk="1" latinLnBrk="0" hangingPunct="1">
                        <a:defRPr sz="1800" kern="1200">
                          <a:solidFill>
                            <a:schemeClr val="tx1"/>
                          </a:solidFill>
                          <a:latin typeface="Calibri"/>
                        </a:defRPr>
                      </a:lvl2pPr>
                      <a:lvl3pPr marL="914192" algn="l" defTabSz="914192" rtl="0" eaLnBrk="1" latinLnBrk="0" hangingPunct="1">
                        <a:defRPr sz="1800" kern="1200">
                          <a:solidFill>
                            <a:schemeClr val="tx1"/>
                          </a:solidFill>
                          <a:latin typeface="Calibri"/>
                        </a:defRPr>
                      </a:lvl3pPr>
                      <a:lvl4pPr marL="1371288" algn="l" defTabSz="914192" rtl="0" eaLnBrk="1" latinLnBrk="0" hangingPunct="1">
                        <a:defRPr sz="1800" kern="1200">
                          <a:solidFill>
                            <a:schemeClr val="tx1"/>
                          </a:solidFill>
                          <a:latin typeface="Calibri"/>
                        </a:defRPr>
                      </a:lvl4pPr>
                      <a:lvl5pPr marL="1828385" algn="l" defTabSz="914192" rtl="0" eaLnBrk="1" latinLnBrk="0" hangingPunct="1">
                        <a:defRPr sz="1800" kern="1200">
                          <a:solidFill>
                            <a:schemeClr val="tx1"/>
                          </a:solidFill>
                          <a:latin typeface="Calibri"/>
                        </a:defRPr>
                      </a:lvl5pPr>
                      <a:lvl6pPr marL="2285480" algn="l" defTabSz="914192" rtl="0" eaLnBrk="1" latinLnBrk="0" hangingPunct="1">
                        <a:defRPr sz="1800" kern="1200">
                          <a:solidFill>
                            <a:schemeClr val="tx1"/>
                          </a:solidFill>
                          <a:latin typeface="Calibri"/>
                        </a:defRPr>
                      </a:lvl6pPr>
                      <a:lvl7pPr marL="2742577" algn="l" defTabSz="914192" rtl="0" eaLnBrk="1" latinLnBrk="0" hangingPunct="1">
                        <a:defRPr sz="1800" kern="1200">
                          <a:solidFill>
                            <a:schemeClr val="tx1"/>
                          </a:solidFill>
                          <a:latin typeface="Calibri"/>
                        </a:defRPr>
                      </a:lvl7pPr>
                      <a:lvl8pPr marL="3199673" algn="l" defTabSz="914192" rtl="0" eaLnBrk="1" latinLnBrk="0" hangingPunct="1">
                        <a:defRPr sz="1800" kern="1200">
                          <a:solidFill>
                            <a:schemeClr val="tx1"/>
                          </a:solidFill>
                          <a:latin typeface="Calibri"/>
                        </a:defRPr>
                      </a:lvl8pPr>
                      <a:lvl9pPr marL="3656769" algn="l" defTabSz="914192" rtl="0" eaLnBrk="1" latinLnBrk="0" hangingPunct="1">
                        <a:defRPr sz="1800" kern="1200">
                          <a:solidFill>
                            <a:schemeClr val="tx1"/>
                          </a:solidFill>
                          <a:latin typeface="Calibri"/>
                        </a:defRPr>
                      </a:lvl9pPr>
                    </a:lstStyle>
                    <a:p>
                      <a:pPr algn="ctr"/>
                      <a:r>
                        <a:rPr lang="en-US" sz="1600" b="1" dirty="0" smtClean="0">
                          <a:solidFill>
                            <a:srgbClr val="FFFFFF"/>
                          </a:solidFill>
                        </a:rPr>
                        <a:t>$2,053</a:t>
                      </a:r>
                      <a:r>
                        <a:rPr lang="ru-RU" sz="1600" b="1" dirty="0" smtClean="0">
                          <a:solidFill>
                            <a:srgbClr val="FFFFFF"/>
                          </a:solidFill>
                        </a:rPr>
                        <a:t> М</a:t>
                      </a:r>
                      <a:endParaRPr lang="en-US" sz="1600" b="1" dirty="0">
                        <a:solidFill>
                          <a:srgbClr val="FFFFFF"/>
                        </a:solidFill>
                      </a:endParaRPr>
                    </a:p>
                  </a:txBody>
                  <a:tcPr marT="0" marB="0" anchor="ctr">
                    <a:lnL>
                      <a:noFill/>
                    </a:lnL>
                    <a:lnR>
                      <a:noFill/>
                    </a:lnR>
                    <a:lnT w="12700" cap="flat" cmpd="sng" algn="ctr">
                      <a:solidFill>
                        <a:prstClr val="black">
                          <a:lumMod val="50000"/>
                          <a:lumOff val="50000"/>
                        </a:prstClr>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lnTlToBr w="12700" cmpd="sng">
                      <a:noFill/>
                      <a:prstDash val="solid"/>
                    </a:lnTlToBr>
                    <a:lnBlToTr w="12700" cmpd="sng">
                      <a:noFill/>
                      <a:prstDash val="solid"/>
                    </a:lnBlToTr>
                    <a:noFill/>
                  </a:tcPr>
                </a:tc>
              </a:tr>
              <a:tr h="276958">
                <a:tc>
                  <a:txBody>
                    <a:bodyPr/>
                    <a:lstStyle>
                      <a:lvl1pPr marL="0" algn="l" defTabSz="914192" rtl="0" eaLnBrk="1" latinLnBrk="0" hangingPunct="1">
                        <a:defRPr sz="1800" kern="1200">
                          <a:solidFill>
                            <a:schemeClr val="tx1"/>
                          </a:solidFill>
                          <a:latin typeface="Calibri"/>
                        </a:defRPr>
                      </a:lvl1pPr>
                      <a:lvl2pPr marL="457096" algn="l" defTabSz="914192" rtl="0" eaLnBrk="1" latinLnBrk="0" hangingPunct="1">
                        <a:defRPr sz="1800" kern="1200">
                          <a:solidFill>
                            <a:schemeClr val="tx1"/>
                          </a:solidFill>
                          <a:latin typeface="Calibri"/>
                        </a:defRPr>
                      </a:lvl2pPr>
                      <a:lvl3pPr marL="914192" algn="l" defTabSz="914192" rtl="0" eaLnBrk="1" latinLnBrk="0" hangingPunct="1">
                        <a:defRPr sz="1800" kern="1200">
                          <a:solidFill>
                            <a:schemeClr val="tx1"/>
                          </a:solidFill>
                          <a:latin typeface="Calibri"/>
                        </a:defRPr>
                      </a:lvl3pPr>
                      <a:lvl4pPr marL="1371288" algn="l" defTabSz="914192" rtl="0" eaLnBrk="1" latinLnBrk="0" hangingPunct="1">
                        <a:defRPr sz="1800" kern="1200">
                          <a:solidFill>
                            <a:schemeClr val="tx1"/>
                          </a:solidFill>
                          <a:latin typeface="Calibri"/>
                        </a:defRPr>
                      </a:lvl4pPr>
                      <a:lvl5pPr marL="1828385" algn="l" defTabSz="914192" rtl="0" eaLnBrk="1" latinLnBrk="0" hangingPunct="1">
                        <a:defRPr sz="1800" kern="1200">
                          <a:solidFill>
                            <a:schemeClr val="tx1"/>
                          </a:solidFill>
                          <a:latin typeface="Calibri"/>
                        </a:defRPr>
                      </a:lvl5pPr>
                      <a:lvl6pPr marL="2285480" algn="l" defTabSz="914192" rtl="0" eaLnBrk="1" latinLnBrk="0" hangingPunct="1">
                        <a:defRPr sz="1800" kern="1200">
                          <a:solidFill>
                            <a:schemeClr val="tx1"/>
                          </a:solidFill>
                          <a:latin typeface="Calibri"/>
                        </a:defRPr>
                      </a:lvl6pPr>
                      <a:lvl7pPr marL="2742577" algn="l" defTabSz="914192" rtl="0" eaLnBrk="1" latinLnBrk="0" hangingPunct="1">
                        <a:defRPr sz="1800" kern="1200">
                          <a:solidFill>
                            <a:schemeClr val="tx1"/>
                          </a:solidFill>
                          <a:latin typeface="Calibri"/>
                        </a:defRPr>
                      </a:lvl7pPr>
                      <a:lvl8pPr marL="3199673" algn="l" defTabSz="914192" rtl="0" eaLnBrk="1" latinLnBrk="0" hangingPunct="1">
                        <a:defRPr sz="1800" kern="1200">
                          <a:solidFill>
                            <a:schemeClr val="tx1"/>
                          </a:solidFill>
                          <a:latin typeface="Calibri"/>
                        </a:defRPr>
                      </a:lvl8pPr>
                      <a:lvl9pPr marL="3656769" algn="l" defTabSz="914192" rtl="0" eaLnBrk="1" latinLnBrk="0" hangingPunct="1">
                        <a:defRPr sz="1800" kern="1200">
                          <a:solidFill>
                            <a:schemeClr val="tx1"/>
                          </a:solidFill>
                          <a:latin typeface="Calibri"/>
                        </a:defRPr>
                      </a:lvl9pPr>
                    </a:lstStyle>
                    <a:p>
                      <a:r>
                        <a:rPr lang="ru-RU" sz="1600" b="1" dirty="0" smtClean="0">
                          <a:solidFill>
                            <a:srgbClr val="FFFFFF"/>
                          </a:solidFill>
                        </a:rPr>
                        <a:t>Консалтинг</a:t>
                      </a:r>
                      <a:endParaRPr lang="en-US" sz="1600" b="1" dirty="0">
                        <a:solidFill>
                          <a:srgbClr val="FFFFFF"/>
                        </a:solidFill>
                      </a:endParaRPr>
                    </a:p>
                  </a:txBody>
                  <a:tcPr marT="0" marB="0" anchor="ctr">
                    <a:lnL w="12700" cap="flat" cmpd="sng" algn="ctr">
                      <a:noFill/>
                      <a:prstDash val="solid"/>
                      <a:round/>
                      <a:headEnd type="none" w="med" len="med"/>
                      <a:tailEnd type="none" w="med" len="med"/>
                    </a:lnL>
                    <a:lnR>
                      <a:noFill/>
                    </a:lnR>
                    <a:lnT w="12700" cap="flat" cmpd="sng" algn="ctr">
                      <a:solidFill>
                        <a:prstClr val="black">
                          <a:lumMod val="50000"/>
                          <a:lumOff val="50000"/>
                        </a:prst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192" rtl="0" eaLnBrk="1" latinLnBrk="0" hangingPunct="1">
                        <a:defRPr sz="1800" kern="1200">
                          <a:solidFill>
                            <a:schemeClr val="tx1"/>
                          </a:solidFill>
                          <a:latin typeface="Calibri"/>
                        </a:defRPr>
                      </a:lvl1pPr>
                      <a:lvl2pPr marL="457096" algn="l" defTabSz="914192" rtl="0" eaLnBrk="1" latinLnBrk="0" hangingPunct="1">
                        <a:defRPr sz="1800" kern="1200">
                          <a:solidFill>
                            <a:schemeClr val="tx1"/>
                          </a:solidFill>
                          <a:latin typeface="Calibri"/>
                        </a:defRPr>
                      </a:lvl2pPr>
                      <a:lvl3pPr marL="914192" algn="l" defTabSz="914192" rtl="0" eaLnBrk="1" latinLnBrk="0" hangingPunct="1">
                        <a:defRPr sz="1800" kern="1200">
                          <a:solidFill>
                            <a:schemeClr val="tx1"/>
                          </a:solidFill>
                          <a:latin typeface="Calibri"/>
                        </a:defRPr>
                      </a:lvl3pPr>
                      <a:lvl4pPr marL="1371288" algn="l" defTabSz="914192" rtl="0" eaLnBrk="1" latinLnBrk="0" hangingPunct="1">
                        <a:defRPr sz="1800" kern="1200">
                          <a:solidFill>
                            <a:schemeClr val="tx1"/>
                          </a:solidFill>
                          <a:latin typeface="Calibri"/>
                        </a:defRPr>
                      </a:lvl4pPr>
                      <a:lvl5pPr marL="1828385" algn="l" defTabSz="914192" rtl="0" eaLnBrk="1" latinLnBrk="0" hangingPunct="1">
                        <a:defRPr sz="1800" kern="1200">
                          <a:solidFill>
                            <a:schemeClr val="tx1"/>
                          </a:solidFill>
                          <a:latin typeface="Calibri"/>
                        </a:defRPr>
                      </a:lvl5pPr>
                      <a:lvl6pPr marL="2285480" algn="l" defTabSz="914192" rtl="0" eaLnBrk="1" latinLnBrk="0" hangingPunct="1">
                        <a:defRPr sz="1800" kern="1200">
                          <a:solidFill>
                            <a:schemeClr val="tx1"/>
                          </a:solidFill>
                          <a:latin typeface="Calibri"/>
                        </a:defRPr>
                      </a:lvl6pPr>
                      <a:lvl7pPr marL="2742577" algn="l" defTabSz="914192" rtl="0" eaLnBrk="1" latinLnBrk="0" hangingPunct="1">
                        <a:defRPr sz="1800" kern="1200">
                          <a:solidFill>
                            <a:schemeClr val="tx1"/>
                          </a:solidFill>
                          <a:latin typeface="Calibri"/>
                        </a:defRPr>
                      </a:lvl7pPr>
                      <a:lvl8pPr marL="3199673" algn="l" defTabSz="914192" rtl="0" eaLnBrk="1" latinLnBrk="0" hangingPunct="1">
                        <a:defRPr sz="1800" kern="1200">
                          <a:solidFill>
                            <a:schemeClr val="tx1"/>
                          </a:solidFill>
                          <a:latin typeface="Calibri"/>
                        </a:defRPr>
                      </a:lvl8pPr>
                      <a:lvl9pPr marL="3656769" algn="l" defTabSz="914192" rtl="0" eaLnBrk="1" latinLnBrk="0" hangingPunct="1">
                        <a:defRPr sz="1800" kern="1200">
                          <a:solidFill>
                            <a:schemeClr val="tx1"/>
                          </a:solidFill>
                          <a:latin typeface="Calibri"/>
                        </a:defRPr>
                      </a:lvl9pPr>
                    </a:lstStyle>
                    <a:p>
                      <a:pPr algn="ctr"/>
                      <a:r>
                        <a:rPr lang="en-US" sz="1600" b="1" dirty="0" smtClean="0">
                          <a:solidFill>
                            <a:srgbClr val="FFFFFF"/>
                          </a:solidFill>
                        </a:rPr>
                        <a:t>$265</a:t>
                      </a:r>
                      <a:r>
                        <a:rPr lang="ru-RU" sz="1600" b="1" dirty="0" smtClean="0">
                          <a:solidFill>
                            <a:srgbClr val="FFFFFF"/>
                          </a:solidFill>
                        </a:rPr>
                        <a:t> М</a:t>
                      </a:r>
                      <a:endParaRPr lang="en-US" sz="1600" b="1" dirty="0">
                        <a:solidFill>
                          <a:srgbClr val="FFFFFF"/>
                        </a:solidFill>
                      </a:endParaRPr>
                    </a:p>
                  </a:txBody>
                  <a:tcPr marT="0" marB="0" anchor="ctr">
                    <a:lnL>
                      <a:noFill/>
                    </a:lnL>
                    <a:lnR>
                      <a:noFill/>
                    </a:lnR>
                    <a:lnT w="12700" cap="flat" cmpd="sng" algn="ctr">
                      <a:solidFill>
                        <a:prstClr val="black">
                          <a:lumMod val="50000"/>
                          <a:lumOff val="50000"/>
                        </a:prst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76958">
                <a:tc>
                  <a:txBody>
                    <a:bodyPr/>
                    <a:lstStyle>
                      <a:lvl1pPr marL="0" algn="l" defTabSz="914192" rtl="0" eaLnBrk="1" latinLnBrk="0" hangingPunct="1">
                        <a:defRPr sz="1800" kern="1200">
                          <a:solidFill>
                            <a:schemeClr val="tx1"/>
                          </a:solidFill>
                          <a:latin typeface="Calibri"/>
                        </a:defRPr>
                      </a:lvl1pPr>
                      <a:lvl2pPr marL="457096" algn="l" defTabSz="914192" rtl="0" eaLnBrk="1" latinLnBrk="0" hangingPunct="1">
                        <a:defRPr sz="1800" kern="1200">
                          <a:solidFill>
                            <a:schemeClr val="tx1"/>
                          </a:solidFill>
                          <a:latin typeface="Calibri"/>
                        </a:defRPr>
                      </a:lvl2pPr>
                      <a:lvl3pPr marL="914192" algn="l" defTabSz="914192" rtl="0" eaLnBrk="1" latinLnBrk="0" hangingPunct="1">
                        <a:defRPr sz="1800" kern="1200">
                          <a:solidFill>
                            <a:schemeClr val="tx1"/>
                          </a:solidFill>
                          <a:latin typeface="Calibri"/>
                        </a:defRPr>
                      </a:lvl3pPr>
                      <a:lvl4pPr marL="1371288" algn="l" defTabSz="914192" rtl="0" eaLnBrk="1" latinLnBrk="0" hangingPunct="1">
                        <a:defRPr sz="1800" kern="1200">
                          <a:solidFill>
                            <a:schemeClr val="tx1"/>
                          </a:solidFill>
                          <a:latin typeface="Calibri"/>
                        </a:defRPr>
                      </a:lvl4pPr>
                      <a:lvl5pPr marL="1828385" algn="l" defTabSz="914192" rtl="0" eaLnBrk="1" latinLnBrk="0" hangingPunct="1">
                        <a:defRPr sz="1800" kern="1200">
                          <a:solidFill>
                            <a:schemeClr val="tx1"/>
                          </a:solidFill>
                          <a:latin typeface="Calibri"/>
                        </a:defRPr>
                      </a:lvl5pPr>
                      <a:lvl6pPr marL="2285480" algn="l" defTabSz="914192" rtl="0" eaLnBrk="1" latinLnBrk="0" hangingPunct="1">
                        <a:defRPr sz="1800" kern="1200">
                          <a:solidFill>
                            <a:schemeClr val="tx1"/>
                          </a:solidFill>
                          <a:latin typeface="Calibri"/>
                        </a:defRPr>
                      </a:lvl6pPr>
                      <a:lvl7pPr marL="2742577" algn="l" defTabSz="914192" rtl="0" eaLnBrk="1" latinLnBrk="0" hangingPunct="1">
                        <a:defRPr sz="1800" kern="1200">
                          <a:solidFill>
                            <a:schemeClr val="tx1"/>
                          </a:solidFill>
                          <a:latin typeface="Calibri"/>
                        </a:defRPr>
                      </a:lvl7pPr>
                      <a:lvl8pPr marL="3199673" algn="l" defTabSz="914192" rtl="0" eaLnBrk="1" latinLnBrk="0" hangingPunct="1">
                        <a:defRPr sz="1800" kern="1200">
                          <a:solidFill>
                            <a:schemeClr val="tx1"/>
                          </a:solidFill>
                          <a:latin typeface="Calibri"/>
                        </a:defRPr>
                      </a:lvl8pPr>
                      <a:lvl9pPr marL="3656769" algn="l" defTabSz="914192" rtl="0" eaLnBrk="1" latinLnBrk="0" hangingPunct="1">
                        <a:defRPr sz="1800" kern="1200">
                          <a:solidFill>
                            <a:schemeClr val="tx1"/>
                          </a:solidFill>
                          <a:latin typeface="Calibri"/>
                        </a:defRPr>
                      </a:lvl9pPr>
                    </a:lstStyle>
                    <a:p>
                      <a:r>
                        <a:rPr lang="en-US" sz="1800" b="1" dirty="0" smtClean="0">
                          <a:solidFill>
                            <a:schemeClr val="bg1"/>
                          </a:solidFill>
                        </a:rPr>
                        <a:t>FY1</a:t>
                      </a:r>
                      <a:r>
                        <a:rPr lang="ru-RU" sz="1800" b="1" dirty="0" smtClean="0">
                          <a:solidFill>
                            <a:schemeClr val="bg1"/>
                          </a:solidFill>
                        </a:rPr>
                        <a:t>4</a:t>
                      </a:r>
                      <a:endParaRPr lang="en-US" sz="1800" b="1" dirty="0">
                        <a:solidFill>
                          <a:schemeClr val="bg1"/>
                        </a:solidFill>
                      </a:endParaRPr>
                    </a:p>
                  </a:txBody>
                  <a:tcPr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lumOff val="15000"/>
                      </a:schemeClr>
                    </a:solidFill>
                  </a:tcPr>
                </a:tc>
                <a:tc>
                  <a:txBody>
                    <a:bodyPr/>
                    <a:lstStyle>
                      <a:lvl1pPr marL="0" algn="l" defTabSz="914192" rtl="0" eaLnBrk="1" latinLnBrk="0" hangingPunct="1">
                        <a:defRPr sz="1800" kern="1200">
                          <a:solidFill>
                            <a:schemeClr val="tx1"/>
                          </a:solidFill>
                          <a:latin typeface="Calibri"/>
                        </a:defRPr>
                      </a:lvl1pPr>
                      <a:lvl2pPr marL="457096" algn="l" defTabSz="914192" rtl="0" eaLnBrk="1" latinLnBrk="0" hangingPunct="1">
                        <a:defRPr sz="1800" kern="1200">
                          <a:solidFill>
                            <a:schemeClr val="tx1"/>
                          </a:solidFill>
                          <a:latin typeface="Calibri"/>
                        </a:defRPr>
                      </a:lvl2pPr>
                      <a:lvl3pPr marL="914192" algn="l" defTabSz="914192" rtl="0" eaLnBrk="1" latinLnBrk="0" hangingPunct="1">
                        <a:defRPr sz="1800" kern="1200">
                          <a:solidFill>
                            <a:schemeClr val="tx1"/>
                          </a:solidFill>
                          <a:latin typeface="Calibri"/>
                        </a:defRPr>
                      </a:lvl3pPr>
                      <a:lvl4pPr marL="1371288" algn="l" defTabSz="914192" rtl="0" eaLnBrk="1" latinLnBrk="0" hangingPunct="1">
                        <a:defRPr sz="1800" kern="1200">
                          <a:solidFill>
                            <a:schemeClr val="tx1"/>
                          </a:solidFill>
                          <a:latin typeface="Calibri"/>
                        </a:defRPr>
                      </a:lvl4pPr>
                      <a:lvl5pPr marL="1828385" algn="l" defTabSz="914192" rtl="0" eaLnBrk="1" latinLnBrk="0" hangingPunct="1">
                        <a:defRPr sz="1800" kern="1200">
                          <a:solidFill>
                            <a:schemeClr val="tx1"/>
                          </a:solidFill>
                          <a:latin typeface="Calibri"/>
                        </a:defRPr>
                      </a:lvl5pPr>
                      <a:lvl6pPr marL="2285480" algn="l" defTabSz="914192" rtl="0" eaLnBrk="1" latinLnBrk="0" hangingPunct="1">
                        <a:defRPr sz="1800" kern="1200">
                          <a:solidFill>
                            <a:schemeClr val="tx1"/>
                          </a:solidFill>
                          <a:latin typeface="Calibri"/>
                        </a:defRPr>
                      </a:lvl6pPr>
                      <a:lvl7pPr marL="2742577" algn="l" defTabSz="914192" rtl="0" eaLnBrk="1" latinLnBrk="0" hangingPunct="1">
                        <a:defRPr sz="1800" kern="1200">
                          <a:solidFill>
                            <a:schemeClr val="tx1"/>
                          </a:solidFill>
                          <a:latin typeface="Calibri"/>
                        </a:defRPr>
                      </a:lvl7pPr>
                      <a:lvl8pPr marL="3199673" algn="l" defTabSz="914192" rtl="0" eaLnBrk="1" latinLnBrk="0" hangingPunct="1">
                        <a:defRPr sz="1800" kern="1200">
                          <a:solidFill>
                            <a:schemeClr val="tx1"/>
                          </a:solidFill>
                          <a:latin typeface="Calibri"/>
                        </a:defRPr>
                      </a:lvl8pPr>
                      <a:lvl9pPr marL="3656769" algn="l" defTabSz="914192" rtl="0" eaLnBrk="1" latinLnBrk="0" hangingPunct="1">
                        <a:defRPr sz="1800" kern="1200">
                          <a:solidFill>
                            <a:schemeClr val="tx1"/>
                          </a:solidFill>
                          <a:latin typeface="Calibri"/>
                        </a:defRPr>
                      </a:lvl9pPr>
                    </a:lstStyle>
                    <a:p>
                      <a:pPr algn="ctr"/>
                      <a:r>
                        <a:rPr lang="en-US" sz="1800" b="1" dirty="0" smtClean="0">
                          <a:solidFill>
                            <a:schemeClr val="bg1"/>
                          </a:solidFill>
                        </a:rPr>
                        <a:t>$6.9 </a:t>
                      </a:r>
                      <a:r>
                        <a:rPr lang="ru-RU" sz="1800" b="1" dirty="0" smtClean="0">
                          <a:solidFill>
                            <a:schemeClr val="bg1"/>
                          </a:solidFill>
                        </a:rPr>
                        <a:t>Млрд</a:t>
                      </a:r>
                      <a:endParaRPr lang="en-US" sz="1800" b="1" dirty="0">
                        <a:solidFill>
                          <a:schemeClr val="bg1"/>
                        </a:solidFill>
                      </a:endParaRPr>
                    </a:p>
                  </a:txBody>
                  <a:tcPr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lumOff val="15000"/>
                      </a:schemeClr>
                    </a:solidFill>
                  </a:tcPr>
                </a:tc>
              </a:tr>
            </a:tbl>
          </a:graphicData>
        </a:graphic>
      </p:graphicFrame>
      <p:grpSp>
        <p:nvGrpSpPr>
          <p:cNvPr id="3" name="Group 1"/>
          <p:cNvGrpSpPr>
            <a:grpSpLocks/>
          </p:cNvGrpSpPr>
          <p:nvPr/>
        </p:nvGrpSpPr>
        <p:grpSpPr bwMode="auto">
          <a:xfrm>
            <a:off x="381000" y="1143000"/>
            <a:ext cx="4038600" cy="3131343"/>
            <a:chOff x="381000" y="1143000"/>
            <a:chExt cx="4038600" cy="3130616"/>
          </a:xfrm>
        </p:grpSpPr>
        <p:sp>
          <p:nvSpPr>
            <p:cNvPr id="148" name="Title 1"/>
            <p:cNvSpPr txBox="1">
              <a:spLocks/>
            </p:cNvSpPr>
            <p:nvPr/>
          </p:nvSpPr>
          <p:spPr bwMode="black">
            <a:xfrm>
              <a:off x="381000" y="1143000"/>
              <a:ext cx="4038600" cy="403131"/>
            </a:xfrm>
            <a:prstGeom prst="rect">
              <a:avLst/>
            </a:prstGeom>
            <a:noFill/>
            <a:ln w="9525">
              <a:noFill/>
              <a:miter lim="800000"/>
              <a:headEnd/>
              <a:tailEnd/>
            </a:ln>
          </p:spPr>
          <p:txBody>
            <a:bodyPr lIns="91419" tIns="45710" rIns="91419" bIns="45710" anchor="b">
              <a:spAutoFit/>
            </a:bodyPr>
            <a:lstStyle>
              <a:lvl1pPr algn="l" rtl="0" fontAlgn="base">
                <a:lnSpc>
                  <a:spcPct val="90000"/>
                </a:lnSpc>
                <a:spcBef>
                  <a:spcPct val="0"/>
                </a:spcBef>
                <a:spcAft>
                  <a:spcPct val="0"/>
                </a:spcAft>
                <a:defRPr sz="2800" b="1">
                  <a:solidFill>
                    <a:schemeClr val="tx1"/>
                  </a:solidFill>
                  <a:latin typeface="+mj-lt"/>
                  <a:ea typeface="+mj-ea"/>
                  <a:cs typeface="+mj-cs"/>
                </a:defRPr>
              </a:lvl1pPr>
              <a:lvl2pPr algn="l" rtl="0" fontAlgn="base">
                <a:lnSpc>
                  <a:spcPct val="90000"/>
                </a:lnSpc>
                <a:spcBef>
                  <a:spcPct val="0"/>
                </a:spcBef>
                <a:spcAft>
                  <a:spcPct val="0"/>
                </a:spcAft>
                <a:defRPr sz="2800" b="1">
                  <a:solidFill>
                    <a:schemeClr val="tx1"/>
                  </a:solidFill>
                  <a:latin typeface="Calibri" pitchFamily="34" charset="0"/>
                </a:defRPr>
              </a:lvl2pPr>
              <a:lvl3pPr algn="l" rtl="0" fontAlgn="base">
                <a:lnSpc>
                  <a:spcPct val="90000"/>
                </a:lnSpc>
                <a:spcBef>
                  <a:spcPct val="0"/>
                </a:spcBef>
                <a:spcAft>
                  <a:spcPct val="0"/>
                </a:spcAft>
                <a:defRPr sz="2800" b="1">
                  <a:solidFill>
                    <a:schemeClr val="tx1"/>
                  </a:solidFill>
                  <a:latin typeface="Calibri" pitchFamily="34" charset="0"/>
                </a:defRPr>
              </a:lvl3pPr>
              <a:lvl4pPr algn="l" rtl="0" fontAlgn="base">
                <a:lnSpc>
                  <a:spcPct val="90000"/>
                </a:lnSpc>
                <a:spcBef>
                  <a:spcPct val="0"/>
                </a:spcBef>
                <a:spcAft>
                  <a:spcPct val="0"/>
                </a:spcAft>
                <a:defRPr sz="2800" b="1">
                  <a:solidFill>
                    <a:schemeClr val="tx1"/>
                  </a:solidFill>
                  <a:latin typeface="Calibri" pitchFamily="34" charset="0"/>
                </a:defRPr>
              </a:lvl4pPr>
              <a:lvl5pPr algn="l" rtl="0" fontAlgn="base">
                <a:lnSpc>
                  <a:spcPct val="90000"/>
                </a:lnSpc>
                <a:spcBef>
                  <a:spcPct val="0"/>
                </a:spcBef>
                <a:spcAft>
                  <a:spcPct val="0"/>
                </a:spcAft>
                <a:defRPr sz="2800" b="1">
                  <a:solidFill>
                    <a:schemeClr val="tx1"/>
                  </a:solidFill>
                  <a:latin typeface="Calibri" pitchFamily="34" charset="0"/>
                </a:defRPr>
              </a:lvl5pPr>
              <a:lvl6pPr marL="457096" algn="l" rtl="0" eaLnBrk="1" fontAlgn="base" hangingPunct="1">
                <a:spcBef>
                  <a:spcPct val="0"/>
                </a:spcBef>
                <a:spcAft>
                  <a:spcPct val="0"/>
                </a:spcAft>
                <a:defRPr sz="2800" b="1">
                  <a:solidFill>
                    <a:schemeClr val="bg1"/>
                  </a:solidFill>
                  <a:latin typeface="Arial" charset="0"/>
                </a:defRPr>
              </a:lvl6pPr>
              <a:lvl7pPr marL="914192" algn="l" rtl="0" eaLnBrk="1" fontAlgn="base" hangingPunct="1">
                <a:spcBef>
                  <a:spcPct val="0"/>
                </a:spcBef>
                <a:spcAft>
                  <a:spcPct val="0"/>
                </a:spcAft>
                <a:defRPr sz="2800" b="1">
                  <a:solidFill>
                    <a:schemeClr val="bg1"/>
                  </a:solidFill>
                  <a:latin typeface="Arial" charset="0"/>
                </a:defRPr>
              </a:lvl7pPr>
              <a:lvl8pPr marL="1371288" algn="l" rtl="0" eaLnBrk="1" fontAlgn="base" hangingPunct="1">
                <a:spcBef>
                  <a:spcPct val="0"/>
                </a:spcBef>
                <a:spcAft>
                  <a:spcPct val="0"/>
                </a:spcAft>
                <a:defRPr sz="2800" b="1">
                  <a:solidFill>
                    <a:schemeClr val="bg1"/>
                  </a:solidFill>
                  <a:latin typeface="Arial" charset="0"/>
                </a:defRPr>
              </a:lvl8pPr>
              <a:lvl9pPr marL="1828385" algn="l" rtl="0" eaLnBrk="1" fontAlgn="base" hangingPunct="1">
                <a:spcBef>
                  <a:spcPct val="0"/>
                </a:spcBef>
                <a:spcAft>
                  <a:spcPct val="0"/>
                </a:spcAft>
                <a:defRPr sz="2800" b="1">
                  <a:solidFill>
                    <a:schemeClr val="bg1"/>
                  </a:solidFill>
                  <a:latin typeface="Arial" charset="0"/>
                </a:defRPr>
              </a:lvl9pPr>
            </a:lstStyle>
            <a:p>
              <a:pPr algn="ctr">
                <a:defRPr/>
              </a:pPr>
              <a:r>
                <a:rPr lang="ru-RU" sz="2200" kern="0" dirty="0" smtClean="0">
                  <a:solidFill>
                    <a:schemeClr val="bg1"/>
                  </a:solidFill>
                </a:rPr>
                <a:t>Продажи по сегментам</a:t>
              </a:r>
              <a:endParaRPr lang="en-US" sz="2200" kern="0" dirty="0">
                <a:solidFill>
                  <a:schemeClr val="bg1"/>
                </a:solidFill>
              </a:endParaRPr>
            </a:p>
          </p:txBody>
        </p:sp>
        <p:graphicFrame>
          <p:nvGraphicFramePr>
            <p:cNvPr id="1026" name="Chart 149"/>
            <p:cNvGraphicFramePr>
              <a:graphicFrameLocks/>
            </p:cNvGraphicFramePr>
            <p:nvPr>
              <p:extLst>
                <p:ext uri="{D42A27DB-BD31-4B8C-83A1-F6EECF244321}">
                  <p14:modId xmlns:p14="http://schemas.microsoft.com/office/powerpoint/2010/main" val="3982380620"/>
                </p:ext>
              </p:extLst>
            </p:nvPr>
          </p:nvGraphicFramePr>
          <p:xfrm>
            <a:off x="1039813" y="1275525"/>
            <a:ext cx="2692400" cy="2998091"/>
          </p:xfrm>
          <a:graphic>
            <a:graphicData uri="http://schemas.openxmlformats.org/presentationml/2006/ole">
              <mc:AlternateContent xmlns:mc="http://schemas.openxmlformats.org/markup-compatibility/2006">
                <mc:Choice xmlns:v="urn:schemas-microsoft-com:vml" Requires="v">
                  <p:oleObj spid="_x0000_s2062" name="Worksheet" r:id="rId6" imgW="2692400" imgH="2997200" progId="Excel.Sheet.8">
                    <p:embed/>
                  </p:oleObj>
                </mc:Choice>
                <mc:Fallback>
                  <p:oleObj name="Worksheet" r:id="rId6" imgW="2692400" imgH="2997200" progId="Excel.Sheet.8">
                    <p:embed/>
                    <p:pic>
                      <p:nvPicPr>
                        <p:cNvPr id="0" name=""/>
                        <p:cNvPicPr>
                          <a:picLocks noChangeArrowheads="1"/>
                        </p:cNvPicPr>
                        <p:nvPr/>
                      </p:nvPicPr>
                      <p:blipFill>
                        <a:blip r:embed="rId7"/>
                        <a:srcRect/>
                        <a:stretch>
                          <a:fillRect/>
                        </a:stretch>
                      </p:blipFill>
                      <p:spPr bwMode="auto">
                        <a:xfrm>
                          <a:off x="1039813" y="1275525"/>
                          <a:ext cx="2692400" cy="29980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1" name="Title 1"/>
            <p:cNvSpPr txBox="1">
              <a:spLocks/>
            </p:cNvSpPr>
            <p:nvPr/>
          </p:nvSpPr>
          <p:spPr bwMode="black">
            <a:xfrm>
              <a:off x="2667000" y="1971082"/>
              <a:ext cx="1219200" cy="371790"/>
            </a:xfrm>
            <a:prstGeom prst="rect">
              <a:avLst/>
            </a:prstGeom>
            <a:noFill/>
            <a:ln w="9525">
              <a:noFill/>
              <a:miter lim="800000"/>
              <a:headEnd/>
              <a:tailEnd/>
            </a:ln>
          </p:spPr>
          <p:txBody>
            <a:bodyPr wrap="square" lIns="91419" tIns="45710" rIns="91419" bIns="45710" anchor="b">
              <a:spAutoFit/>
            </a:bodyPr>
            <a:lstStyle>
              <a:lvl1pPr algn="l" rtl="0" fontAlgn="base">
                <a:lnSpc>
                  <a:spcPct val="90000"/>
                </a:lnSpc>
                <a:spcBef>
                  <a:spcPct val="0"/>
                </a:spcBef>
                <a:spcAft>
                  <a:spcPct val="0"/>
                </a:spcAft>
                <a:defRPr sz="2800" b="1">
                  <a:solidFill>
                    <a:schemeClr val="tx1"/>
                  </a:solidFill>
                  <a:latin typeface="+mj-lt"/>
                  <a:ea typeface="+mj-ea"/>
                  <a:cs typeface="+mj-cs"/>
                </a:defRPr>
              </a:lvl1pPr>
              <a:lvl2pPr algn="l" rtl="0" fontAlgn="base">
                <a:lnSpc>
                  <a:spcPct val="90000"/>
                </a:lnSpc>
                <a:spcBef>
                  <a:spcPct val="0"/>
                </a:spcBef>
                <a:spcAft>
                  <a:spcPct val="0"/>
                </a:spcAft>
                <a:defRPr sz="2800" b="1">
                  <a:solidFill>
                    <a:schemeClr val="tx1"/>
                  </a:solidFill>
                  <a:latin typeface="Calibri" pitchFamily="34" charset="0"/>
                </a:defRPr>
              </a:lvl2pPr>
              <a:lvl3pPr algn="l" rtl="0" fontAlgn="base">
                <a:lnSpc>
                  <a:spcPct val="90000"/>
                </a:lnSpc>
                <a:spcBef>
                  <a:spcPct val="0"/>
                </a:spcBef>
                <a:spcAft>
                  <a:spcPct val="0"/>
                </a:spcAft>
                <a:defRPr sz="2800" b="1">
                  <a:solidFill>
                    <a:schemeClr val="tx1"/>
                  </a:solidFill>
                  <a:latin typeface="Calibri" pitchFamily="34" charset="0"/>
                </a:defRPr>
              </a:lvl3pPr>
              <a:lvl4pPr algn="l" rtl="0" fontAlgn="base">
                <a:lnSpc>
                  <a:spcPct val="90000"/>
                </a:lnSpc>
                <a:spcBef>
                  <a:spcPct val="0"/>
                </a:spcBef>
                <a:spcAft>
                  <a:spcPct val="0"/>
                </a:spcAft>
                <a:defRPr sz="2800" b="1">
                  <a:solidFill>
                    <a:schemeClr val="tx1"/>
                  </a:solidFill>
                  <a:latin typeface="Calibri" pitchFamily="34" charset="0"/>
                </a:defRPr>
              </a:lvl4pPr>
              <a:lvl5pPr algn="l" rtl="0" fontAlgn="base">
                <a:lnSpc>
                  <a:spcPct val="90000"/>
                </a:lnSpc>
                <a:spcBef>
                  <a:spcPct val="0"/>
                </a:spcBef>
                <a:spcAft>
                  <a:spcPct val="0"/>
                </a:spcAft>
                <a:defRPr sz="2800" b="1">
                  <a:solidFill>
                    <a:schemeClr val="tx1"/>
                  </a:solidFill>
                  <a:latin typeface="Calibri" pitchFamily="34" charset="0"/>
                </a:defRPr>
              </a:lvl5pPr>
              <a:lvl6pPr marL="457096" algn="l" rtl="0" eaLnBrk="1" fontAlgn="base" hangingPunct="1">
                <a:spcBef>
                  <a:spcPct val="0"/>
                </a:spcBef>
                <a:spcAft>
                  <a:spcPct val="0"/>
                </a:spcAft>
                <a:defRPr sz="2800" b="1">
                  <a:solidFill>
                    <a:schemeClr val="bg1"/>
                  </a:solidFill>
                  <a:latin typeface="Arial" charset="0"/>
                </a:defRPr>
              </a:lvl6pPr>
              <a:lvl7pPr marL="914192" algn="l" rtl="0" eaLnBrk="1" fontAlgn="base" hangingPunct="1">
                <a:spcBef>
                  <a:spcPct val="0"/>
                </a:spcBef>
                <a:spcAft>
                  <a:spcPct val="0"/>
                </a:spcAft>
                <a:defRPr sz="2800" b="1">
                  <a:solidFill>
                    <a:schemeClr val="bg1"/>
                  </a:solidFill>
                  <a:latin typeface="Arial" charset="0"/>
                </a:defRPr>
              </a:lvl7pPr>
              <a:lvl8pPr marL="1371288" algn="l" rtl="0" eaLnBrk="1" fontAlgn="base" hangingPunct="1">
                <a:spcBef>
                  <a:spcPct val="0"/>
                </a:spcBef>
                <a:spcAft>
                  <a:spcPct val="0"/>
                </a:spcAft>
                <a:defRPr sz="2800" b="1">
                  <a:solidFill>
                    <a:schemeClr val="bg1"/>
                  </a:solidFill>
                  <a:latin typeface="Arial" charset="0"/>
                </a:defRPr>
              </a:lvl8pPr>
              <a:lvl9pPr marL="1828385" algn="l" rtl="0" eaLnBrk="1" fontAlgn="base" hangingPunct="1">
                <a:spcBef>
                  <a:spcPct val="0"/>
                </a:spcBef>
                <a:spcAft>
                  <a:spcPct val="0"/>
                </a:spcAft>
                <a:defRPr sz="2800" b="1">
                  <a:solidFill>
                    <a:schemeClr val="bg1"/>
                  </a:solidFill>
                  <a:latin typeface="Arial" charset="0"/>
                </a:defRPr>
              </a:lvl9pPr>
            </a:lstStyle>
            <a:p>
              <a:pPr algn="ctr">
                <a:defRPr/>
              </a:pPr>
              <a:r>
                <a:rPr lang="ru-RU" sz="1000" kern="0" dirty="0" smtClean="0">
                  <a:solidFill>
                    <a:sysClr val="window" lastClr="FFFFFF"/>
                  </a:solidFill>
                </a:rPr>
                <a:t>Потребительский рынок</a:t>
              </a:r>
              <a:endParaRPr lang="en-US" sz="1000" kern="0" dirty="0">
                <a:solidFill>
                  <a:sysClr val="window" lastClr="FFFFFF"/>
                </a:solidFill>
              </a:endParaRPr>
            </a:p>
          </p:txBody>
        </p:sp>
        <p:sp>
          <p:nvSpPr>
            <p:cNvPr id="152" name="Title 1"/>
            <p:cNvSpPr txBox="1">
              <a:spLocks/>
            </p:cNvSpPr>
            <p:nvPr/>
          </p:nvSpPr>
          <p:spPr bwMode="black">
            <a:xfrm>
              <a:off x="2667000" y="2211140"/>
              <a:ext cx="762000" cy="374563"/>
            </a:xfrm>
            <a:prstGeom prst="rect">
              <a:avLst/>
            </a:prstGeom>
            <a:noFill/>
            <a:ln w="9525">
              <a:noFill/>
              <a:miter lim="800000"/>
              <a:headEnd/>
              <a:tailEnd/>
            </a:ln>
          </p:spPr>
          <p:txBody>
            <a:bodyPr lIns="91419" tIns="45710" rIns="91419" bIns="45710" anchor="b">
              <a:spAutoFit/>
            </a:bodyPr>
            <a:lstStyle>
              <a:lvl1pPr algn="l" rtl="0" fontAlgn="base">
                <a:lnSpc>
                  <a:spcPct val="90000"/>
                </a:lnSpc>
                <a:spcBef>
                  <a:spcPct val="0"/>
                </a:spcBef>
                <a:spcAft>
                  <a:spcPct val="0"/>
                </a:spcAft>
                <a:defRPr sz="2800" b="1">
                  <a:solidFill>
                    <a:schemeClr val="tx1"/>
                  </a:solidFill>
                  <a:latin typeface="+mj-lt"/>
                  <a:ea typeface="+mj-ea"/>
                  <a:cs typeface="+mj-cs"/>
                </a:defRPr>
              </a:lvl1pPr>
              <a:lvl2pPr algn="l" rtl="0" fontAlgn="base">
                <a:lnSpc>
                  <a:spcPct val="90000"/>
                </a:lnSpc>
                <a:spcBef>
                  <a:spcPct val="0"/>
                </a:spcBef>
                <a:spcAft>
                  <a:spcPct val="0"/>
                </a:spcAft>
                <a:defRPr sz="2800" b="1">
                  <a:solidFill>
                    <a:schemeClr val="tx1"/>
                  </a:solidFill>
                  <a:latin typeface="Calibri" pitchFamily="34" charset="0"/>
                </a:defRPr>
              </a:lvl2pPr>
              <a:lvl3pPr algn="l" rtl="0" fontAlgn="base">
                <a:lnSpc>
                  <a:spcPct val="90000"/>
                </a:lnSpc>
                <a:spcBef>
                  <a:spcPct val="0"/>
                </a:spcBef>
                <a:spcAft>
                  <a:spcPct val="0"/>
                </a:spcAft>
                <a:defRPr sz="2800" b="1">
                  <a:solidFill>
                    <a:schemeClr val="tx1"/>
                  </a:solidFill>
                  <a:latin typeface="Calibri" pitchFamily="34" charset="0"/>
                </a:defRPr>
              </a:lvl3pPr>
              <a:lvl4pPr algn="l" rtl="0" fontAlgn="base">
                <a:lnSpc>
                  <a:spcPct val="90000"/>
                </a:lnSpc>
                <a:spcBef>
                  <a:spcPct val="0"/>
                </a:spcBef>
                <a:spcAft>
                  <a:spcPct val="0"/>
                </a:spcAft>
                <a:defRPr sz="2800" b="1">
                  <a:solidFill>
                    <a:schemeClr val="tx1"/>
                  </a:solidFill>
                  <a:latin typeface="Calibri" pitchFamily="34" charset="0"/>
                </a:defRPr>
              </a:lvl4pPr>
              <a:lvl5pPr algn="l" rtl="0" fontAlgn="base">
                <a:lnSpc>
                  <a:spcPct val="90000"/>
                </a:lnSpc>
                <a:spcBef>
                  <a:spcPct val="0"/>
                </a:spcBef>
                <a:spcAft>
                  <a:spcPct val="0"/>
                </a:spcAft>
                <a:defRPr sz="2800" b="1">
                  <a:solidFill>
                    <a:schemeClr val="tx1"/>
                  </a:solidFill>
                  <a:latin typeface="Calibri" pitchFamily="34" charset="0"/>
                </a:defRPr>
              </a:lvl5pPr>
              <a:lvl6pPr marL="457096" algn="l" rtl="0" eaLnBrk="1" fontAlgn="base" hangingPunct="1">
                <a:spcBef>
                  <a:spcPct val="0"/>
                </a:spcBef>
                <a:spcAft>
                  <a:spcPct val="0"/>
                </a:spcAft>
                <a:defRPr sz="2800" b="1">
                  <a:solidFill>
                    <a:schemeClr val="bg1"/>
                  </a:solidFill>
                  <a:latin typeface="Arial" charset="0"/>
                </a:defRPr>
              </a:lvl6pPr>
              <a:lvl7pPr marL="914192" algn="l" rtl="0" eaLnBrk="1" fontAlgn="base" hangingPunct="1">
                <a:spcBef>
                  <a:spcPct val="0"/>
                </a:spcBef>
                <a:spcAft>
                  <a:spcPct val="0"/>
                </a:spcAft>
                <a:defRPr sz="2800" b="1">
                  <a:solidFill>
                    <a:schemeClr val="bg1"/>
                  </a:solidFill>
                  <a:latin typeface="Arial" charset="0"/>
                </a:defRPr>
              </a:lvl7pPr>
              <a:lvl8pPr marL="1371288" algn="l" rtl="0" eaLnBrk="1" fontAlgn="base" hangingPunct="1">
                <a:spcBef>
                  <a:spcPct val="0"/>
                </a:spcBef>
                <a:spcAft>
                  <a:spcPct val="0"/>
                </a:spcAft>
                <a:defRPr sz="2800" b="1">
                  <a:solidFill>
                    <a:schemeClr val="bg1"/>
                  </a:solidFill>
                  <a:latin typeface="Arial" charset="0"/>
                </a:defRPr>
              </a:lvl8pPr>
              <a:lvl9pPr marL="1828385" algn="l" rtl="0" eaLnBrk="1" fontAlgn="base" hangingPunct="1">
                <a:spcBef>
                  <a:spcPct val="0"/>
                </a:spcBef>
                <a:spcAft>
                  <a:spcPct val="0"/>
                </a:spcAft>
                <a:defRPr sz="2800" b="1">
                  <a:solidFill>
                    <a:schemeClr val="bg1"/>
                  </a:solidFill>
                  <a:latin typeface="Arial" charset="0"/>
                </a:defRPr>
              </a:lvl9pPr>
            </a:lstStyle>
            <a:p>
              <a:pPr algn="ctr">
                <a:defRPr/>
              </a:pPr>
              <a:r>
                <a:rPr lang="en-US" sz="2000" kern="0" dirty="0" smtClean="0">
                  <a:solidFill>
                    <a:sysClr val="window" lastClr="FFFFFF"/>
                  </a:solidFill>
                </a:rPr>
                <a:t>31%</a:t>
              </a:r>
              <a:endParaRPr lang="en-US" sz="2000" kern="0" dirty="0">
                <a:solidFill>
                  <a:sysClr val="window" lastClr="FFFFFF"/>
                </a:solidFill>
              </a:endParaRPr>
            </a:p>
          </p:txBody>
        </p:sp>
        <p:sp>
          <p:nvSpPr>
            <p:cNvPr id="153" name="Title 1"/>
            <p:cNvSpPr txBox="1">
              <a:spLocks/>
            </p:cNvSpPr>
            <p:nvPr/>
          </p:nvSpPr>
          <p:spPr bwMode="black">
            <a:xfrm>
              <a:off x="2095500" y="3537982"/>
              <a:ext cx="762000" cy="374563"/>
            </a:xfrm>
            <a:prstGeom prst="rect">
              <a:avLst/>
            </a:prstGeom>
            <a:noFill/>
            <a:ln w="9525">
              <a:noFill/>
              <a:miter lim="800000"/>
              <a:headEnd/>
              <a:tailEnd/>
            </a:ln>
          </p:spPr>
          <p:txBody>
            <a:bodyPr lIns="91419" tIns="45710" rIns="91419" bIns="45710" anchor="b">
              <a:spAutoFit/>
            </a:bodyPr>
            <a:lstStyle>
              <a:lvl1pPr algn="l" rtl="0" fontAlgn="base">
                <a:lnSpc>
                  <a:spcPct val="90000"/>
                </a:lnSpc>
                <a:spcBef>
                  <a:spcPct val="0"/>
                </a:spcBef>
                <a:spcAft>
                  <a:spcPct val="0"/>
                </a:spcAft>
                <a:defRPr sz="2800" b="1">
                  <a:solidFill>
                    <a:schemeClr val="tx1"/>
                  </a:solidFill>
                  <a:latin typeface="+mj-lt"/>
                  <a:ea typeface="+mj-ea"/>
                  <a:cs typeface="+mj-cs"/>
                </a:defRPr>
              </a:lvl1pPr>
              <a:lvl2pPr algn="l" rtl="0" fontAlgn="base">
                <a:lnSpc>
                  <a:spcPct val="90000"/>
                </a:lnSpc>
                <a:spcBef>
                  <a:spcPct val="0"/>
                </a:spcBef>
                <a:spcAft>
                  <a:spcPct val="0"/>
                </a:spcAft>
                <a:defRPr sz="2800" b="1">
                  <a:solidFill>
                    <a:schemeClr val="tx1"/>
                  </a:solidFill>
                  <a:latin typeface="Calibri" pitchFamily="34" charset="0"/>
                </a:defRPr>
              </a:lvl2pPr>
              <a:lvl3pPr algn="l" rtl="0" fontAlgn="base">
                <a:lnSpc>
                  <a:spcPct val="90000"/>
                </a:lnSpc>
                <a:spcBef>
                  <a:spcPct val="0"/>
                </a:spcBef>
                <a:spcAft>
                  <a:spcPct val="0"/>
                </a:spcAft>
                <a:defRPr sz="2800" b="1">
                  <a:solidFill>
                    <a:schemeClr val="tx1"/>
                  </a:solidFill>
                  <a:latin typeface="Calibri" pitchFamily="34" charset="0"/>
                </a:defRPr>
              </a:lvl3pPr>
              <a:lvl4pPr algn="l" rtl="0" fontAlgn="base">
                <a:lnSpc>
                  <a:spcPct val="90000"/>
                </a:lnSpc>
                <a:spcBef>
                  <a:spcPct val="0"/>
                </a:spcBef>
                <a:spcAft>
                  <a:spcPct val="0"/>
                </a:spcAft>
                <a:defRPr sz="2800" b="1">
                  <a:solidFill>
                    <a:schemeClr val="tx1"/>
                  </a:solidFill>
                  <a:latin typeface="Calibri" pitchFamily="34" charset="0"/>
                </a:defRPr>
              </a:lvl4pPr>
              <a:lvl5pPr algn="l" rtl="0" fontAlgn="base">
                <a:lnSpc>
                  <a:spcPct val="90000"/>
                </a:lnSpc>
                <a:spcBef>
                  <a:spcPct val="0"/>
                </a:spcBef>
                <a:spcAft>
                  <a:spcPct val="0"/>
                </a:spcAft>
                <a:defRPr sz="2800" b="1">
                  <a:solidFill>
                    <a:schemeClr val="tx1"/>
                  </a:solidFill>
                  <a:latin typeface="Calibri" pitchFamily="34" charset="0"/>
                </a:defRPr>
              </a:lvl5pPr>
              <a:lvl6pPr marL="457096" algn="l" rtl="0" eaLnBrk="1" fontAlgn="base" hangingPunct="1">
                <a:spcBef>
                  <a:spcPct val="0"/>
                </a:spcBef>
                <a:spcAft>
                  <a:spcPct val="0"/>
                </a:spcAft>
                <a:defRPr sz="2800" b="1">
                  <a:solidFill>
                    <a:schemeClr val="bg1"/>
                  </a:solidFill>
                  <a:latin typeface="Arial" charset="0"/>
                </a:defRPr>
              </a:lvl6pPr>
              <a:lvl7pPr marL="914192" algn="l" rtl="0" eaLnBrk="1" fontAlgn="base" hangingPunct="1">
                <a:spcBef>
                  <a:spcPct val="0"/>
                </a:spcBef>
                <a:spcAft>
                  <a:spcPct val="0"/>
                </a:spcAft>
                <a:defRPr sz="2800" b="1">
                  <a:solidFill>
                    <a:schemeClr val="bg1"/>
                  </a:solidFill>
                  <a:latin typeface="Arial" charset="0"/>
                </a:defRPr>
              </a:lvl7pPr>
              <a:lvl8pPr marL="1371288" algn="l" rtl="0" eaLnBrk="1" fontAlgn="base" hangingPunct="1">
                <a:spcBef>
                  <a:spcPct val="0"/>
                </a:spcBef>
                <a:spcAft>
                  <a:spcPct val="0"/>
                </a:spcAft>
                <a:defRPr sz="2800" b="1">
                  <a:solidFill>
                    <a:schemeClr val="bg1"/>
                  </a:solidFill>
                  <a:latin typeface="Arial" charset="0"/>
                </a:defRPr>
              </a:lvl8pPr>
              <a:lvl9pPr marL="1828385" algn="l" rtl="0" eaLnBrk="1" fontAlgn="base" hangingPunct="1">
                <a:spcBef>
                  <a:spcPct val="0"/>
                </a:spcBef>
                <a:spcAft>
                  <a:spcPct val="0"/>
                </a:spcAft>
                <a:defRPr sz="2800" b="1">
                  <a:solidFill>
                    <a:schemeClr val="bg1"/>
                  </a:solidFill>
                  <a:latin typeface="Arial" charset="0"/>
                </a:defRPr>
              </a:lvl9pPr>
            </a:lstStyle>
            <a:p>
              <a:pPr algn="ctr">
                <a:defRPr/>
              </a:pPr>
              <a:r>
                <a:rPr lang="en-US" sz="2000" kern="0" dirty="0" smtClean="0">
                  <a:solidFill>
                    <a:sysClr val="window" lastClr="FFFFFF"/>
                  </a:solidFill>
                </a:rPr>
                <a:t>29%</a:t>
              </a:r>
              <a:endParaRPr lang="en-US" sz="2000" kern="0" dirty="0">
                <a:solidFill>
                  <a:sysClr val="window" lastClr="FFFFFF"/>
                </a:solidFill>
              </a:endParaRPr>
            </a:p>
          </p:txBody>
        </p:sp>
        <p:sp>
          <p:nvSpPr>
            <p:cNvPr id="154" name="Title 1"/>
            <p:cNvSpPr txBox="1">
              <a:spLocks/>
            </p:cNvSpPr>
            <p:nvPr/>
          </p:nvSpPr>
          <p:spPr bwMode="black">
            <a:xfrm>
              <a:off x="1981200" y="3297923"/>
              <a:ext cx="990600" cy="371790"/>
            </a:xfrm>
            <a:prstGeom prst="rect">
              <a:avLst/>
            </a:prstGeom>
            <a:noFill/>
            <a:ln w="9525">
              <a:noFill/>
              <a:miter lim="800000"/>
              <a:headEnd/>
              <a:tailEnd/>
            </a:ln>
          </p:spPr>
          <p:txBody>
            <a:bodyPr lIns="91419" tIns="45710" rIns="91419" bIns="45710" anchor="b">
              <a:spAutoFit/>
            </a:bodyPr>
            <a:lstStyle>
              <a:lvl1pPr algn="l" rtl="0" fontAlgn="base">
                <a:lnSpc>
                  <a:spcPct val="90000"/>
                </a:lnSpc>
                <a:spcBef>
                  <a:spcPct val="0"/>
                </a:spcBef>
                <a:spcAft>
                  <a:spcPct val="0"/>
                </a:spcAft>
                <a:defRPr sz="2800" b="1">
                  <a:solidFill>
                    <a:schemeClr val="tx1"/>
                  </a:solidFill>
                  <a:latin typeface="+mj-lt"/>
                  <a:ea typeface="+mj-ea"/>
                  <a:cs typeface="+mj-cs"/>
                </a:defRPr>
              </a:lvl1pPr>
              <a:lvl2pPr algn="l" rtl="0" fontAlgn="base">
                <a:lnSpc>
                  <a:spcPct val="90000"/>
                </a:lnSpc>
                <a:spcBef>
                  <a:spcPct val="0"/>
                </a:spcBef>
                <a:spcAft>
                  <a:spcPct val="0"/>
                </a:spcAft>
                <a:defRPr sz="2800" b="1">
                  <a:solidFill>
                    <a:schemeClr val="tx1"/>
                  </a:solidFill>
                  <a:latin typeface="Calibri" pitchFamily="34" charset="0"/>
                </a:defRPr>
              </a:lvl2pPr>
              <a:lvl3pPr algn="l" rtl="0" fontAlgn="base">
                <a:lnSpc>
                  <a:spcPct val="90000"/>
                </a:lnSpc>
                <a:spcBef>
                  <a:spcPct val="0"/>
                </a:spcBef>
                <a:spcAft>
                  <a:spcPct val="0"/>
                </a:spcAft>
                <a:defRPr sz="2800" b="1">
                  <a:solidFill>
                    <a:schemeClr val="tx1"/>
                  </a:solidFill>
                  <a:latin typeface="Calibri" pitchFamily="34" charset="0"/>
                </a:defRPr>
              </a:lvl3pPr>
              <a:lvl4pPr algn="l" rtl="0" fontAlgn="base">
                <a:lnSpc>
                  <a:spcPct val="90000"/>
                </a:lnSpc>
                <a:spcBef>
                  <a:spcPct val="0"/>
                </a:spcBef>
                <a:spcAft>
                  <a:spcPct val="0"/>
                </a:spcAft>
                <a:defRPr sz="2800" b="1">
                  <a:solidFill>
                    <a:schemeClr val="tx1"/>
                  </a:solidFill>
                  <a:latin typeface="Calibri" pitchFamily="34" charset="0"/>
                </a:defRPr>
              </a:lvl4pPr>
              <a:lvl5pPr algn="l" rtl="0" fontAlgn="base">
                <a:lnSpc>
                  <a:spcPct val="90000"/>
                </a:lnSpc>
                <a:spcBef>
                  <a:spcPct val="0"/>
                </a:spcBef>
                <a:spcAft>
                  <a:spcPct val="0"/>
                </a:spcAft>
                <a:defRPr sz="2800" b="1">
                  <a:solidFill>
                    <a:schemeClr val="tx1"/>
                  </a:solidFill>
                  <a:latin typeface="Calibri" pitchFamily="34" charset="0"/>
                </a:defRPr>
              </a:lvl5pPr>
              <a:lvl6pPr marL="457096" algn="l" rtl="0" eaLnBrk="1" fontAlgn="base" hangingPunct="1">
                <a:spcBef>
                  <a:spcPct val="0"/>
                </a:spcBef>
                <a:spcAft>
                  <a:spcPct val="0"/>
                </a:spcAft>
                <a:defRPr sz="2800" b="1">
                  <a:solidFill>
                    <a:schemeClr val="bg1"/>
                  </a:solidFill>
                  <a:latin typeface="Arial" charset="0"/>
                </a:defRPr>
              </a:lvl6pPr>
              <a:lvl7pPr marL="914192" algn="l" rtl="0" eaLnBrk="1" fontAlgn="base" hangingPunct="1">
                <a:spcBef>
                  <a:spcPct val="0"/>
                </a:spcBef>
                <a:spcAft>
                  <a:spcPct val="0"/>
                </a:spcAft>
                <a:defRPr sz="2800" b="1">
                  <a:solidFill>
                    <a:schemeClr val="bg1"/>
                  </a:solidFill>
                  <a:latin typeface="Arial" charset="0"/>
                </a:defRPr>
              </a:lvl7pPr>
              <a:lvl8pPr marL="1371288" algn="l" rtl="0" eaLnBrk="1" fontAlgn="base" hangingPunct="1">
                <a:spcBef>
                  <a:spcPct val="0"/>
                </a:spcBef>
                <a:spcAft>
                  <a:spcPct val="0"/>
                </a:spcAft>
                <a:defRPr sz="2800" b="1">
                  <a:solidFill>
                    <a:schemeClr val="bg1"/>
                  </a:solidFill>
                  <a:latin typeface="Arial" charset="0"/>
                </a:defRPr>
              </a:lvl8pPr>
              <a:lvl9pPr marL="1828385" algn="l" rtl="0" eaLnBrk="1" fontAlgn="base" hangingPunct="1">
                <a:spcBef>
                  <a:spcPct val="0"/>
                </a:spcBef>
                <a:spcAft>
                  <a:spcPct val="0"/>
                </a:spcAft>
                <a:defRPr sz="2800" b="1">
                  <a:solidFill>
                    <a:schemeClr val="bg1"/>
                  </a:solidFill>
                  <a:latin typeface="Arial" charset="0"/>
                </a:defRPr>
              </a:lvl9pPr>
            </a:lstStyle>
            <a:p>
              <a:pPr algn="ctr">
                <a:defRPr/>
              </a:pPr>
              <a:r>
                <a:rPr lang="ru-RU" sz="1000" kern="0" dirty="0" smtClean="0">
                  <a:solidFill>
                    <a:sysClr val="window" lastClr="FFFFFF"/>
                  </a:solidFill>
                </a:rPr>
                <a:t>Безопасность данных (ИБ)</a:t>
              </a:r>
              <a:endParaRPr lang="en-US" sz="1000" kern="0" dirty="0">
                <a:solidFill>
                  <a:sysClr val="window" lastClr="FFFFFF"/>
                </a:solidFill>
              </a:endParaRPr>
            </a:p>
          </p:txBody>
        </p:sp>
        <p:sp>
          <p:nvSpPr>
            <p:cNvPr id="155" name="Title 1"/>
            <p:cNvSpPr txBox="1">
              <a:spLocks/>
            </p:cNvSpPr>
            <p:nvPr/>
          </p:nvSpPr>
          <p:spPr bwMode="black">
            <a:xfrm>
              <a:off x="1211263" y="2490475"/>
              <a:ext cx="762000" cy="374563"/>
            </a:xfrm>
            <a:prstGeom prst="rect">
              <a:avLst/>
            </a:prstGeom>
            <a:noFill/>
            <a:ln w="9525">
              <a:noFill/>
              <a:miter lim="800000"/>
              <a:headEnd/>
              <a:tailEnd/>
            </a:ln>
          </p:spPr>
          <p:txBody>
            <a:bodyPr lIns="91419" tIns="45710" rIns="91419" bIns="45710" anchor="b">
              <a:spAutoFit/>
            </a:bodyPr>
            <a:lstStyle>
              <a:lvl1pPr algn="l" rtl="0" fontAlgn="base">
                <a:lnSpc>
                  <a:spcPct val="90000"/>
                </a:lnSpc>
                <a:spcBef>
                  <a:spcPct val="0"/>
                </a:spcBef>
                <a:spcAft>
                  <a:spcPct val="0"/>
                </a:spcAft>
                <a:defRPr sz="2800" b="1">
                  <a:solidFill>
                    <a:schemeClr val="tx1"/>
                  </a:solidFill>
                  <a:latin typeface="+mj-lt"/>
                  <a:ea typeface="+mj-ea"/>
                  <a:cs typeface="+mj-cs"/>
                </a:defRPr>
              </a:lvl1pPr>
              <a:lvl2pPr algn="l" rtl="0" fontAlgn="base">
                <a:lnSpc>
                  <a:spcPct val="90000"/>
                </a:lnSpc>
                <a:spcBef>
                  <a:spcPct val="0"/>
                </a:spcBef>
                <a:spcAft>
                  <a:spcPct val="0"/>
                </a:spcAft>
                <a:defRPr sz="2800" b="1">
                  <a:solidFill>
                    <a:schemeClr val="tx1"/>
                  </a:solidFill>
                  <a:latin typeface="Calibri" pitchFamily="34" charset="0"/>
                </a:defRPr>
              </a:lvl2pPr>
              <a:lvl3pPr algn="l" rtl="0" fontAlgn="base">
                <a:lnSpc>
                  <a:spcPct val="90000"/>
                </a:lnSpc>
                <a:spcBef>
                  <a:spcPct val="0"/>
                </a:spcBef>
                <a:spcAft>
                  <a:spcPct val="0"/>
                </a:spcAft>
                <a:defRPr sz="2800" b="1">
                  <a:solidFill>
                    <a:schemeClr val="tx1"/>
                  </a:solidFill>
                  <a:latin typeface="Calibri" pitchFamily="34" charset="0"/>
                </a:defRPr>
              </a:lvl3pPr>
              <a:lvl4pPr algn="l" rtl="0" fontAlgn="base">
                <a:lnSpc>
                  <a:spcPct val="90000"/>
                </a:lnSpc>
                <a:spcBef>
                  <a:spcPct val="0"/>
                </a:spcBef>
                <a:spcAft>
                  <a:spcPct val="0"/>
                </a:spcAft>
                <a:defRPr sz="2800" b="1">
                  <a:solidFill>
                    <a:schemeClr val="tx1"/>
                  </a:solidFill>
                  <a:latin typeface="Calibri" pitchFamily="34" charset="0"/>
                </a:defRPr>
              </a:lvl4pPr>
              <a:lvl5pPr algn="l" rtl="0" fontAlgn="base">
                <a:lnSpc>
                  <a:spcPct val="90000"/>
                </a:lnSpc>
                <a:spcBef>
                  <a:spcPct val="0"/>
                </a:spcBef>
                <a:spcAft>
                  <a:spcPct val="0"/>
                </a:spcAft>
                <a:defRPr sz="2800" b="1">
                  <a:solidFill>
                    <a:schemeClr val="tx1"/>
                  </a:solidFill>
                  <a:latin typeface="Calibri" pitchFamily="34" charset="0"/>
                </a:defRPr>
              </a:lvl5pPr>
              <a:lvl6pPr marL="457096" algn="l" rtl="0" eaLnBrk="1" fontAlgn="base" hangingPunct="1">
                <a:spcBef>
                  <a:spcPct val="0"/>
                </a:spcBef>
                <a:spcAft>
                  <a:spcPct val="0"/>
                </a:spcAft>
                <a:defRPr sz="2800" b="1">
                  <a:solidFill>
                    <a:schemeClr val="bg1"/>
                  </a:solidFill>
                  <a:latin typeface="Arial" charset="0"/>
                </a:defRPr>
              </a:lvl6pPr>
              <a:lvl7pPr marL="914192" algn="l" rtl="0" eaLnBrk="1" fontAlgn="base" hangingPunct="1">
                <a:spcBef>
                  <a:spcPct val="0"/>
                </a:spcBef>
                <a:spcAft>
                  <a:spcPct val="0"/>
                </a:spcAft>
                <a:defRPr sz="2800" b="1">
                  <a:solidFill>
                    <a:schemeClr val="bg1"/>
                  </a:solidFill>
                  <a:latin typeface="Arial" charset="0"/>
                </a:defRPr>
              </a:lvl7pPr>
              <a:lvl8pPr marL="1371288" algn="l" rtl="0" eaLnBrk="1" fontAlgn="base" hangingPunct="1">
                <a:spcBef>
                  <a:spcPct val="0"/>
                </a:spcBef>
                <a:spcAft>
                  <a:spcPct val="0"/>
                </a:spcAft>
                <a:defRPr sz="2800" b="1">
                  <a:solidFill>
                    <a:schemeClr val="bg1"/>
                  </a:solidFill>
                  <a:latin typeface="Arial" charset="0"/>
                </a:defRPr>
              </a:lvl8pPr>
              <a:lvl9pPr marL="1828385" algn="l" rtl="0" eaLnBrk="1" fontAlgn="base" hangingPunct="1">
                <a:spcBef>
                  <a:spcPct val="0"/>
                </a:spcBef>
                <a:spcAft>
                  <a:spcPct val="0"/>
                </a:spcAft>
                <a:defRPr sz="2800" b="1">
                  <a:solidFill>
                    <a:schemeClr val="bg1"/>
                  </a:solidFill>
                  <a:latin typeface="Arial" charset="0"/>
                </a:defRPr>
              </a:lvl9pPr>
            </a:lstStyle>
            <a:p>
              <a:pPr algn="ctr">
                <a:defRPr/>
              </a:pPr>
              <a:r>
                <a:rPr lang="en-US" sz="2000" kern="0" dirty="0" smtClean="0">
                  <a:solidFill>
                    <a:sysClr val="window" lastClr="FFFFFF"/>
                  </a:solidFill>
                </a:rPr>
                <a:t>36%</a:t>
              </a:r>
              <a:endParaRPr lang="en-US" sz="2000" kern="0" dirty="0">
                <a:solidFill>
                  <a:sysClr val="window" lastClr="FFFFFF"/>
                </a:solidFill>
              </a:endParaRPr>
            </a:p>
          </p:txBody>
        </p:sp>
        <p:sp>
          <p:nvSpPr>
            <p:cNvPr id="156" name="Title 1"/>
            <p:cNvSpPr txBox="1">
              <a:spLocks/>
            </p:cNvSpPr>
            <p:nvPr/>
          </p:nvSpPr>
          <p:spPr bwMode="black">
            <a:xfrm>
              <a:off x="914400" y="2250417"/>
              <a:ext cx="1173163" cy="371790"/>
            </a:xfrm>
            <a:prstGeom prst="rect">
              <a:avLst/>
            </a:prstGeom>
            <a:noFill/>
            <a:ln w="9525">
              <a:noFill/>
              <a:miter lim="800000"/>
              <a:headEnd/>
              <a:tailEnd/>
            </a:ln>
          </p:spPr>
          <p:txBody>
            <a:bodyPr wrap="square" lIns="91419" tIns="45710" rIns="91419" bIns="45710" anchor="b">
              <a:spAutoFit/>
            </a:bodyPr>
            <a:lstStyle>
              <a:lvl1pPr algn="l" rtl="0" fontAlgn="base">
                <a:lnSpc>
                  <a:spcPct val="90000"/>
                </a:lnSpc>
                <a:spcBef>
                  <a:spcPct val="0"/>
                </a:spcBef>
                <a:spcAft>
                  <a:spcPct val="0"/>
                </a:spcAft>
                <a:defRPr sz="2800" b="1">
                  <a:solidFill>
                    <a:schemeClr val="tx1"/>
                  </a:solidFill>
                  <a:latin typeface="+mj-lt"/>
                  <a:ea typeface="+mj-ea"/>
                  <a:cs typeface="+mj-cs"/>
                </a:defRPr>
              </a:lvl1pPr>
              <a:lvl2pPr algn="l" rtl="0" fontAlgn="base">
                <a:lnSpc>
                  <a:spcPct val="90000"/>
                </a:lnSpc>
                <a:spcBef>
                  <a:spcPct val="0"/>
                </a:spcBef>
                <a:spcAft>
                  <a:spcPct val="0"/>
                </a:spcAft>
                <a:defRPr sz="2800" b="1">
                  <a:solidFill>
                    <a:schemeClr val="tx1"/>
                  </a:solidFill>
                  <a:latin typeface="Calibri" pitchFamily="34" charset="0"/>
                </a:defRPr>
              </a:lvl2pPr>
              <a:lvl3pPr algn="l" rtl="0" fontAlgn="base">
                <a:lnSpc>
                  <a:spcPct val="90000"/>
                </a:lnSpc>
                <a:spcBef>
                  <a:spcPct val="0"/>
                </a:spcBef>
                <a:spcAft>
                  <a:spcPct val="0"/>
                </a:spcAft>
                <a:defRPr sz="2800" b="1">
                  <a:solidFill>
                    <a:schemeClr val="tx1"/>
                  </a:solidFill>
                  <a:latin typeface="Calibri" pitchFamily="34" charset="0"/>
                </a:defRPr>
              </a:lvl3pPr>
              <a:lvl4pPr algn="l" rtl="0" fontAlgn="base">
                <a:lnSpc>
                  <a:spcPct val="90000"/>
                </a:lnSpc>
                <a:spcBef>
                  <a:spcPct val="0"/>
                </a:spcBef>
                <a:spcAft>
                  <a:spcPct val="0"/>
                </a:spcAft>
                <a:defRPr sz="2800" b="1">
                  <a:solidFill>
                    <a:schemeClr val="tx1"/>
                  </a:solidFill>
                  <a:latin typeface="Calibri" pitchFamily="34" charset="0"/>
                </a:defRPr>
              </a:lvl4pPr>
              <a:lvl5pPr algn="l" rtl="0" fontAlgn="base">
                <a:lnSpc>
                  <a:spcPct val="90000"/>
                </a:lnSpc>
                <a:spcBef>
                  <a:spcPct val="0"/>
                </a:spcBef>
                <a:spcAft>
                  <a:spcPct val="0"/>
                </a:spcAft>
                <a:defRPr sz="2800" b="1">
                  <a:solidFill>
                    <a:schemeClr val="tx1"/>
                  </a:solidFill>
                  <a:latin typeface="Calibri" pitchFamily="34" charset="0"/>
                </a:defRPr>
              </a:lvl5pPr>
              <a:lvl6pPr marL="457096" algn="l" rtl="0" eaLnBrk="1" fontAlgn="base" hangingPunct="1">
                <a:spcBef>
                  <a:spcPct val="0"/>
                </a:spcBef>
                <a:spcAft>
                  <a:spcPct val="0"/>
                </a:spcAft>
                <a:defRPr sz="2800" b="1">
                  <a:solidFill>
                    <a:schemeClr val="bg1"/>
                  </a:solidFill>
                  <a:latin typeface="Arial" charset="0"/>
                </a:defRPr>
              </a:lvl6pPr>
              <a:lvl7pPr marL="914192" algn="l" rtl="0" eaLnBrk="1" fontAlgn="base" hangingPunct="1">
                <a:spcBef>
                  <a:spcPct val="0"/>
                </a:spcBef>
                <a:spcAft>
                  <a:spcPct val="0"/>
                </a:spcAft>
                <a:defRPr sz="2800" b="1">
                  <a:solidFill>
                    <a:schemeClr val="bg1"/>
                  </a:solidFill>
                  <a:latin typeface="Arial" charset="0"/>
                </a:defRPr>
              </a:lvl7pPr>
              <a:lvl8pPr marL="1371288" algn="l" rtl="0" eaLnBrk="1" fontAlgn="base" hangingPunct="1">
                <a:spcBef>
                  <a:spcPct val="0"/>
                </a:spcBef>
                <a:spcAft>
                  <a:spcPct val="0"/>
                </a:spcAft>
                <a:defRPr sz="2800" b="1">
                  <a:solidFill>
                    <a:schemeClr val="bg1"/>
                  </a:solidFill>
                  <a:latin typeface="Arial" charset="0"/>
                </a:defRPr>
              </a:lvl8pPr>
              <a:lvl9pPr marL="1828385" algn="l" rtl="0" eaLnBrk="1" fontAlgn="base" hangingPunct="1">
                <a:spcBef>
                  <a:spcPct val="0"/>
                </a:spcBef>
                <a:spcAft>
                  <a:spcPct val="0"/>
                </a:spcAft>
                <a:defRPr sz="2800" b="1">
                  <a:solidFill>
                    <a:schemeClr val="bg1"/>
                  </a:solidFill>
                  <a:latin typeface="Arial" charset="0"/>
                </a:defRPr>
              </a:lvl9pPr>
            </a:lstStyle>
            <a:p>
              <a:pPr algn="ctr">
                <a:defRPr/>
              </a:pPr>
              <a:r>
                <a:rPr lang="ru-RU" sz="1000" kern="0" dirty="0" smtClean="0">
                  <a:solidFill>
                    <a:sysClr val="window" lastClr="FFFFFF"/>
                  </a:solidFill>
                </a:rPr>
                <a:t>Непрерывность</a:t>
              </a:r>
              <a:endParaRPr lang="en-US" sz="1000" kern="0" dirty="0" smtClean="0">
                <a:solidFill>
                  <a:sysClr val="window" lastClr="FFFFFF"/>
                </a:solidFill>
              </a:endParaRPr>
            </a:p>
            <a:p>
              <a:pPr algn="ctr">
                <a:defRPr/>
              </a:pPr>
              <a:r>
                <a:rPr lang="ru-RU" sz="1000" kern="0" dirty="0" smtClean="0">
                  <a:solidFill>
                    <a:sysClr val="window" lastClr="FFFFFF"/>
                  </a:solidFill>
                </a:rPr>
                <a:t>ЦОД</a:t>
              </a:r>
              <a:endParaRPr lang="en-US" sz="1000" kern="0" dirty="0">
                <a:solidFill>
                  <a:sysClr val="window" lastClr="FFFFFF"/>
                </a:solidFill>
              </a:endParaRPr>
            </a:p>
          </p:txBody>
        </p:sp>
        <p:sp>
          <p:nvSpPr>
            <p:cNvPr id="157" name="Title 1"/>
            <p:cNvSpPr txBox="1">
              <a:spLocks/>
            </p:cNvSpPr>
            <p:nvPr/>
          </p:nvSpPr>
          <p:spPr bwMode="black">
            <a:xfrm>
              <a:off x="914400" y="3633210"/>
              <a:ext cx="762000" cy="374563"/>
            </a:xfrm>
            <a:prstGeom prst="rect">
              <a:avLst/>
            </a:prstGeom>
            <a:noFill/>
            <a:ln w="9525">
              <a:noFill/>
              <a:miter lim="800000"/>
              <a:headEnd/>
              <a:tailEnd/>
            </a:ln>
          </p:spPr>
          <p:txBody>
            <a:bodyPr lIns="91419" tIns="45710" rIns="91419" bIns="45710" anchor="b">
              <a:spAutoFit/>
            </a:bodyPr>
            <a:lstStyle>
              <a:lvl1pPr algn="l" rtl="0" fontAlgn="base">
                <a:lnSpc>
                  <a:spcPct val="90000"/>
                </a:lnSpc>
                <a:spcBef>
                  <a:spcPct val="0"/>
                </a:spcBef>
                <a:spcAft>
                  <a:spcPct val="0"/>
                </a:spcAft>
                <a:defRPr sz="2800" b="1">
                  <a:solidFill>
                    <a:schemeClr val="tx1"/>
                  </a:solidFill>
                  <a:latin typeface="+mj-lt"/>
                  <a:ea typeface="+mj-ea"/>
                  <a:cs typeface="+mj-cs"/>
                </a:defRPr>
              </a:lvl1pPr>
              <a:lvl2pPr algn="l" rtl="0" fontAlgn="base">
                <a:lnSpc>
                  <a:spcPct val="90000"/>
                </a:lnSpc>
                <a:spcBef>
                  <a:spcPct val="0"/>
                </a:spcBef>
                <a:spcAft>
                  <a:spcPct val="0"/>
                </a:spcAft>
                <a:defRPr sz="2800" b="1">
                  <a:solidFill>
                    <a:schemeClr val="tx1"/>
                  </a:solidFill>
                  <a:latin typeface="Calibri" pitchFamily="34" charset="0"/>
                </a:defRPr>
              </a:lvl2pPr>
              <a:lvl3pPr algn="l" rtl="0" fontAlgn="base">
                <a:lnSpc>
                  <a:spcPct val="90000"/>
                </a:lnSpc>
                <a:spcBef>
                  <a:spcPct val="0"/>
                </a:spcBef>
                <a:spcAft>
                  <a:spcPct val="0"/>
                </a:spcAft>
                <a:defRPr sz="2800" b="1">
                  <a:solidFill>
                    <a:schemeClr val="tx1"/>
                  </a:solidFill>
                  <a:latin typeface="Calibri" pitchFamily="34" charset="0"/>
                </a:defRPr>
              </a:lvl3pPr>
              <a:lvl4pPr algn="l" rtl="0" fontAlgn="base">
                <a:lnSpc>
                  <a:spcPct val="90000"/>
                </a:lnSpc>
                <a:spcBef>
                  <a:spcPct val="0"/>
                </a:spcBef>
                <a:spcAft>
                  <a:spcPct val="0"/>
                </a:spcAft>
                <a:defRPr sz="2800" b="1">
                  <a:solidFill>
                    <a:schemeClr val="tx1"/>
                  </a:solidFill>
                  <a:latin typeface="Calibri" pitchFamily="34" charset="0"/>
                </a:defRPr>
              </a:lvl4pPr>
              <a:lvl5pPr algn="l" rtl="0" fontAlgn="base">
                <a:lnSpc>
                  <a:spcPct val="90000"/>
                </a:lnSpc>
                <a:spcBef>
                  <a:spcPct val="0"/>
                </a:spcBef>
                <a:spcAft>
                  <a:spcPct val="0"/>
                </a:spcAft>
                <a:defRPr sz="2800" b="1">
                  <a:solidFill>
                    <a:schemeClr val="tx1"/>
                  </a:solidFill>
                  <a:latin typeface="Calibri" pitchFamily="34" charset="0"/>
                </a:defRPr>
              </a:lvl5pPr>
              <a:lvl6pPr marL="457096" algn="l" rtl="0" eaLnBrk="1" fontAlgn="base" hangingPunct="1">
                <a:spcBef>
                  <a:spcPct val="0"/>
                </a:spcBef>
                <a:spcAft>
                  <a:spcPct val="0"/>
                </a:spcAft>
                <a:defRPr sz="2800" b="1">
                  <a:solidFill>
                    <a:schemeClr val="bg1"/>
                  </a:solidFill>
                  <a:latin typeface="Arial" charset="0"/>
                </a:defRPr>
              </a:lvl6pPr>
              <a:lvl7pPr marL="914192" algn="l" rtl="0" eaLnBrk="1" fontAlgn="base" hangingPunct="1">
                <a:spcBef>
                  <a:spcPct val="0"/>
                </a:spcBef>
                <a:spcAft>
                  <a:spcPct val="0"/>
                </a:spcAft>
                <a:defRPr sz="2800" b="1">
                  <a:solidFill>
                    <a:schemeClr val="bg1"/>
                  </a:solidFill>
                  <a:latin typeface="Arial" charset="0"/>
                </a:defRPr>
              </a:lvl7pPr>
              <a:lvl8pPr marL="1371288" algn="l" rtl="0" eaLnBrk="1" fontAlgn="base" hangingPunct="1">
                <a:spcBef>
                  <a:spcPct val="0"/>
                </a:spcBef>
                <a:spcAft>
                  <a:spcPct val="0"/>
                </a:spcAft>
                <a:defRPr sz="2800" b="1">
                  <a:solidFill>
                    <a:schemeClr val="bg1"/>
                  </a:solidFill>
                  <a:latin typeface="Arial" charset="0"/>
                </a:defRPr>
              </a:lvl8pPr>
              <a:lvl9pPr marL="1828385" algn="l" rtl="0" eaLnBrk="1" fontAlgn="base" hangingPunct="1">
                <a:spcBef>
                  <a:spcPct val="0"/>
                </a:spcBef>
                <a:spcAft>
                  <a:spcPct val="0"/>
                </a:spcAft>
                <a:defRPr sz="2800" b="1">
                  <a:solidFill>
                    <a:schemeClr val="bg1"/>
                  </a:solidFill>
                  <a:latin typeface="Arial" charset="0"/>
                </a:defRPr>
              </a:lvl9pPr>
            </a:lstStyle>
            <a:p>
              <a:pPr algn="ctr">
                <a:defRPr/>
              </a:pPr>
              <a:r>
                <a:rPr lang="en-US" sz="2000" kern="0" dirty="0" smtClean="0">
                  <a:solidFill>
                    <a:sysClr val="window" lastClr="FFFFFF"/>
                  </a:solidFill>
                </a:rPr>
                <a:t>4%</a:t>
              </a:r>
              <a:endParaRPr lang="en-US" sz="2000" kern="0" dirty="0">
                <a:solidFill>
                  <a:sysClr val="window" lastClr="FFFFFF"/>
                </a:solidFill>
              </a:endParaRPr>
            </a:p>
          </p:txBody>
        </p:sp>
        <p:sp>
          <p:nvSpPr>
            <p:cNvPr id="158" name="Title 1"/>
            <p:cNvSpPr txBox="1">
              <a:spLocks/>
            </p:cNvSpPr>
            <p:nvPr/>
          </p:nvSpPr>
          <p:spPr bwMode="black">
            <a:xfrm>
              <a:off x="800100" y="3531633"/>
              <a:ext cx="990600" cy="233308"/>
            </a:xfrm>
            <a:prstGeom prst="rect">
              <a:avLst/>
            </a:prstGeom>
            <a:noFill/>
            <a:ln w="9525">
              <a:noFill/>
              <a:miter lim="800000"/>
              <a:headEnd/>
              <a:tailEnd/>
            </a:ln>
          </p:spPr>
          <p:txBody>
            <a:bodyPr lIns="91419" tIns="45710" rIns="91419" bIns="45710" anchor="b">
              <a:spAutoFit/>
            </a:bodyPr>
            <a:lstStyle>
              <a:lvl1pPr algn="l" rtl="0" fontAlgn="base">
                <a:lnSpc>
                  <a:spcPct val="90000"/>
                </a:lnSpc>
                <a:spcBef>
                  <a:spcPct val="0"/>
                </a:spcBef>
                <a:spcAft>
                  <a:spcPct val="0"/>
                </a:spcAft>
                <a:defRPr sz="2800" b="1">
                  <a:solidFill>
                    <a:schemeClr val="tx1"/>
                  </a:solidFill>
                  <a:latin typeface="+mj-lt"/>
                  <a:ea typeface="+mj-ea"/>
                  <a:cs typeface="+mj-cs"/>
                </a:defRPr>
              </a:lvl1pPr>
              <a:lvl2pPr algn="l" rtl="0" fontAlgn="base">
                <a:lnSpc>
                  <a:spcPct val="90000"/>
                </a:lnSpc>
                <a:spcBef>
                  <a:spcPct val="0"/>
                </a:spcBef>
                <a:spcAft>
                  <a:spcPct val="0"/>
                </a:spcAft>
                <a:defRPr sz="2800" b="1">
                  <a:solidFill>
                    <a:schemeClr val="tx1"/>
                  </a:solidFill>
                  <a:latin typeface="Calibri" pitchFamily="34" charset="0"/>
                </a:defRPr>
              </a:lvl2pPr>
              <a:lvl3pPr algn="l" rtl="0" fontAlgn="base">
                <a:lnSpc>
                  <a:spcPct val="90000"/>
                </a:lnSpc>
                <a:spcBef>
                  <a:spcPct val="0"/>
                </a:spcBef>
                <a:spcAft>
                  <a:spcPct val="0"/>
                </a:spcAft>
                <a:defRPr sz="2800" b="1">
                  <a:solidFill>
                    <a:schemeClr val="tx1"/>
                  </a:solidFill>
                  <a:latin typeface="Calibri" pitchFamily="34" charset="0"/>
                </a:defRPr>
              </a:lvl3pPr>
              <a:lvl4pPr algn="l" rtl="0" fontAlgn="base">
                <a:lnSpc>
                  <a:spcPct val="90000"/>
                </a:lnSpc>
                <a:spcBef>
                  <a:spcPct val="0"/>
                </a:spcBef>
                <a:spcAft>
                  <a:spcPct val="0"/>
                </a:spcAft>
                <a:defRPr sz="2800" b="1">
                  <a:solidFill>
                    <a:schemeClr val="tx1"/>
                  </a:solidFill>
                  <a:latin typeface="Calibri" pitchFamily="34" charset="0"/>
                </a:defRPr>
              </a:lvl4pPr>
              <a:lvl5pPr algn="l" rtl="0" fontAlgn="base">
                <a:lnSpc>
                  <a:spcPct val="90000"/>
                </a:lnSpc>
                <a:spcBef>
                  <a:spcPct val="0"/>
                </a:spcBef>
                <a:spcAft>
                  <a:spcPct val="0"/>
                </a:spcAft>
                <a:defRPr sz="2800" b="1">
                  <a:solidFill>
                    <a:schemeClr val="tx1"/>
                  </a:solidFill>
                  <a:latin typeface="Calibri" pitchFamily="34" charset="0"/>
                </a:defRPr>
              </a:lvl5pPr>
              <a:lvl6pPr marL="457096" algn="l" rtl="0" eaLnBrk="1" fontAlgn="base" hangingPunct="1">
                <a:spcBef>
                  <a:spcPct val="0"/>
                </a:spcBef>
                <a:spcAft>
                  <a:spcPct val="0"/>
                </a:spcAft>
                <a:defRPr sz="2800" b="1">
                  <a:solidFill>
                    <a:schemeClr val="bg1"/>
                  </a:solidFill>
                  <a:latin typeface="Arial" charset="0"/>
                </a:defRPr>
              </a:lvl6pPr>
              <a:lvl7pPr marL="914192" algn="l" rtl="0" eaLnBrk="1" fontAlgn="base" hangingPunct="1">
                <a:spcBef>
                  <a:spcPct val="0"/>
                </a:spcBef>
                <a:spcAft>
                  <a:spcPct val="0"/>
                </a:spcAft>
                <a:defRPr sz="2800" b="1">
                  <a:solidFill>
                    <a:schemeClr val="bg1"/>
                  </a:solidFill>
                  <a:latin typeface="Arial" charset="0"/>
                </a:defRPr>
              </a:lvl7pPr>
              <a:lvl8pPr marL="1371288" algn="l" rtl="0" eaLnBrk="1" fontAlgn="base" hangingPunct="1">
                <a:spcBef>
                  <a:spcPct val="0"/>
                </a:spcBef>
                <a:spcAft>
                  <a:spcPct val="0"/>
                </a:spcAft>
                <a:defRPr sz="2800" b="1">
                  <a:solidFill>
                    <a:schemeClr val="bg1"/>
                  </a:solidFill>
                  <a:latin typeface="Arial" charset="0"/>
                </a:defRPr>
              </a:lvl8pPr>
              <a:lvl9pPr marL="1828385" algn="l" rtl="0" eaLnBrk="1" fontAlgn="base" hangingPunct="1">
                <a:spcBef>
                  <a:spcPct val="0"/>
                </a:spcBef>
                <a:spcAft>
                  <a:spcPct val="0"/>
                </a:spcAft>
                <a:defRPr sz="2800" b="1">
                  <a:solidFill>
                    <a:schemeClr val="bg1"/>
                  </a:solidFill>
                  <a:latin typeface="Arial" charset="0"/>
                </a:defRPr>
              </a:lvl9pPr>
            </a:lstStyle>
            <a:p>
              <a:pPr algn="ctr">
                <a:defRPr/>
              </a:pPr>
              <a:r>
                <a:rPr lang="ru-RU" sz="1000" kern="0" dirty="0" smtClean="0">
                  <a:solidFill>
                    <a:sysClr val="window" lastClr="FFFFFF"/>
                  </a:solidFill>
                </a:rPr>
                <a:t>Консалтинг</a:t>
              </a:r>
              <a:endParaRPr lang="en-US" sz="1000" kern="0" dirty="0">
                <a:solidFill>
                  <a:sysClr val="window" lastClr="FFFFFF"/>
                </a:solidFill>
              </a:endParaRPr>
            </a:p>
          </p:txBody>
        </p:sp>
        <p:pic>
          <p:nvPicPr>
            <p:cNvPr id="1065" name="Picture 166" descr="NI-SYM_Vert_CenterTAGLINE_PMSU_rev.png"/>
            <p:cNvPicPr>
              <a:picLocks noChangeAspect="1"/>
            </p:cNvPicPr>
            <p:nvPr/>
          </p:nvPicPr>
          <p:blipFill>
            <a:blip r:embed="rId8" cstate="print"/>
            <a:srcRect/>
            <a:stretch>
              <a:fillRect/>
            </a:stretch>
          </p:blipFill>
          <p:spPr bwMode="auto">
            <a:xfrm>
              <a:off x="1981200" y="2388992"/>
              <a:ext cx="739490" cy="714375"/>
            </a:xfrm>
            <a:prstGeom prst="rect">
              <a:avLst/>
            </a:prstGeom>
            <a:noFill/>
            <a:ln w="9525">
              <a:noFill/>
              <a:miter lim="800000"/>
              <a:headEnd/>
              <a:tailEnd/>
            </a:ln>
          </p:spPr>
        </p:pic>
      </p:grpSp>
      <p:pic>
        <p:nvPicPr>
          <p:cNvPr id="31" name="Picture 6"/>
          <p:cNvPicPr>
            <a:picLocks noChangeAspect="1"/>
          </p:cNvPicPr>
          <p:nvPr/>
        </p:nvPicPr>
        <p:blipFill>
          <a:blip r:embed="rId9" cstate="print"/>
          <a:srcRect/>
          <a:stretch>
            <a:fillRect/>
          </a:stretch>
        </p:blipFill>
        <p:spPr bwMode="auto">
          <a:xfrm>
            <a:off x="152400" y="38100"/>
            <a:ext cx="2867025" cy="762000"/>
          </a:xfrm>
          <a:prstGeom prst="rect">
            <a:avLst/>
          </a:prstGeom>
          <a:noFill/>
          <a:ln w="9525">
            <a:noFill/>
            <a:miter lim="800000"/>
            <a:headEnd/>
            <a:tailEnd/>
          </a:ln>
        </p:spPr>
      </p:pic>
      <p:sp>
        <p:nvSpPr>
          <p:cNvPr id="32" name="Slide Number Placeholder 3"/>
          <p:cNvSpPr txBox="1">
            <a:spLocks/>
          </p:cNvSpPr>
          <p:nvPr/>
        </p:nvSpPr>
        <p:spPr bwMode="white">
          <a:xfrm>
            <a:off x="8548688" y="6397625"/>
            <a:ext cx="153987" cy="153988"/>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defPPr>
              <a:defRPr lang="en-US"/>
            </a:defPPr>
            <a:lvl1pPr algn="ctr" rtl="0" eaLnBrk="0" fontAlgn="base" hangingPunct="0">
              <a:spcBef>
                <a:spcPct val="0"/>
              </a:spcBef>
              <a:spcAft>
                <a:spcPct val="0"/>
              </a:spcAft>
              <a:defRPr sz="1000" b="1" kern="1200">
                <a:solidFill>
                  <a:schemeClr val="bg1"/>
                </a:solidFill>
                <a:latin typeface="Calibri" pitchFamily="34" charset="0"/>
                <a:ea typeface="+mn-ea"/>
                <a:cs typeface="Calibri" pitchFamily="34" charset="0"/>
              </a:defRPr>
            </a:lvl1pPr>
            <a:lvl2pPr marL="455613" indent="1588" algn="l" rtl="0" fontAlgn="base">
              <a:spcBef>
                <a:spcPct val="0"/>
              </a:spcBef>
              <a:spcAft>
                <a:spcPct val="0"/>
              </a:spcAft>
              <a:defRPr sz="2400" kern="1200">
                <a:solidFill>
                  <a:schemeClr val="tx1"/>
                </a:solidFill>
                <a:latin typeface="Arial" charset="0"/>
                <a:ea typeface="+mn-ea"/>
                <a:cs typeface="Arial" charset="0"/>
              </a:defRPr>
            </a:lvl2pPr>
            <a:lvl3pPr marL="912813" indent="1588" algn="l" rtl="0" fontAlgn="base">
              <a:spcBef>
                <a:spcPct val="0"/>
              </a:spcBef>
              <a:spcAft>
                <a:spcPct val="0"/>
              </a:spcAft>
              <a:defRPr sz="2400" kern="1200">
                <a:solidFill>
                  <a:schemeClr val="tx1"/>
                </a:solidFill>
                <a:latin typeface="Arial" charset="0"/>
                <a:ea typeface="+mn-ea"/>
                <a:cs typeface="Arial" charset="0"/>
              </a:defRPr>
            </a:lvl3pPr>
            <a:lvl4pPr marL="1370013" indent="1588" algn="l" rtl="0" fontAlgn="base">
              <a:spcBef>
                <a:spcPct val="0"/>
              </a:spcBef>
              <a:spcAft>
                <a:spcPct val="0"/>
              </a:spcAft>
              <a:defRPr sz="2400" kern="1200">
                <a:solidFill>
                  <a:schemeClr val="tx1"/>
                </a:solidFill>
                <a:latin typeface="Arial" charset="0"/>
                <a:ea typeface="+mn-ea"/>
                <a:cs typeface="Arial" charset="0"/>
              </a:defRPr>
            </a:lvl4pPr>
            <a:lvl5pPr marL="1827213" indent="1588"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fld id="{4304F500-6084-476E-8C8B-E0FAFD9C9A06}" type="slidenum">
              <a:rPr lang="en-US" smtClean="0">
                <a:cs typeface="Arial" charset="0"/>
              </a:rPr>
              <a:pPr/>
              <a:t>2</a:t>
            </a:fld>
            <a:endParaRPr lang="en-US" dirty="0" smtClean="0">
              <a:cs typeface="Arial" charset="0"/>
            </a:endParaRPr>
          </a:p>
        </p:txBody>
      </p:sp>
      <p:pic>
        <p:nvPicPr>
          <p:cNvPr id="33"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72546" y="261540"/>
            <a:ext cx="1621278" cy="424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028500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66"/>
                                        </p:tgtEl>
                                        <p:attrNameLst>
                                          <p:attrName>style.visibility</p:attrName>
                                        </p:attrNameLst>
                                      </p:cBhvr>
                                      <p:to>
                                        <p:strVal val="visible"/>
                                      </p:to>
                                    </p:set>
                                    <p:animEffect transition="in" filter="fade">
                                      <p:cBhvr>
                                        <p:cTn id="26" dur="5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914399" y="4003675"/>
            <a:ext cx="7315202" cy="403225"/>
          </a:xfrm>
        </p:spPr>
        <p:txBody>
          <a:bodyPr/>
          <a:lstStyle/>
          <a:p>
            <a:r>
              <a:rPr lang="ru-RU" dirty="0" smtClean="0"/>
              <a:t>Игорь Минаев</a:t>
            </a:r>
            <a:r>
              <a:rPr lang="en-US" dirty="0" smtClean="0"/>
              <a:t>	</a:t>
            </a:r>
            <a:endParaRPr lang="en-US" dirty="0"/>
          </a:p>
        </p:txBody>
      </p:sp>
      <p:sp>
        <p:nvSpPr>
          <p:cNvPr id="10" name="Subtitle 9"/>
          <p:cNvSpPr>
            <a:spLocks noGrp="1"/>
          </p:cNvSpPr>
          <p:nvPr>
            <p:ph type="subTitle" idx="1"/>
          </p:nvPr>
        </p:nvSpPr>
        <p:spPr/>
        <p:txBody>
          <a:bodyPr/>
          <a:lstStyle/>
          <a:p>
            <a:r>
              <a:rPr lang="en-US" dirty="0" smtClean="0">
                <a:hlinkClick r:id="rId2"/>
              </a:rPr>
              <a:t>Igor_minaev@symantec.com</a:t>
            </a:r>
            <a:endParaRPr lang="en-US" dirty="0" smtClean="0"/>
          </a:p>
          <a:p>
            <a:endParaRPr lang="en-US" dirty="0"/>
          </a:p>
        </p:txBody>
      </p:sp>
      <p:sp>
        <p:nvSpPr>
          <p:cNvPr id="2" name="TextBox 1"/>
          <p:cNvSpPr txBox="1"/>
          <p:nvPr/>
        </p:nvSpPr>
        <p:spPr>
          <a:xfrm>
            <a:off x="2238375" y="3603625"/>
            <a:ext cx="914400" cy="914400"/>
          </a:xfrm>
          <a:prstGeom prst="rect">
            <a:avLst/>
          </a:prstGeom>
          <a:noFill/>
        </p:spPr>
        <p:txBody>
          <a:bodyPr wrap="none" lIns="0" tIns="0" rIns="0" bIns="0" rtlCol="0">
            <a:noAutofit/>
          </a:bodyPr>
          <a:lstStyle/>
          <a:p>
            <a:pPr>
              <a:lnSpc>
                <a:spcPct val="90000"/>
              </a:lnSpc>
            </a:pPr>
            <a:endParaRPr lang="en-US" dirty="0"/>
          </a:p>
        </p:txBody>
      </p:sp>
      <p:sp>
        <p:nvSpPr>
          <p:cNvPr id="3" name="TextBox 2"/>
          <p:cNvSpPr txBox="1"/>
          <p:nvPr/>
        </p:nvSpPr>
        <p:spPr>
          <a:xfrm>
            <a:off x="1698625" y="3540125"/>
            <a:ext cx="914400" cy="914400"/>
          </a:xfrm>
          <a:prstGeom prst="rect">
            <a:avLst/>
          </a:prstGeom>
          <a:noFill/>
        </p:spPr>
        <p:txBody>
          <a:bodyPr wrap="none" lIns="0" tIns="0" rIns="0" bIns="0" rtlCol="0">
            <a:noAutofit/>
          </a:bodyPr>
          <a:lstStyle/>
          <a:p>
            <a:pPr>
              <a:lnSpc>
                <a:spcPct val="90000"/>
              </a:lnSpc>
            </a:pPr>
            <a:endParaRPr lang="en-US" dirty="0"/>
          </a:p>
        </p:txBody>
      </p:sp>
      <p:sp>
        <p:nvSpPr>
          <p:cNvPr id="4" name="TextBox 3"/>
          <p:cNvSpPr txBox="1"/>
          <p:nvPr/>
        </p:nvSpPr>
        <p:spPr>
          <a:xfrm>
            <a:off x="904875" y="4533900"/>
            <a:ext cx="2476500" cy="914400"/>
          </a:xfrm>
          <a:prstGeom prst="rect">
            <a:avLst/>
          </a:prstGeom>
          <a:noFill/>
        </p:spPr>
        <p:txBody>
          <a:bodyPr wrap="none" lIns="0" tIns="0" rIns="0" bIns="0" rtlCol="0">
            <a:noAutofit/>
          </a:bodyPr>
          <a:lstStyle/>
          <a:p>
            <a:pPr>
              <a:lnSpc>
                <a:spcPct val="90000"/>
              </a:lnSpc>
            </a:pPr>
            <a:r>
              <a:rPr lang="ru-RU" dirty="0" smtClean="0"/>
              <a:t>+7-915-120-00-55</a:t>
            </a:r>
            <a:endParaRPr lang="en-US" dirty="0"/>
          </a:p>
        </p:txBody>
      </p:sp>
    </p:spTree>
    <p:extLst>
      <p:ext uri="{BB962C8B-B14F-4D97-AF65-F5344CB8AC3E}">
        <p14:creationId xmlns:p14="http://schemas.microsoft.com/office/powerpoint/2010/main" val="2209213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699" name="Slide Number Placeholder 3"/>
          <p:cNvSpPr>
            <a:spLocks noGrp="1"/>
          </p:cNvSpPr>
          <p:nvPr>
            <p:ph type="sldNum" sz="quarter" idx="11"/>
          </p:nvPr>
        </p:nvSpPr>
        <p:spPr>
          <a:noFill/>
        </p:spPr>
        <p:txBody>
          <a:bodyPr/>
          <a:lstStyle/>
          <a:p>
            <a:fld id="{FEF6B370-0056-40E6-9F4B-DB8C2896D16F}" type="slidenum">
              <a:rPr lang="en-US" smtClean="0">
                <a:cs typeface="Arial" charset="0"/>
              </a:rPr>
              <a:pPr/>
              <a:t>3</a:t>
            </a:fld>
            <a:endParaRPr lang="en-US" smtClean="0">
              <a:cs typeface="Arial" charset="0"/>
            </a:endParaRPr>
          </a:p>
        </p:txBody>
      </p:sp>
      <p:pic>
        <p:nvPicPr>
          <p:cNvPr id="29700" name="Picture 21" descr="113.jpg"/>
          <p:cNvPicPr>
            <a:picLocks noChangeAspect="1"/>
          </p:cNvPicPr>
          <p:nvPr/>
        </p:nvPicPr>
        <p:blipFill>
          <a:blip r:embed="rId3" cstate="print"/>
          <a:srcRect/>
          <a:stretch>
            <a:fillRect/>
          </a:stretch>
        </p:blipFill>
        <p:spPr bwMode="auto">
          <a:xfrm>
            <a:off x="0" y="-25400"/>
            <a:ext cx="9144000" cy="6907213"/>
          </a:xfrm>
          <a:prstGeom prst="rect">
            <a:avLst/>
          </a:prstGeom>
          <a:noFill/>
          <a:ln w="9525">
            <a:noFill/>
            <a:miter lim="800000"/>
            <a:headEnd/>
            <a:tailEnd/>
          </a:ln>
        </p:spPr>
      </p:pic>
      <p:sp>
        <p:nvSpPr>
          <p:cNvPr id="23" name="Rectangle 22"/>
          <p:cNvSpPr/>
          <p:nvPr/>
        </p:nvSpPr>
        <p:spPr>
          <a:xfrm>
            <a:off x="25400" y="0"/>
            <a:ext cx="9144000" cy="6858000"/>
          </a:xfrm>
          <a:prstGeom prst="rect">
            <a:avLst/>
          </a:prstGeom>
          <a:solidFill>
            <a:srgbClr val="000000">
              <a:alpha val="58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Slide Number Placeholder 3"/>
          <p:cNvSpPr txBox="1">
            <a:spLocks/>
          </p:cNvSpPr>
          <p:nvPr/>
        </p:nvSpPr>
        <p:spPr bwMode="white">
          <a:xfrm>
            <a:off x="8548688" y="6397625"/>
            <a:ext cx="153987" cy="153988"/>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defPPr>
              <a:defRPr lang="en-US"/>
            </a:defPPr>
            <a:lvl1pPr algn="ctr" rtl="0" eaLnBrk="0" fontAlgn="base" hangingPunct="0">
              <a:spcBef>
                <a:spcPct val="0"/>
              </a:spcBef>
              <a:spcAft>
                <a:spcPct val="0"/>
              </a:spcAft>
              <a:defRPr sz="1000" b="1" kern="1200">
                <a:solidFill>
                  <a:schemeClr val="bg1"/>
                </a:solidFill>
                <a:latin typeface="Calibri" pitchFamily="34" charset="0"/>
                <a:ea typeface="+mn-ea"/>
                <a:cs typeface="Calibri" pitchFamily="34" charset="0"/>
              </a:defRPr>
            </a:lvl1pPr>
            <a:lvl2pPr marL="455613" indent="1588" algn="l" rtl="0" fontAlgn="base">
              <a:spcBef>
                <a:spcPct val="0"/>
              </a:spcBef>
              <a:spcAft>
                <a:spcPct val="0"/>
              </a:spcAft>
              <a:defRPr sz="2400" kern="1200">
                <a:solidFill>
                  <a:schemeClr val="tx1"/>
                </a:solidFill>
                <a:latin typeface="Arial" charset="0"/>
                <a:ea typeface="+mn-ea"/>
                <a:cs typeface="Arial" charset="0"/>
              </a:defRPr>
            </a:lvl2pPr>
            <a:lvl3pPr marL="912813" indent="1588" algn="l" rtl="0" fontAlgn="base">
              <a:spcBef>
                <a:spcPct val="0"/>
              </a:spcBef>
              <a:spcAft>
                <a:spcPct val="0"/>
              </a:spcAft>
              <a:defRPr sz="2400" kern="1200">
                <a:solidFill>
                  <a:schemeClr val="tx1"/>
                </a:solidFill>
                <a:latin typeface="Arial" charset="0"/>
                <a:ea typeface="+mn-ea"/>
                <a:cs typeface="Arial" charset="0"/>
              </a:defRPr>
            </a:lvl3pPr>
            <a:lvl4pPr marL="1370013" indent="1588" algn="l" rtl="0" fontAlgn="base">
              <a:spcBef>
                <a:spcPct val="0"/>
              </a:spcBef>
              <a:spcAft>
                <a:spcPct val="0"/>
              </a:spcAft>
              <a:defRPr sz="2400" kern="1200">
                <a:solidFill>
                  <a:schemeClr val="tx1"/>
                </a:solidFill>
                <a:latin typeface="Arial" charset="0"/>
                <a:ea typeface="+mn-ea"/>
                <a:cs typeface="Arial" charset="0"/>
              </a:defRPr>
            </a:lvl4pPr>
            <a:lvl5pPr marL="1827213" indent="1588"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fld id="{4304F500-6084-476E-8C8B-E0FAFD9C9A06}" type="slidenum">
              <a:rPr lang="en-US" smtClean="0">
                <a:cs typeface="Arial" charset="0"/>
              </a:rPr>
              <a:pPr/>
              <a:t>3</a:t>
            </a:fld>
            <a:endParaRPr lang="en-US" dirty="0" smtClean="0">
              <a:cs typeface="Arial" charset="0"/>
            </a:endParaRPr>
          </a:p>
        </p:txBody>
      </p:sp>
      <p:sp>
        <p:nvSpPr>
          <p:cNvPr id="14" name="Title 1"/>
          <p:cNvSpPr>
            <a:spLocks noGrp="1"/>
          </p:cNvSpPr>
          <p:nvPr>
            <p:ph type="title"/>
          </p:nvPr>
        </p:nvSpPr>
        <p:spPr>
          <a:xfrm>
            <a:off x="304800" y="457200"/>
            <a:ext cx="8382000" cy="838200"/>
          </a:xfrm>
        </p:spPr>
        <p:txBody>
          <a:bodyPr/>
          <a:lstStyle/>
          <a:p>
            <a:pPr algn="ctr"/>
            <a:r>
              <a:rPr lang="ru-RU" dirty="0" smtClean="0">
                <a:solidFill>
                  <a:schemeClr val="bg2"/>
                </a:solidFill>
              </a:rPr>
              <a:t>Защита данных и приложений в ЦОД</a:t>
            </a:r>
            <a:endParaRPr lang="en-US" dirty="0">
              <a:solidFill>
                <a:schemeClr val="bg2"/>
              </a:solidFill>
            </a:endParaRPr>
          </a:p>
        </p:txBody>
      </p:sp>
      <p:cxnSp>
        <p:nvCxnSpPr>
          <p:cNvPr id="15" name="Straight Connector 14"/>
          <p:cNvCxnSpPr/>
          <p:nvPr/>
        </p:nvCxnSpPr>
        <p:spPr bwMode="auto">
          <a:xfrm>
            <a:off x="484121" y="4149692"/>
            <a:ext cx="8405268" cy="14080"/>
          </a:xfrm>
          <a:prstGeom prst="line">
            <a:avLst/>
          </a:prstGeom>
          <a:solidFill>
            <a:schemeClr val="accent1"/>
          </a:solidFill>
          <a:ln w="19050" cap="flat" cmpd="sng" algn="ctr">
            <a:solidFill>
              <a:schemeClr val="bg2"/>
            </a:solidFill>
            <a:prstDash val="solid"/>
            <a:round/>
            <a:headEnd type="none" w="med" len="med"/>
            <a:tailEnd type="none" w="med" len="med"/>
          </a:ln>
          <a:effectLst/>
        </p:spPr>
      </p:cxnSp>
      <p:cxnSp>
        <p:nvCxnSpPr>
          <p:cNvPr id="16" name="Straight Connector 15"/>
          <p:cNvCxnSpPr/>
          <p:nvPr/>
        </p:nvCxnSpPr>
        <p:spPr bwMode="auto">
          <a:xfrm>
            <a:off x="484121" y="2980228"/>
            <a:ext cx="8405268" cy="14080"/>
          </a:xfrm>
          <a:prstGeom prst="line">
            <a:avLst/>
          </a:prstGeom>
          <a:solidFill>
            <a:schemeClr val="accent1"/>
          </a:solidFill>
          <a:ln w="19050" cap="flat" cmpd="sng" algn="ctr">
            <a:solidFill>
              <a:schemeClr val="bg2"/>
            </a:solidFill>
            <a:prstDash val="solid"/>
            <a:round/>
            <a:headEnd type="none" w="med" len="med"/>
            <a:tailEnd type="none" w="med" len="med"/>
          </a:ln>
          <a:effectLst/>
        </p:spPr>
      </p:cxnSp>
      <p:sp>
        <p:nvSpPr>
          <p:cNvPr id="17" name="Right Triangle 16"/>
          <p:cNvSpPr/>
          <p:nvPr/>
        </p:nvSpPr>
        <p:spPr bwMode="auto">
          <a:xfrm>
            <a:off x="3803494" y="1446101"/>
            <a:ext cx="3269083" cy="4061673"/>
          </a:xfrm>
          <a:prstGeom prst="rtTriangle">
            <a:avLst/>
          </a:prstGeom>
          <a:solidFill>
            <a:srgbClr val="EA991A"/>
          </a:solidFill>
          <a:ln w="19050" cap="flat" cmpd="sng" algn="ctr">
            <a:noFill/>
            <a:prstDash val="solid"/>
            <a:round/>
            <a:headEnd type="none" w="med" len="med"/>
            <a:tailEnd type="none" w="med" len="med"/>
          </a:ln>
          <a:effectLst/>
          <a:scene3d>
            <a:camera prst="orthographicFront"/>
            <a:lightRig rig="threePt" dir="t"/>
          </a:scene3d>
          <a:sp3d>
            <a:bevelT w="152400" h="50800" prst="softRound"/>
          </a:sp3d>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90000"/>
              </a:lnSpc>
              <a:spcBef>
                <a:spcPct val="0"/>
              </a:spcBef>
              <a:spcAft>
                <a:spcPct val="0"/>
              </a:spcAft>
              <a:buClrTx/>
              <a:buSzTx/>
              <a:buFontTx/>
              <a:buNone/>
              <a:tabLst/>
            </a:pPr>
            <a:endParaRPr lang="en-US" sz="2000" dirty="0" smtClean="0">
              <a:solidFill>
                <a:schemeClr val="bg1"/>
              </a:solidFill>
              <a:latin typeface="+mn-lt"/>
            </a:endParaRPr>
          </a:p>
          <a:p>
            <a:pPr marL="0" marR="0" indent="0" defTabSz="914400" rtl="0" eaLnBrk="1" fontAlgn="base" latinLnBrk="0" hangingPunct="1">
              <a:lnSpc>
                <a:spcPct val="90000"/>
              </a:lnSpc>
              <a:spcBef>
                <a:spcPct val="0"/>
              </a:spcBef>
              <a:spcAft>
                <a:spcPct val="0"/>
              </a:spcAft>
              <a:buClrTx/>
              <a:buSzTx/>
              <a:buFontTx/>
              <a:buNone/>
              <a:tabLst/>
            </a:pPr>
            <a:endParaRPr lang="ru-RU" sz="2000" dirty="0" smtClean="0">
              <a:solidFill>
                <a:schemeClr val="bg1"/>
              </a:solidFill>
              <a:latin typeface="+mn-lt"/>
            </a:endParaRPr>
          </a:p>
          <a:p>
            <a:pPr marL="0" marR="0" indent="0" defTabSz="914400" rtl="0" eaLnBrk="1" fontAlgn="base" latinLnBrk="0" hangingPunct="1">
              <a:lnSpc>
                <a:spcPct val="90000"/>
              </a:lnSpc>
              <a:spcBef>
                <a:spcPct val="0"/>
              </a:spcBef>
              <a:spcAft>
                <a:spcPct val="0"/>
              </a:spcAft>
              <a:buClrTx/>
              <a:buSzTx/>
              <a:buFontTx/>
              <a:buNone/>
              <a:tabLst/>
            </a:pPr>
            <a:r>
              <a:rPr lang="ru-RU" sz="2000" dirty="0" smtClean="0">
                <a:solidFill>
                  <a:schemeClr val="bg1"/>
                </a:solidFill>
                <a:latin typeface="+mn-lt"/>
              </a:rPr>
              <a:t>Кластеры</a:t>
            </a:r>
            <a:r>
              <a:rPr lang="en-US" sz="2000" dirty="0" smtClean="0">
                <a:solidFill>
                  <a:schemeClr val="bg1"/>
                </a:solidFill>
                <a:latin typeface="+mn-lt"/>
              </a:rPr>
              <a:t>/</a:t>
            </a:r>
            <a:endParaRPr lang="ru-RU" sz="2000" dirty="0">
              <a:solidFill>
                <a:schemeClr val="bg1"/>
              </a:solidFill>
              <a:latin typeface="+mn-lt"/>
            </a:endParaRPr>
          </a:p>
          <a:p>
            <a:pPr marL="0" marR="0" indent="0" defTabSz="914400" rtl="0" eaLnBrk="1" fontAlgn="base" latinLnBrk="0" hangingPunct="1">
              <a:lnSpc>
                <a:spcPct val="90000"/>
              </a:lnSpc>
              <a:spcBef>
                <a:spcPct val="0"/>
              </a:spcBef>
              <a:spcAft>
                <a:spcPct val="0"/>
              </a:spcAft>
              <a:buClrTx/>
              <a:buSzTx/>
              <a:buFontTx/>
              <a:buNone/>
              <a:tabLst/>
            </a:pPr>
            <a:r>
              <a:rPr kumimoji="0" lang="ru-RU" sz="2000" i="0" u="none" strike="noStrike" cap="none" normalizeH="0" baseline="0" dirty="0" smtClean="0">
                <a:ln>
                  <a:noFill/>
                </a:ln>
                <a:solidFill>
                  <a:schemeClr val="bg1"/>
                </a:solidFill>
                <a:effectLst/>
                <a:latin typeface="+mn-lt"/>
              </a:rPr>
              <a:t>Резервные</a:t>
            </a:r>
            <a:r>
              <a:rPr kumimoji="0" lang="ru-RU" sz="2000" i="0" u="none" strike="noStrike" cap="none" normalizeH="0" dirty="0" smtClean="0">
                <a:ln>
                  <a:noFill/>
                </a:ln>
                <a:solidFill>
                  <a:schemeClr val="bg1"/>
                </a:solidFill>
                <a:effectLst/>
                <a:latin typeface="+mn-lt"/>
              </a:rPr>
              <a:t> ВЦ</a:t>
            </a:r>
            <a:endParaRPr kumimoji="0" lang="en-US" sz="2000" i="0" u="none" strike="noStrike" cap="none" normalizeH="0" baseline="0" dirty="0" smtClean="0">
              <a:ln>
                <a:noFill/>
              </a:ln>
              <a:solidFill>
                <a:schemeClr val="bg1"/>
              </a:solidFill>
              <a:effectLst/>
              <a:latin typeface="+mn-lt"/>
            </a:endParaRPr>
          </a:p>
        </p:txBody>
      </p:sp>
      <p:sp>
        <p:nvSpPr>
          <p:cNvPr id="18" name="Right Triangle 17"/>
          <p:cNvSpPr/>
          <p:nvPr/>
        </p:nvSpPr>
        <p:spPr bwMode="auto">
          <a:xfrm>
            <a:off x="3803494" y="1446102"/>
            <a:ext cx="2165935" cy="2716165"/>
          </a:xfrm>
          <a:prstGeom prst="rtTriangle">
            <a:avLst/>
          </a:prstGeom>
          <a:solidFill>
            <a:schemeClr val="accent4"/>
          </a:solidFill>
          <a:ln w="19050" cap="flat" cmpd="sng" algn="ctr">
            <a:noFill/>
            <a:prstDash val="solid"/>
            <a:round/>
            <a:headEnd type="none" w="med" len="med"/>
            <a:tailEnd type="none" w="med" len="med"/>
          </a:ln>
          <a:effectLst/>
          <a:scene3d>
            <a:camera prst="orthographicFront"/>
            <a:lightRig rig="threePt" dir="t"/>
          </a:scene3d>
          <a:sp3d>
            <a:bevelT w="152400" h="50800" prst="softRound"/>
          </a:sp3d>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90000"/>
              </a:lnSpc>
              <a:spcBef>
                <a:spcPct val="0"/>
              </a:spcBef>
              <a:spcAft>
                <a:spcPct val="0"/>
              </a:spcAft>
              <a:buClrTx/>
              <a:buSzTx/>
              <a:buFontTx/>
              <a:buNone/>
              <a:tabLst/>
            </a:pPr>
            <a:r>
              <a:rPr kumimoji="0" lang="ru-RU" sz="2000" i="0" u="none" strike="noStrike" cap="none" normalizeH="0" baseline="0" dirty="0" smtClean="0">
                <a:ln>
                  <a:noFill/>
                </a:ln>
                <a:solidFill>
                  <a:schemeClr val="bg1"/>
                </a:solidFill>
                <a:effectLst/>
                <a:latin typeface="+mn-lt"/>
              </a:rPr>
              <a:t>Бэкап</a:t>
            </a:r>
            <a:endParaRPr kumimoji="0" lang="en-US" sz="2000" i="0" u="none" strike="noStrike" cap="none" normalizeH="0" baseline="0" dirty="0" smtClean="0">
              <a:ln>
                <a:noFill/>
              </a:ln>
              <a:solidFill>
                <a:schemeClr val="bg1"/>
              </a:solidFill>
              <a:effectLst/>
              <a:latin typeface="+mn-lt"/>
            </a:endParaRPr>
          </a:p>
        </p:txBody>
      </p:sp>
      <p:sp>
        <p:nvSpPr>
          <p:cNvPr id="19" name="Right Triangle 18"/>
          <p:cNvSpPr/>
          <p:nvPr/>
        </p:nvSpPr>
        <p:spPr bwMode="auto">
          <a:xfrm>
            <a:off x="3803494" y="1446103"/>
            <a:ext cx="1237677" cy="1559280"/>
          </a:xfrm>
          <a:prstGeom prst="rtTriangle">
            <a:avLst/>
          </a:prstGeom>
          <a:solidFill>
            <a:schemeClr val="accent4">
              <a:lumMod val="75000"/>
            </a:schemeClr>
          </a:solidFill>
          <a:ln w="19050" cap="flat" cmpd="sng" algn="ctr">
            <a:noFill/>
            <a:prstDash val="solid"/>
            <a:round/>
            <a:headEnd type="none" w="med" len="med"/>
            <a:tailEnd type="none" w="med" len="med"/>
          </a:ln>
          <a:effectLst/>
          <a:scene3d>
            <a:camera prst="orthographicFront"/>
            <a:lightRig rig="threePt" dir="t"/>
          </a:scene3d>
          <a:sp3d>
            <a:bevelT w="152400" h="50800" prst="softRound"/>
          </a:sp3d>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
        <p:nvSpPr>
          <p:cNvPr id="21" name="Right Triangle 20"/>
          <p:cNvSpPr/>
          <p:nvPr/>
        </p:nvSpPr>
        <p:spPr bwMode="auto">
          <a:xfrm flipH="1">
            <a:off x="674490" y="1435026"/>
            <a:ext cx="3055089" cy="4061673"/>
          </a:xfrm>
          <a:prstGeom prst="rtTriangle">
            <a:avLst/>
          </a:prstGeom>
          <a:solidFill>
            <a:srgbClr val="EA991A"/>
          </a:solidFill>
          <a:ln w="19050" cap="flat" cmpd="sng" algn="ctr">
            <a:noFill/>
            <a:prstDash val="solid"/>
            <a:round/>
            <a:headEnd type="none" w="med" len="med"/>
            <a:tailEnd type="none" w="med" len="med"/>
          </a:ln>
          <a:effectLst/>
          <a:scene3d>
            <a:camera prst="orthographicFront"/>
            <a:lightRig rig="threePt" dir="t"/>
          </a:scene3d>
          <a:sp3d>
            <a:bevelT w="152400" h="50800" prst="softRound"/>
          </a:sp3d>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90000"/>
              </a:lnSpc>
              <a:spcBef>
                <a:spcPct val="0"/>
              </a:spcBef>
              <a:spcAft>
                <a:spcPct val="0"/>
              </a:spcAft>
              <a:buClrTx/>
              <a:buSzTx/>
              <a:buFontTx/>
              <a:buNone/>
              <a:tabLst/>
            </a:pPr>
            <a:endParaRPr kumimoji="0" lang="en-US" sz="2000" i="0" u="none" strike="noStrike" cap="none" normalizeH="0" baseline="0" dirty="0" smtClean="0">
              <a:ln>
                <a:noFill/>
              </a:ln>
              <a:solidFill>
                <a:schemeClr val="bg1"/>
              </a:solidFill>
              <a:effectLst/>
              <a:latin typeface="+mn-lt"/>
            </a:endParaRPr>
          </a:p>
        </p:txBody>
      </p:sp>
      <p:sp>
        <p:nvSpPr>
          <p:cNvPr id="27" name="Right Triangle 26"/>
          <p:cNvSpPr/>
          <p:nvPr/>
        </p:nvSpPr>
        <p:spPr bwMode="auto">
          <a:xfrm flipH="1">
            <a:off x="1705427" y="1435027"/>
            <a:ext cx="2024152" cy="2716165"/>
          </a:xfrm>
          <a:prstGeom prst="rtTriangle">
            <a:avLst/>
          </a:prstGeom>
          <a:solidFill>
            <a:schemeClr val="accent4"/>
          </a:solidFill>
          <a:ln w="19050" cap="flat" cmpd="sng" algn="ctr">
            <a:noFill/>
            <a:prstDash val="solid"/>
            <a:round/>
            <a:headEnd type="none" w="med" len="med"/>
            <a:tailEnd type="none" w="med" len="med"/>
          </a:ln>
          <a:effectLst/>
          <a:scene3d>
            <a:camera prst="orthographicFront"/>
            <a:lightRig rig="threePt" dir="t"/>
          </a:scene3d>
          <a:sp3d>
            <a:bevelT w="152400" h="50800" prst="softRound"/>
          </a:sp3d>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90000"/>
              </a:lnSpc>
              <a:spcBef>
                <a:spcPct val="0"/>
              </a:spcBef>
              <a:spcAft>
                <a:spcPct val="0"/>
              </a:spcAft>
              <a:buClrTx/>
              <a:buSzTx/>
              <a:buFontTx/>
              <a:buNone/>
              <a:tabLst/>
            </a:pPr>
            <a:r>
              <a:rPr kumimoji="0" lang="ru-RU" sz="2000" i="0" u="none" strike="noStrike" cap="none" normalizeH="0" baseline="0" dirty="0" smtClean="0">
                <a:ln>
                  <a:noFill/>
                </a:ln>
                <a:solidFill>
                  <a:schemeClr val="bg1"/>
                </a:solidFill>
                <a:effectLst/>
                <a:latin typeface="+mn-lt"/>
              </a:rPr>
              <a:t>Защита от утечек</a:t>
            </a:r>
            <a:endParaRPr kumimoji="0" lang="en-US" sz="2400" i="0" u="none" strike="noStrike" cap="none" normalizeH="0" baseline="0" dirty="0" smtClean="0">
              <a:ln>
                <a:noFill/>
              </a:ln>
              <a:solidFill>
                <a:schemeClr val="bg1"/>
              </a:solidFill>
              <a:effectLst/>
              <a:latin typeface="+mn-lt"/>
            </a:endParaRPr>
          </a:p>
        </p:txBody>
      </p:sp>
      <p:sp>
        <p:nvSpPr>
          <p:cNvPr id="28" name="Right Triangle 27"/>
          <p:cNvSpPr/>
          <p:nvPr/>
        </p:nvSpPr>
        <p:spPr bwMode="auto">
          <a:xfrm flipH="1">
            <a:off x="2572921" y="1435028"/>
            <a:ext cx="1156659" cy="1559280"/>
          </a:xfrm>
          <a:prstGeom prst="rtTriangle">
            <a:avLst/>
          </a:prstGeom>
          <a:solidFill>
            <a:schemeClr val="accent4">
              <a:lumMod val="75000"/>
            </a:schemeClr>
          </a:solidFill>
          <a:ln w="19050" cap="flat" cmpd="sng" algn="ctr">
            <a:noFill/>
            <a:prstDash val="solid"/>
            <a:round/>
            <a:headEnd type="none" w="med" len="med"/>
            <a:tailEnd type="none" w="med" len="med"/>
          </a:ln>
          <a:effectLst/>
          <a:scene3d>
            <a:camera prst="orthographicFront"/>
            <a:lightRig rig="threePt" dir="t"/>
          </a:scene3d>
          <a:sp3d>
            <a:bevelT w="152400" h="50800" prst="softRound"/>
          </a:sp3d>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90000"/>
              </a:lnSpc>
              <a:spcBef>
                <a:spcPct val="0"/>
              </a:spcBef>
              <a:spcAft>
                <a:spcPct val="0"/>
              </a:spcAft>
              <a:buClrTx/>
              <a:buSzTx/>
              <a:buFontTx/>
              <a:buNone/>
              <a:tabLst/>
            </a:pPr>
            <a:endParaRPr kumimoji="0" lang="en-US" sz="2000" i="0" u="none" strike="noStrike" cap="none" normalizeH="0" baseline="0" dirty="0" smtClean="0">
              <a:ln>
                <a:noFill/>
              </a:ln>
              <a:solidFill>
                <a:schemeClr val="bg1"/>
              </a:solidFill>
              <a:effectLst/>
              <a:latin typeface="+mn-lt"/>
            </a:endParaRPr>
          </a:p>
        </p:txBody>
      </p:sp>
      <p:sp>
        <p:nvSpPr>
          <p:cNvPr id="29" name="Right Arrow 28"/>
          <p:cNvSpPr/>
          <p:nvPr/>
        </p:nvSpPr>
        <p:spPr bwMode="auto">
          <a:xfrm>
            <a:off x="3816312" y="5620950"/>
            <a:ext cx="3444866" cy="301796"/>
          </a:xfrm>
          <a:prstGeom prst="rightArrow">
            <a:avLst/>
          </a:prstGeom>
          <a:solidFill>
            <a:schemeClr val="accent1"/>
          </a:solidFill>
          <a:ln w="19050" cap="flat" cmpd="sng" algn="ctr">
            <a:solidFill>
              <a:schemeClr val="accent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30" name="TextBox 29"/>
          <p:cNvSpPr txBox="1"/>
          <p:nvPr/>
        </p:nvSpPr>
        <p:spPr bwMode="ltGray">
          <a:xfrm>
            <a:off x="3822573" y="5847295"/>
            <a:ext cx="3042517" cy="490783"/>
          </a:xfrm>
          <a:prstGeom prst="rect">
            <a:avLst/>
          </a:prstGeom>
          <a:noFill/>
          <a:ln w="9525">
            <a:noFill/>
            <a:miter lim="800000"/>
            <a:headEnd/>
            <a:tailEnd/>
          </a:ln>
        </p:spPr>
        <p:txBody>
          <a:bodyPr wrap="square" lIns="91419" tIns="45710" rIns="91419" bIns="45710" rtlCol="0" anchor="t" anchorCtr="0">
            <a:noAutofit/>
          </a:bodyPr>
          <a:lstStyle/>
          <a:p>
            <a:pPr algn="ctr">
              <a:lnSpc>
                <a:spcPct val="90000"/>
              </a:lnSpc>
              <a:spcBef>
                <a:spcPts val="0"/>
              </a:spcBef>
              <a:spcAft>
                <a:spcPts val="800"/>
              </a:spcAft>
            </a:pPr>
            <a:r>
              <a:rPr lang="ru-RU" sz="2000" dirty="0" smtClean="0">
                <a:solidFill>
                  <a:schemeClr val="bg1"/>
                </a:solidFill>
                <a:latin typeface="Calibri" pitchFamily="34" charset="0"/>
              </a:rPr>
              <a:t>Восстановление</a:t>
            </a:r>
            <a:endParaRPr lang="en-US" sz="2000" dirty="0" err="1" smtClean="0">
              <a:solidFill>
                <a:schemeClr val="bg1"/>
              </a:solidFill>
              <a:latin typeface="Calibri" pitchFamily="34" charset="0"/>
            </a:endParaRPr>
          </a:p>
        </p:txBody>
      </p:sp>
      <p:sp>
        <p:nvSpPr>
          <p:cNvPr id="31" name="Right Arrow 30"/>
          <p:cNvSpPr/>
          <p:nvPr/>
        </p:nvSpPr>
        <p:spPr bwMode="auto">
          <a:xfrm rot="10800000">
            <a:off x="484121" y="5622450"/>
            <a:ext cx="3220314" cy="300295"/>
          </a:xfrm>
          <a:prstGeom prst="rightArrow">
            <a:avLst/>
          </a:prstGeom>
          <a:solidFill>
            <a:schemeClr val="accent1"/>
          </a:solidFill>
          <a:ln w="19050" cap="flat" cmpd="sng" algn="ctr">
            <a:solidFill>
              <a:schemeClr val="accent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33" name="TextBox 32"/>
          <p:cNvSpPr txBox="1"/>
          <p:nvPr/>
        </p:nvSpPr>
        <p:spPr bwMode="ltGray">
          <a:xfrm>
            <a:off x="718471" y="5847295"/>
            <a:ext cx="3042517" cy="490783"/>
          </a:xfrm>
          <a:prstGeom prst="rect">
            <a:avLst/>
          </a:prstGeom>
          <a:noFill/>
          <a:ln w="9525">
            <a:noFill/>
            <a:miter lim="800000"/>
            <a:headEnd/>
            <a:tailEnd/>
          </a:ln>
        </p:spPr>
        <p:txBody>
          <a:bodyPr wrap="square" lIns="91419" tIns="45710" rIns="91419" bIns="45710" rtlCol="0" anchor="t" anchorCtr="0">
            <a:noAutofit/>
          </a:bodyPr>
          <a:lstStyle/>
          <a:p>
            <a:pPr algn="ctr">
              <a:lnSpc>
                <a:spcPct val="90000"/>
              </a:lnSpc>
              <a:spcBef>
                <a:spcPts val="0"/>
              </a:spcBef>
              <a:spcAft>
                <a:spcPts val="800"/>
              </a:spcAft>
            </a:pPr>
            <a:r>
              <a:rPr lang="ru-RU" sz="2000" dirty="0" smtClean="0">
                <a:solidFill>
                  <a:schemeClr val="bg1"/>
                </a:solidFill>
                <a:latin typeface="Calibri" pitchFamily="34" charset="0"/>
              </a:rPr>
              <a:t>Предотвращение</a:t>
            </a:r>
            <a:endParaRPr lang="en-US" sz="2000" dirty="0" err="1" smtClean="0">
              <a:solidFill>
                <a:schemeClr val="bg1"/>
              </a:solidFill>
              <a:latin typeface="Calibri" pitchFamily="34" charset="0"/>
            </a:endParaRPr>
          </a:p>
        </p:txBody>
      </p:sp>
      <p:sp>
        <p:nvSpPr>
          <p:cNvPr id="34" name="TextBox 33"/>
          <p:cNvSpPr txBox="1"/>
          <p:nvPr/>
        </p:nvSpPr>
        <p:spPr bwMode="ltGray">
          <a:xfrm>
            <a:off x="7047431" y="4539517"/>
            <a:ext cx="2458054" cy="829939"/>
          </a:xfrm>
          <a:prstGeom prst="rect">
            <a:avLst/>
          </a:prstGeom>
          <a:noFill/>
          <a:ln w="9525">
            <a:noFill/>
            <a:miter lim="800000"/>
            <a:headEnd/>
            <a:tailEnd/>
          </a:ln>
        </p:spPr>
        <p:txBody>
          <a:bodyPr wrap="square" lIns="91419" tIns="45710" rIns="91419" bIns="45710" rtlCol="0" anchor="t" anchorCtr="0">
            <a:noAutofit/>
          </a:bodyPr>
          <a:lstStyle/>
          <a:p>
            <a:pPr>
              <a:lnSpc>
                <a:spcPct val="90000"/>
              </a:lnSpc>
              <a:spcBef>
                <a:spcPts val="0"/>
              </a:spcBef>
              <a:spcAft>
                <a:spcPts val="800"/>
              </a:spcAft>
            </a:pPr>
            <a:r>
              <a:rPr lang="ru-RU" sz="2000" dirty="0">
                <a:solidFill>
                  <a:schemeClr val="bg2">
                    <a:lumMod val="50000"/>
                  </a:schemeClr>
                </a:solidFill>
                <a:latin typeface="Calibri" pitchFamily="34" charset="0"/>
              </a:rPr>
              <a:t>Вычислительные</a:t>
            </a:r>
          </a:p>
          <a:p>
            <a:pPr>
              <a:lnSpc>
                <a:spcPct val="90000"/>
              </a:lnSpc>
              <a:spcBef>
                <a:spcPts val="0"/>
              </a:spcBef>
              <a:spcAft>
                <a:spcPts val="800"/>
              </a:spcAft>
            </a:pPr>
            <a:r>
              <a:rPr lang="ru-RU" sz="2000" dirty="0">
                <a:solidFill>
                  <a:schemeClr val="bg2">
                    <a:lumMod val="50000"/>
                  </a:schemeClr>
                </a:solidFill>
                <a:latin typeface="Calibri" pitchFamily="34" charset="0"/>
              </a:rPr>
              <a:t>системы</a:t>
            </a:r>
            <a:endParaRPr lang="en-US" sz="2000" dirty="0" err="1">
              <a:solidFill>
                <a:schemeClr val="bg2">
                  <a:lumMod val="50000"/>
                </a:schemeClr>
              </a:solidFill>
              <a:latin typeface="Calibri" pitchFamily="34" charset="0"/>
            </a:endParaRPr>
          </a:p>
        </p:txBody>
      </p:sp>
      <p:sp>
        <p:nvSpPr>
          <p:cNvPr id="35" name="TextBox 34"/>
          <p:cNvSpPr txBox="1"/>
          <p:nvPr/>
        </p:nvSpPr>
        <p:spPr bwMode="ltGray">
          <a:xfrm>
            <a:off x="7047431" y="3346408"/>
            <a:ext cx="2458054" cy="829939"/>
          </a:xfrm>
          <a:prstGeom prst="rect">
            <a:avLst/>
          </a:prstGeom>
          <a:noFill/>
          <a:ln w="9525">
            <a:noFill/>
            <a:miter lim="800000"/>
            <a:headEnd/>
            <a:tailEnd/>
          </a:ln>
        </p:spPr>
        <p:txBody>
          <a:bodyPr wrap="square" lIns="91419" tIns="45710" rIns="91419" bIns="45710" rtlCol="0" anchor="t" anchorCtr="0">
            <a:noAutofit/>
          </a:bodyPr>
          <a:lstStyle/>
          <a:p>
            <a:pPr>
              <a:lnSpc>
                <a:spcPct val="90000"/>
              </a:lnSpc>
              <a:spcBef>
                <a:spcPts val="0"/>
              </a:spcBef>
              <a:spcAft>
                <a:spcPts val="800"/>
              </a:spcAft>
            </a:pPr>
            <a:r>
              <a:rPr lang="ru-RU" sz="2000" dirty="0" smtClean="0">
                <a:solidFill>
                  <a:schemeClr val="bg2">
                    <a:lumMod val="50000"/>
                  </a:schemeClr>
                </a:solidFill>
                <a:latin typeface="Calibri" pitchFamily="34" charset="0"/>
              </a:rPr>
              <a:t>Информация</a:t>
            </a:r>
            <a:endParaRPr lang="en-US" sz="2000" dirty="0" err="1" smtClean="0">
              <a:solidFill>
                <a:schemeClr val="bg2">
                  <a:lumMod val="50000"/>
                </a:schemeClr>
              </a:solidFill>
              <a:latin typeface="Calibri" pitchFamily="34" charset="0"/>
            </a:endParaRPr>
          </a:p>
        </p:txBody>
      </p:sp>
      <p:sp>
        <p:nvSpPr>
          <p:cNvPr id="36" name="TextBox 35"/>
          <p:cNvSpPr txBox="1"/>
          <p:nvPr/>
        </p:nvSpPr>
        <p:spPr bwMode="ltGray">
          <a:xfrm>
            <a:off x="7047431" y="2038621"/>
            <a:ext cx="2458054" cy="829939"/>
          </a:xfrm>
          <a:prstGeom prst="rect">
            <a:avLst/>
          </a:prstGeom>
          <a:noFill/>
          <a:ln w="9525">
            <a:noFill/>
            <a:miter lim="800000"/>
            <a:headEnd/>
            <a:tailEnd/>
          </a:ln>
        </p:spPr>
        <p:txBody>
          <a:bodyPr wrap="square" lIns="91419" tIns="45710" rIns="91419" bIns="45710" rtlCol="0" anchor="t" anchorCtr="0">
            <a:noAutofit/>
          </a:bodyPr>
          <a:lstStyle/>
          <a:p>
            <a:pPr>
              <a:lnSpc>
                <a:spcPct val="90000"/>
              </a:lnSpc>
              <a:spcBef>
                <a:spcPts val="0"/>
              </a:spcBef>
              <a:spcAft>
                <a:spcPts val="800"/>
              </a:spcAft>
            </a:pPr>
            <a:r>
              <a:rPr lang="ru-RU" sz="2000" dirty="0">
                <a:solidFill>
                  <a:schemeClr val="bg2">
                    <a:lumMod val="50000"/>
                  </a:schemeClr>
                </a:solidFill>
                <a:latin typeface="Calibri" pitchFamily="34" charset="0"/>
              </a:rPr>
              <a:t>ИС и </a:t>
            </a:r>
            <a:r>
              <a:rPr lang="ru-RU" sz="2000" dirty="0" smtClean="0">
                <a:solidFill>
                  <a:schemeClr val="bg2">
                    <a:lumMod val="50000"/>
                  </a:schemeClr>
                </a:solidFill>
                <a:latin typeface="Calibri" pitchFamily="34" charset="0"/>
              </a:rPr>
              <a:t>сервисы</a:t>
            </a:r>
            <a:endParaRPr lang="en-US" sz="2000" dirty="0">
              <a:solidFill>
                <a:schemeClr val="bg2">
                  <a:lumMod val="50000"/>
                </a:schemeClr>
              </a:solidFill>
              <a:latin typeface="Calibri" pitchFamily="34" charset="0"/>
            </a:endParaRPr>
          </a:p>
        </p:txBody>
      </p:sp>
      <p:cxnSp>
        <p:nvCxnSpPr>
          <p:cNvPr id="37" name="Straight Connector 36"/>
          <p:cNvCxnSpPr>
            <a:endCxn id="33" idx="3"/>
          </p:cNvCxnSpPr>
          <p:nvPr/>
        </p:nvCxnSpPr>
        <p:spPr bwMode="auto">
          <a:xfrm>
            <a:off x="3760988" y="1232334"/>
            <a:ext cx="0" cy="4860353"/>
          </a:xfrm>
          <a:prstGeom prst="line">
            <a:avLst/>
          </a:prstGeom>
          <a:solidFill>
            <a:schemeClr val="accent1"/>
          </a:solidFill>
          <a:ln w="19050" cap="flat" cmpd="sng" algn="ctr">
            <a:solidFill>
              <a:schemeClr val="bg2"/>
            </a:solidFill>
            <a:prstDash val="solid"/>
            <a:round/>
            <a:headEnd type="none" w="med" len="med"/>
            <a:tailEnd type="none" w="med" len="med"/>
          </a:ln>
          <a:effectLst/>
        </p:spPr>
      </p:cxnSp>
      <p:sp>
        <p:nvSpPr>
          <p:cNvPr id="38" name="TextBox 37"/>
          <p:cNvSpPr txBox="1"/>
          <p:nvPr/>
        </p:nvSpPr>
        <p:spPr bwMode="ltGray">
          <a:xfrm>
            <a:off x="4003589" y="2194093"/>
            <a:ext cx="1841157" cy="339519"/>
          </a:xfrm>
          <a:prstGeom prst="rect">
            <a:avLst/>
          </a:prstGeom>
          <a:noFill/>
          <a:ln w="9525">
            <a:noFill/>
            <a:miter lim="800000"/>
            <a:headEnd/>
            <a:tailEnd/>
          </a:ln>
        </p:spPr>
        <p:txBody>
          <a:bodyPr wrap="square" lIns="91419" tIns="45710" rIns="91419" bIns="45710" rtlCol="0" anchor="t" anchorCtr="0">
            <a:noAutofit/>
          </a:bodyPr>
          <a:lstStyle/>
          <a:p>
            <a:pPr>
              <a:lnSpc>
                <a:spcPct val="90000"/>
              </a:lnSpc>
              <a:spcBef>
                <a:spcPts val="0"/>
              </a:spcBef>
              <a:spcAft>
                <a:spcPts val="800"/>
              </a:spcAft>
            </a:pPr>
            <a:r>
              <a:rPr lang="ru-RU" sz="2000" dirty="0" smtClean="0">
                <a:solidFill>
                  <a:schemeClr val="bg1"/>
                </a:solidFill>
                <a:latin typeface="Calibri" pitchFamily="34" charset="0"/>
              </a:rPr>
              <a:t>Мониторинг, управление</a:t>
            </a:r>
            <a:endParaRPr lang="en-US" sz="2000" dirty="0" err="1" smtClean="0">
              <a:solidFill>
                <a:schemeClr val="bg1"/>
              </a:solidFill>
              <a:latin typeface="Calibri" pitchFamily="34" charset="0"/>
            </a:endParaRPr>
          </a:p>
        </p:txBody>
      </p:sp>
      <p:sp>
        <p:nvSpPr>
          <p:cNvPr id="39" name="TextBox 38"/>
          <p:cNvSpPr txBox="1"/>
          <p:nvPr/>
        </p:nvSpPr>
        <p:spPr bwMode="ltGray">
          <a:xfrm>
            <a:off x="1112109" y="4329448"/>
            <a:ext cx="2557849" cy="829939"/>
          </a:xfrm>
          <a:prstGeom prst="rect">
            <a:avLst/>
          </a:prstGeom>
          <a:noFill/>
          <a:ln w="9525">
            <a:noFill/>
            <a:miter lim="800000"/>
            <a:headEnd/>
            <a:tailEnd/>
          </a:ln>
        </p:spPr>
        <p:txBody>
          <a:bodyPr wrap="square" lIns="91419" tIns="45710" rIns="91419" bIns="45710" rtlCol="0" anchor="t" anchorCtr="0">
            <a:noAutofit/>
          </a:bodyPr>
          <a:lstStyle/>
          <a:p>
            <a:pPr algn="r">
              <a:lnSpc>
                <a:spcPct val="90000"/>
              </a:lnSpc>
              <a:spcBef>
                <a:spcPts val="0"/>
              </a:spcBef>
              <a:spcAft>
                <a:spcPts val="800"/>
              </a:spcAft>
            </a:pPr>
            <a:r>
              <a:rPr lang="ru-RU" sz="2000" dirty="0">
                <a:solidFill>
                  <a:schemeClr val="bg1"/>
                </a:solidFill>
              </a:rPr>
              <a:t>Обнаружение и защита от вторжений</a:t>
            </a:r>
            <a:endParaRPr lang="en-US" sz="2400" dirty="0">
              <a:solidFill>
                <a:schemeClr val="bg1"/>
              </a:solidFill>
            </a:endParaRPr>
          </a:p>
          <a:p>
            <a:pPr algn="r">
              <a:lnSpc>
                <a:spcPct val="90000"/>
              </a:lnSpc>
              <a:spcBef>
                <a:spcPts val="0"/>
              </a:spcBef>
              <a:spcAft>
                <a:spcPts val="800"/>
              </a:spcAft>
            </a:pPr>
            <a:endParaRPr lang="en-US" sz="2000" dirty="0" err="1" smtClean="0">
              <a:solidFill>
                <a:schemeClr val="bg2">
                  <a:lumMod val="50000"/>
                </a:schemeClr>
              </a:solidFill>
              <a:latin typeface="Calibri" pitchFamily="34" charset="0"/>
            </a:endParaRPr>
          </a:p>
        </p:txBody>
      </p:sp>
      <p:sp>
        <p:nvSpPr>
          <p:cNvPr id="40" name="TextBox 39"/>
          <p:cNvSpPr txBox="1"/>
          <p:nvPr/>
        </p:nvSpPr>
        <p:spPr bwMode="ltGray">
          <a:xfrm>
            <a:off x="1705427" y="2217043"/>
            <a:ext cx="1841157" cy="339519"/>
          </a:xfrm>
          <a:prstGeom prst="rect">
            <a:avLst/>
          </a:prstGeom>
          <a:noFill/>
          <a:ln w="9525">
            <a:noFill/>
            <a:miter lim="800000"/>
            <a:headEnd/>
            <a:tailEnd/>
          </a:ln>
        </p:spPr>
        <p:txBody>
          <a:bodyPr wrap="square" lIns="91419" tIns="45710" rIns="91419" bIns="45710" rtlCol="0" anchor="t" anchorCtr="0">
            <a:noAutofit/>
          </a:bodyPr>
          <a:lstStyle/>
          <a:p>
            <a:pPr algn="r">
              <a:lnSpc>
                <a:spcPct val="90000"/>
              </a:lnSpc>
              <a:spcBef>
                <a:spcPts val="0"/>
              </a:spcBef>
              <a:spcAft>
                <a:spcPts val="800"/>
              </a:spcAft>
            </a:pPr>
            <a:r>
              <a:rPr lang="ru-RU" sz="2000" dirty="0" smtClean="0">
                <a:solidFill>
                  <a:schemeClr val="bg1"/>
                </a:solidFill>
                <a:latin typeface="Calibri" pitchFamily="34" charset="0"/>
              </a:rPr>
              <a:t>Управление рисками</a:t>
            </a:r>
            <a:endParaRPr lang="en-US" sz="2000" dirty="0" err="1" smtClean="0">
              <a:solidFill>
                <a:schemeClr val="bg1"/>
              </a:solidFill>
              <a:latin typeface="Calibri" pitchFamily="34" charset="0"/>
            </a:endParaRPr>
          </a:p>
        </p:txBody>
      </p:sp>
      <p:pic>
        <p:nvPicPr>
          <p:cNvPr id="41" name="Picture 21"/>
          <p:cNvPicPr>
            <a:picLocks noChangeAspect="1"/>
          </p:cNvPicPr>
          <p:nvPr/>
        </p:nvPicPr>
        <p:blipFill>
          <a:blip r:embed="rId4" cstate="print"/>
          <a:srcRect r="22787"/>
          <a:stretch>
            <a:fillRect/>
          </a:stretch>
        </p:blipFill>
        <p:spPr bwMode="auto">
          <a:xfrm>
            <a:off x="228600" y="-12699"/>
            <a:ext cx="3048000" cy="825686"/>
          </a:xfrm>
          <a:prstGeom prst="rect">
            <a:avLst/>
          </a:prstGeom>
          <a:noFill/>
          <a:ln w="9525">
            <a:noFill/>
            <a:miter lim="800000"/>
            <a:headEnd/>
            <a:tailEnd/>
          </a:ln>
        </p:spPr>
      </p:pic>
      <p:sp>
        <p:nvSpPr>
          <p:cNvPr id="42" name="Rectangle 41"/>
          <p:cNvSpPr>
            <a:spLocks noChangeArrowheads="1"/>
          </p:cNvSpPr>
          <p:nvPr/>
        </p:nvSpPr>
        <p:spPr bwMode="auto">
          <a:xfrm>
            <a:off x="2286000" y="152400"/>
            <a:ext cx="3352800" cy="584776"/>
          </a:xfrm>
          <a:prstGeom prst="rect">
            <a:avLst/>
          </a:prstGeom>
          <a:noFill/>
          <a:ln w="9525">
            <a:noFill/>
            <a:miter lim="800000"/>
            <a:headEnd/>
            <a:tailEnd/>
          </a:ln>
        </p:spPr>
        <p:txBody>
          <a:bodyPr wrap="square">
            <a:spAutoFit/>
          </a:bodyPr>
          <a:lstStyle/>
          <a:p>
            <a:pPr algn="ctr"/>
            <a:r>
              <a:rPr lang="ru-RU" sz="3200" dirty="0" smtClean="0">
                <a:solidFill>
                  <a:srgbClr val="FFFFFF"/>
                </a:solidFill>
                <a:latin typeface="Calibri" pitchFamily="34" charset="0"/>
              </a:rPr>
              <a:t>- ЭТО</a:t>
            </a:r>
            <a:r>
              <a:rPr lang="en-US" sz="3200" dirty="0" smtClean="0">
                <a:solidFill>
                  <a:srgbClr val="FFFFFF"/>
                </a:solidFill>
                <a:latin typeface="Calibri" pitchFamily="34" charset="0"/>
              </a:rPr>
              <a:t>:</a:t>
            </a:r>
            <a:endParaRPr lang="en-US" sz="3200" dirty="0">
              <a:solidFill>
                <a:srgbClr val="FFFFFF"/>
              </a:solidFill>
              <a:latin typeface="Calibri" pitchFamily="34" charset="0"/>
            </a:endParaRPr>
          </a:p>
        </p:txBody>
      </p:sp>
    </p:spTree>
    <p:extLst>
      <p:ext uri="{BB962C8B-B14F-4D97-AF65-F5344CB8AC3E}">
        <p14:creationId xmlns:p14="http://schemas.microsoft.com/office/powerpoint/2010/main" val="274607474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699" name="Slide Number Placeholder 3"/>
          <p:cNvSpPr>
            <a:spLocks noGrp="1"/>
          </p:cNvSpPr>
          <p:nvPr>
            <p:ph type="sldNum" sz="quarter" idx="11"/>
          </p:nvPr>
        </p:nvSpPr>
        <p:spPr>
          <a:noFill/>
        </p:spPr>
        <p:txBody>
          <a:bodyPr/>
          <a:lstStyle/>
          <a:p>
            <a:fld id="{FEF6B370-0056-40E6-9F4B-DB8C2896D16F}" type="slidenum">
              <a:rPr lang="en-US" smtClean="0">
                <a:cs typeface="Arial" charset="0"/>
              </a:rPr>
              <a:pPr/>
              <a:t>4</a:t>
            </a:fld>
            <a:endParaRPr lang="en-US" smtClean="0">
              <a:cs typeface="Arial" charset="0"/>
            </a:endParaRPr>
          </a:p>
        </p:txBody>
      </p:sp>
      <p:pic>
        <p:nvPicPr>
          <p:cNvPr id="29700" name="Picture 21" descr="113.jpg"/>
          <p:cNvPicPr>
            <a:picLocks noChangeAspect="1"/>
          </p:cNvPicPr>
          <p:nvPr/>
        </p:nvPicPr>
        <p:blipFill>
          <a:blip r:embed="rId3" cstate="print"/>
          <a:srcRect/>
          <a:stretch>
            <a:fillRect/>
          </a:stretch>
        </p:blipFill>
        <p:spPr bwMode="auto">
          <a:xfrm>
            <a:off x="0" y="-25400"/>
            <a:ext cx="9144000" cy="6907213"/>
          </a:xfrm>
          <a:prstGeom prst="rect">
            <a:avLst/>
          </a:prstGeom>
          <a:noFill/>
          <a:ln w="9525">
            <a:noFill/>
            <a:miter lim="800000"/>
            <a:headEnd/>
            <a:tailEnd/>
          </a:ln>
        </p:spPr>
      </p:pic>
      <p:sp>
        <p:nvSpPr>
          <p:cNvPr id="23" name="Rectangle 22"/>
          <p:cNvSpPr/>
          <p:nvPr/>
        </p:nvSpPr>
        <p:spPr>
          <a:xfrm>
            <a:off x="25400" y="0"/>
            <a:ext cx="9144000" cy="6858000"/>
          </a:xfrm>
          <a:prstGeom prst="rect">
            <a:avLst/>
          </a:prstGeom>
          <a:solidFill>
            <a:srgbClr val="000000">
              <a:alpha val="58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TextBox 15"/>
          <p:cNvSpPr txBox="1">
            <a:spLocks noChangeArrowheads="1"/>
          </p:cNvSpPr>
          <p:nvPr/>
        </p:nvSpPr>
        <p:spPr bwMode="ltGray">
          <a:xfrm>
            <a:off x="714375" y="914400"/>
            <a:ext cx="8001000" cy="543718"/>
          </a:xfrm>
          <a:prstGeom prst="rect">
            <a:avLst/>
          </a:prstGeom>
          <a:noFill/>
          <a:ln w="9525">
            <a:noFill/>
            <a:miter lim="800000"/>
            <a:headEnd/>
            <a:tailEnd/>
          </a:ln>
        </p:spPr>
        <p:txBody>
          <a:bodyPr wrap="square" lIns="91419" tIns="45710" rIns="91419" bIns="45710">
            <a:spAutoFit/>
          </a:bodyPr>
          <a:lstStyle/>
          <a:p>
            <a:pPr>
              <a:lnSpc>
                <a:spcPct val="90000"/>
              </a:lnSpc>
              <a:spcAft>
                <a:spcPts val="800"/>
              </a:spcAft>
            </a:pPr>
            <a:r>
              <a:rPr lang="ru-RU" sz="3200" b="1" dirty="0" smtClean="0">
                <a:solidFill>
                  <a:schemeClr val="bg1"/>
                </a:solidFill>
                <a:latin typeface="Calibri" pitchFamily="34" charset="0"/>
              </a:rPr>
              <a:t>Независимость</a:t>
            </a:r>
            <a:endParaRPr lang="en-US" sz="3200" b="1" dirty="0">
              <a:solidFill>
                <a:schemeClr val="bg1"/>
              </a:solidFill>
              <a:latin typeface="Calibri" pitchFamily="34" charset="0"/>
            </a:endParaRPr>
          </a:p>
        </p:txBody>
      </p:sp>
      <p:sp>
        <p:nvSpPr>
          <p:cNvPr id="17" name="TextBox 16"/>
          <p:cNvSpPr txBox="1">
            <a:spLocks noChangeArrowheads="1"/>
          </p:cNvSpPr>
          <p:nvPr/>
        </p:nvSpPr>
        <p:spPr bwMode="ltGray">
          <a:xfrm>
            <a:off x="685800" y="2057400"/>
            <a:ext cx="2173931" cy="346228"/>
          </a:xfrm>
          <a:prstGeom prst="rect">
            <a:avLst/>
          </a:prstGeom>
          <a:noFill/>
          <a:ln w="9525">
            <a:noFill/>
            <a:miter lim="800000"/>
            <a:headEnd/>
            <a:tailEnd/>
          </a:ln>
        </p:spPr>
        <p:txBody>
          <a:bodyPr wrap="square" lIns="91419" tIns="45710" rIns="91419" bIns="45710">
            <a:spAutoFit/>
          </a:bodyPr>
          <a:lstStyle/>
          <a:p>
            <a:pPr>
              <a:lnSpc>
                <a:spcPct val="90000"/>
              </a:lnSpc>
              <a:spcAft>
                <a:spcPts val="800"/>
              </a:spcAft>
            </a:pPr>
            <a:r>
              <a:rPr lang="ru-RU" sz="1800" b="1" dirty="0" smtClean="0">
                <a:solidFill>
                  <a:srgbClr val="FFFFFF"/>
                </a:solidFill>
                <a:latin typeface="Calibri" pitchFamily="34" charset="0"/>
              </a:rPr>
              <a:t>Приложения</a:t>
            </a:r>
            <a:endParaRPr lang="en-US" sz="1800" b="1" dirty="0">
              <a:solidFill>
                <a:srgbClr val="FFFFFF"/>
              </a:solidFill>
              <a:latin typeface="Calibri" pitchFamily="34" charset="0"/>
            </a:endParaRPr>
          </a:p>
        </p:txBody>
      </p:sp>
      <p:sp>
        <p:nvSpPr>
          <p:cNvPr id="18" name="TextBox 17"/>
          <p:cNvSpPr txBox="1">
            <a:spLocks noChangeArrowheads="1"/>
          </p:cNvSpPr>
          <p:nvPr/>
        </p:nvSpPr>
        <p:spPr bwMode="ltGray">
          <a:xfrm>
            <a:off x="685799" y="3312684"/>
            <a:ext cx="2173931" cy="346228"/>
          </a:xfrm>
          <a:prstGeom prst="rect">
            <a:avLst/>
          </a:prstGeom>
          <a:noFill/>
          <a:ln w="9525">
            <a:noFill/>
            <a:miter lim="800000"/>
            <a:headEnd/>
            <a:tailEnd/>
          </a:ln>
        </p:spPr>
        <p:txBody>
          <a:bodyPr wrap="square" lIns="91419" tIns="45710" rIns="91419" bIns="45710">
            <a:spAutoFit/>
          </a:bodyPr>
          <a:lstStyle/>
          <a:p>
            <a:pPr>
              <a:lnSpc>
                <a:spcPct val="90000"/>
              </a:lnSpc>
              <a:spcAft>
                <a:spcPts val="800"/>
              </a:spcAft>
            </a:pPr>
            <a:r>
              <a:rPr lang="ru-RU" sz="1800" b="1" dirty="0" smtClean="0">
                <a:solidFill>
                  <a:srgbClr val="FFFFFF"/>
                </a:solidFill>
                <a:latin typeface="Calibri" pitchFamily="34" charset="0"/>
              </a:rPr>
              <a:t>Платформы</a:t>
            </a:r>
            <a:endParaRPr lang="en-US" sz="1800" b="1" dirty="0">
              <a:solidFill>
                <a:srgbClr val="FFFFFF"/>
              </a:solidFill>
              <a:latin typeface="Calibri" pitchFamily="34" charset="0"/>
            </a:endParaRPr>
          </a:p>
        </p:txBody>
      </p:sp>
      <p:sp>
        <p:nvSpPr>
          <p:cNvPr id="19" name="TextBox 18"/>
          <p:cNvSpPr txBox="1">
            <a:spLocks noChangeArrowheads="1"/>
          </p:cNvSpPr>
          <p:nvPr/>
        </p:nvSpPr>
        <p:spPr bwMode="ltGray">
          <a:xfrm>
            <a:off x="762000" y="4876800"/>
            <a:ext cx="2173931" cy="346228"/>
          </a:xfrm>
          <a:prstGeom prst="rect">
            <a:avLst/>
          </a:prstGeom>
          <a:noFill/>
          <a:ln w="9525">
            <a:noFill/>
            <a:miter lim="800000"/>
            <a:headEnd/>
            <a:tailEnd/>
          </a:ln>
        </p:spPr>
        <p:txBody>
          <a:bodyPr wrap="square" lIns="91419" tIns="45710" rIns="91419" bIns="45710">
            <a:spAutoFit/>
          </a:bodyPr>
          <a:lstStyle/>
          <a:p>
            <a:pPr>
              <a:lnSpc>
                <a:spcPct val="90000"/>
              </a:lnSpc>
              <a:spcAft>
                <a:spcPts val="800"/>
              </a:spcAft>
            </a:pPr>
            <a:r>
              <a:rPr lang="ru-RU" sz="1800" b="1" dirty="0" smtClean="0">
                <a:solidFill>
                  <a:srgbClr val="FFFFFF"/>
                </a:solidFill>
                <a:latin typeface="Calibri" pitchFamily="34" charset="0"/>
              </a:rPr>
              <a:t>СХД</a:t>
            </a:r>
            <a:endParaRPr lang="en-US" sz="1800" b="1" dirty="0">
              <a:solidFill>
                <a:srgbClr val="FFFFFF"/>
              </a:solidFill>
              <a:latin typeface="Calibri" pitchFamily="34" charset="0"/>
            </a:endParaRPr>
          </a:p>
        </p:txBody>
      </p:sp>
      <p:grpSp>
        <p:nvGrpSpPr>
          <p:cNvPr id="21" name="Group 2"/>
          <p:cNvGrpSpPr>
            <a:grpSpLocks/>
          </p:cNvGrpSpPr>
          <p:nvPr/>
        </p:nvGrpSpPr>
        <p:grpSpPr bwMode="auto">
          <a:xfrm>
            <a:off x="2438400" y="1371600"/>
            <a:ext cx="4945920" cy="1262063"/>
            <a:chOff x="2209800" y="2209800"/>
            <a:chExt cx="3453534" cy="880720"/>
          </a:xfrm>
        </p:grpSpPr>
        <p:sp>
          <p:nvSpPr>
            <p:cNvPr id="27" name="Freeform 108"/>
            <p:cNvSpPr>
              <a:spLocks noEditPoints="1"/>
            </p:cNvSpPr>
            <p:nvPr/>
          </p:nvSpPr>
          <p:spPr bwMode="auto">
            <a:xfrm>
              <a:off x="2362200" y="2395789"/>
              <a:ext cx="928047" cy="133113"/>
            </a:xfrm>
            <a:custGeom>
              <a:avLst/>
              <a:gdLst>
                <a:gd name="T0" fmla="*/ 0 w 661"/>
                <a:gd name="T1" fmla="*/ 0 h 86"/>
                <a:gd name="T2" fmla="*/ 0 w 661"/>
                <a:gd name="T3" fmla="*/ 0 h 86"/>
                <a:gd name="T4" fmla="*/ 0 w 661"/>
                <a:gd name="T5" fmla="*/ 0 h 86"/>
                <a:gd name="T6" fmla="*/ 0 w 661"/>
                <a:gd name="T7" fmla="*/ 0 h 86"/>
                <a:gd name="T8" fmla="*/ 0 w 661"/>
                <a:gd name="T9" fmla="*/ 0 h 86"/>
                <a:gd name="T10" fmla="*/ 0 w 661"/>
                <a:gd name="T11" fmla="*/ 0 h 86"/>
                <a:gd name="T12" fmla="*/ 0 w 661"/>
                <a:gd name="T13" fmla="*/ 0 h 86"/>
                <a:gd name="T14" fmla="*/ 0 w 661"/>
                <a:gd name="T15" fmla="*/ 0 h 86"/>
                <a:gd name="T16" fmla="*/ 0 w 661"/>
                <a:gd name="T17" fmla="*/ 0 h 86"/>
                <a:gd name="T18" fmla="*/ 0 w 661"/>
                <a:gd name="T19" fmla="*/ 0 h 86"/>
                <a:gd name="T20" fmla="*/ 0 w 661"/>
                <a:gd name="T21" fmla="*/ 0 h 86"/>
                <a:gd name="T22" fmla="*/ 0 w 661"/>
                <a:gd name="T23" fmla="*/ 0 h 86"/>
                <a:gd name="T24" fmla="*/ 0 w 661"/>
                <a:gd name="T25" fmla="*/ 0 h 86"/>
                <a:gd name="T26" fmla="*/ 0 w 661"/>
                <a:gd name="T27" fmla="*/ 0 h 86"/>
                <a:gd name="T28" fmla="*/ 0 w 661"/>
                <a:gd name="T29" fmla="*/ 0 h 86"/>
                <a:gd name="T30" fmla="*/ 0 w 661"/>
                <a:gd name="T31" fmla="*/ 0 h 86"/>
                <a:gd name="T32" fmla="*/ 0 w 661"/>
                <a:gd name="T33" fmla="*/ 0 h 86"/>
                <a:gd name="T34" fmla="*/ 0 w 661"/>
                <a:gd name="T35" fmla="*/ 0 h 86"/>
                <a:gd name="T36" fmla="*/ 0 w 661"/>
                <a:gd name="T37" fmla="*/ 0 h 86"/>
                <a:gd name="T38" fmla="*/ 0 w 661"/>
                <a:gd name="T39" fmla="*/ 0 h 86"/>
                <a:gd name="T40" fmla="*/ 0 w 661"/>
                <a:gd name="T41" fmla="*/ 0 h 86"/>
                <a:gd name="T42" fmla="*/ 0 w 661"/>
                <a:gd name="T43" fmla="*/ 0 h 86"/>
                <a:gd name="T44" fmla="*/ 0 w 661"/>
                <a:gd name="T45" fmla="*/ 0 h 86"/>
                <a:gd name="T46" fmla="*/ 0 w 661"/>
                <a:gd name="T47" fmla="*/ 0 h 86"/>
                <a:gd name="T48" fmla="*/ 0 w 661"/>
                <a:gd name="T49" fmla="*/ 0 h 86"/>
                <a:gd name="T50" fmla="*/ 0 w 661"/>
                <a:gd name="T51" fmla="*/ 0 h 86"/>
                <a:gd name="T52" fmla="*/ 0 w 661"/>
                <a:gd name="T53" fmla="*/ 0 h 86"/>
                <a:gd name="T54" fmla="*/ 0 w 661"/>
                <a:gd name="T55" fmla="*/ 0 h 86"/>
                <a:gd name="T56" fmla="*/ 0 w 661"/>
                <a:gd name="T57" fmla="*/ 0 h 86"/>
                <a:gd name="T58" fmla="*/ 0 w 661"/>
                <a:gd name="T59" fmla="*/ 0 h 86"/>
                <a:gd name="T60" fmla="*/ 0 w 661"/>
                <a:gd name="T61" fmla="*/ 0 h 86"/>
                <a:gd name="T62" fmla="*/ 0 w 661"/>
                <a:gd name="T63" fmla="*/ 0 h 86"/>
                <a:gd name="T64" fmla="*/ 0 w 661"/>
                <a:gd name="T65" fmla="*/ 0 h 86"/>
                <a:gd name="T66" fmla="*/ 0 w 661"/>
                <a:gd name="T67" fmla="*/ 0 h 86"/>
                <a:gd name="T68" fmla="*/ 0 w 661"/>
                <a:gd name="T69" fmla="*/ 0 h 86"/>
                <a:gd name="T70" fmla="*/ 0 w 661"/>
                <a:gd name="T71" fmla="*/ 0 h 86"/>
                <a:gd name="T72" fmla="*/ 0 w 661"/>
                <a:gd name="T73" fmla="*/ 0 h 86"/>
                <a:gd name="T74" fmla="*/ 0 w 661"/>
                <a:gd name="T75" fmla="*/ 0 h 8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61"/>
                <a:gd name="T115" fmla="*/ 0 h 86"/>
                <a:gd name="T116" fmla="*/ 661 w 661"/>
                <a:gd name="T117" fmla="*/ 86 h 8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61" h="86">
                  <a:moveTo>
                    <a:pt x="285" y="56"/>
                  </a:moveTo>
                  <a:cubicBezTo>
                    <a:pt x="329" y="56"/>
                    <a:pt x="329" y="56"/>
                    <a:pt x="329" y="56"/>
                  </a:cubicBezTo>
                  <a:cubicBezTo>
                    <a:pt x="306" y="19"/>
                    <a:pt x="306" y="19"/>
                    <a:pt x="306" y="19"/>
                  </a:cubicBezTo>
                  <a:cubicBezTo>
                    <a:pt x="264" y="86"/>
                    <a:pt x="264" y="86"/>
                    <a:pt x="264" y="86"/>
                  </a:cubicBezTo>
                  <a:cubicBezTo>
                    <a:pt x="244" y="86"/>
                    <a:pt x="244" y="86"/>
                    <a:pt x="244" y="86"/>
                  </a:cubicBezTo>
                  <a:cubicBezTo>
                    <a:pt x="296" y="6"/>
                    <a:pt x="296" y="6"/>
                    <a:pt x="296" y="6"/>
                  </a:cubicBezTo>
                  <a:cubicBezTo>
                    <a:pt x="298" y="2"/>
                    <a:pt x="302" y="0"/>
                    <a:pt x="306" y="0"/>
                  </a:cubicBezTo>
                  <a:cubicBezTo>
                    <a:pt x="310" y="0"/>
                    <a:pt x="314" y="2"/>
                    <a:pt x="316" y="6"/>
                  </a:cubicBezTo>
                  <a:cubicBezTo>
                    <a:pt x="368" y="86"/>
                    <a:pt x="368" y="86"/>
                    <a:pt x="368" y="86"/>
                  </a:cubicBezTo>
                  <a:cubicBezTo>
                    <a:pt x="348" y="86"/>
                    <a:pt x="348" y="86"/>
                    <a:pt x="348" y="86"/>
                  </a:cubicBezTo>
                  <a:cubicBezTo>
                    <a:pt x="339" y="71"/>
                    <a:pt x="339" y="71"/>
                    <a:pt x="339" y="71"/>
                  </a:cubicBezTo>
                  <a:cubicBezTo>
                    <a:pt x="295" y="71"/>
                    <a:pt x="295" y="71"/>
                    <a:pt x="295" y="71"/>
                  </a:cubicBezTo>
                  <a:cubicBezTo>
                    <a:pt x="285" y="56"/>
                    <a:pt x="285" y="56"/>
                    <a:pt x="285" y="56"/>
                  </a:cubicBezTo>
                  <a:close/>
                  <a:moveTo>
                    <a:pt x="486" y="71"/>
                  </a:moveTo>
                  <a:cubicBezTo>
                    <a:pt x="486" y="1"/>
                    <a:pt x="486" y="1"/>
                    <a:pt x="486" y="1"/>
                  </a:cubicBezTo>
                  <a:cubicBezTo>
                    <a:pt x="470" y="1"/>
                    <a:pt x="470" y="1"/>
                    <a:pt x="470" y="1"/>
                  </a:cubicBezTo>
                  <a:cubicBezTo>
                    <a:pt x="470" y="78"/>
                    <a:pt x="470" y="78"/>
                    <a:pt x="470" y="78"/>
                  </a:cubicBezTo>
                  <a:cubicBezTo>
                    <a:pt x="470" y="80"/>
                    <a:pt x="470" y="82"/>
                    <a:pt x="472" y="84"/>
                  </a:cubicBezTo>
                  <a:cubicBezTo>
                    <a:pt x="474" y="86"/>
                    <a:pt x="476" y="86"/>
                    <a:pt x="478" y="86"/>
                  </a:cubicBezTo>
                  <a:cubicBezTo>
                    <a:pt x="553" y="86"/>
                    <a:pt x="553" y="86"/>
                    <a:pt x="553" y="86"/>
                  </a:cubicBezTo>
                  <a:cubicBezTo>
                    <a:pt x="562" y="71"/>
                    <a:pt x="562" y="71"/>
                    <a:pt x="562" y="71"/>
                  </a:cubicBezTo>
                  <a:cubicBezTo>
                    <a:pt x="486" y="71"/>
                    <a:pt x="486" y="71"/>
                    <a:pt x="486" y="71"/>
                  </a:cubicBezTo>
                  <a:close/>
                  <a:moveTo>
                    <a:pt x="215" y="59"/>
                  </a:moveTo>
                  <a:cubicBezTo>
                    <a:pt x="231" y="59"/>
                    <a:pt x="244" y="46"/>
                    <a:pt x="244" y="30"/>
                  </a:cubicBezTo>
                  <a:cubicBezTo>
                    <a:pt x="244" y="14"/>
                    <a:pt x="231" y="1"/>
                    <a:pt x="215" y="1"/>
                  </a:cubicBezTo>
                  <a:cubicBezTo>
                    <a:pt x="143" y="1"/>
                    <a:pt x="143" y="1"/>
                    <a:pt x="143" y="1"/>
                  </a:cubicBezTo>
                  <a:cubicBezTo>
                    <a:pt x="143" y="86"/>
                    <a:pt x="143" y="86"/>
                    <a:pt x="143" y="86"/>
                  </a:cubicBezTo>
                  <a:cubicBezTo>
                    <a:pt x="160" y="86"/>
                    <a:pt x="160" y="86"/>
                    <a:pt x="160" y="86"/>
                  </a:cubicBezTo>
                  <a:cubicBezTo>
                    <a:pt x="160" y="16"/>
                    <a:pt x="160" y="16"/>
                    <a:pt x="160" y="16"/>
                  </a:cubicBezTo>
                  <a:cubicBezTo>
                    <a:pt x="214" y="16"/>
                    <a:pt x="214" y="16"/>
                    <a:pt x="214" y="16"/>
                  </a:cubicBezTo>
                  <a:cubicBezTo>
                    <a:pt x="221" y="16"/>
                    <a:pt x="228" y="22"/>
                    <a:pt x="228" y="30"/>
                  </a:cubicBezTo>
                  <a:cubicBezTo>
                    <a:pt x="228" y="38"/>
                    <a:pt x="221" y="44"/>
                    <a:pt x="214" y="44"/>
                  </a:cubicBezTo>
                  <a:cubicBezTo>
                    <a:pt x="168" y="44"/>
                    <a:pt x="168" y="44"/>
                    <a:pt x="168" y="44"/>
                  </a:cubicBezTo>
                  <a:cubicBezTo>
                    <a:pt x="216" y="86"/>
                    <a:pt x="216" y="86"/>
                    <a:pt x="216" y="86"/>
                  </a:cubicBezTo>
                  <a:cubicBezTo>
                    <a:pt x="240" y="86"/>
                    <a:pt x="240" y="86"/>
                    <a:pt x="240" y="86"/>
                  </a:cubicBezTo>
                  <a:cubicBezTo>
                    <a:pt x="207" y="59"/>
                    <a:pt x="207" y="59"/>
                    <a:pt x="207" y="59"/>
                  </a:cubicBezTo>
                  <a:cubicBezTo>
                    <a:pt x="215" y="59"/>
                    <a:pt x="215" y="59"/>
                    <a:pt x="215" y="59"/>
                  </a:cubicBezTo>
                  <a:close/>
                  <a:moveTo>
                    <a:pt x="42" y="86"/>
                  </a:moveTo>
                  <a:cubicBezTo>
                    <a:pt x="19" y="86"/>
                    <a:pt x="0" y="67"/>
                    <a:pt x="0" y="44"/>
                  </a:cubicBezTo>
                  <a:cubicBezTo>
                    <a:pt x="0" y="20"/>
                    <a:pt x="19" y="1"/>
                    <a:pt x="42" y="1"/>
                  </a:cubicBezTo>
                  <a:cubicBezTo>
                    <a:pt x="92" y="1"/>
                    <a:pt x="92" y="1"/>
                    <a:pt x="92" y="1"/>
                  </a:cubicBezTo>
                  <a:cubicBezTo>
                    <a:pt x="115" y="1"/>
                    <a:pt x="134" y="20"/>
                    <a:pt x="134" y="44"/>
                  </a:cubicBezTo>
                  <a:cubicBezTo>
                    <a:pt x="134" y="67"/>
                    <a:pt x="115" y="86"/>
                    <a:pt x="92" y="86"/>
                  </a:cubicBezTo>
                  <a:cubicBezTo>
                    <a:pt x="42" y="86"/>
                    <a:pt x="42" y="86"/>
                    <a:pt x="42" y="86"/>
                  </a:cubicBezTo>
                  <a:close/>
                  <a:moveTo>
                    <a:pt x="91" y="71"/>
                  </a:moveTo>
                  <a:cubicBezTo>
                    <a:pt x="106" y="71"/>
                    <a:pt x="118" y="59"/>
                    <a:pt x="118" y="44"/>
                  </a:cubicBezTo>
                  <a:cubicBezTo>
                    <a:pt x="118" y="29"/>
                    <a:pt x="106" y="16"/>
                    <a:pt x="91" y="16"/>
                  </a:cubicBezTo>
                  <a:cubicBezTo>
                    <a:pt x="43" y="16"/>
                    <a:pt x="43" y="16"/>
                    <a:pt x="43" y="16"/>
                  </a:cubicBezTo>
                  <a:cubicBezTo>
                    <a:pt x="28" y="16"/>
                    <a:pt x="16" y="29"/>
                    <a:pt x="16" y="44"/>
                  </a:cubicBezTo>
                  <a:cubicBezTo>
                    <a:pt x="16" y="59"/>
                    <a:pt x="28" y="71"/>
                    <a:pt x="43" y="71"/>
                  </a:cubicBezTo>
                  <a:cubicBezTo>
                    <a:pt x="91" y="71"/>
                    <a:pt x="91" y="71"/>
                    <a:pt x="91" y="71"/>
                  </a:cubicBezTo>
                  <a:close/>
                  <a:moveTo>
                    <a:pt x="402" y="86"/>
                  </a:moveTo>
                  <a:cubicBezTo>
                    <a:pt x="378" y="86"/>
                    <a:pt x="359" y="67"/>
                    <a:pt x="359" y="44"/>
                  </a:cubicBezTo>
                  <a:cubicBezTo>
                    <a:pt x="359" y="20"/>
                    <a:pt x="378" y="1"/>
                    <a:pt x="402" y="1"/>
                  </a:cubicBezTo>
                  <a:cubicBezTo>
                    <a:pt x="461" y="1"/>
                    <a:pt x="461" y="1"/>
                    <a:pt x="461" y="1"/>
                  </a:cubicBezTo>
                  <a:cubicBezTo>
                    <a:pt x="451" y="16"/>
                    <a:pt x="451" y="16"/>
                    <a:pt x="451" y="16"/>
                  </a:cubicBezTo>
                  <a:cubicBezTo>
                    <a:pt x="403" y="16"/>
                    <a:pt x="403" y="16"/>
                    <a:pt x="403" y="16"/>
                  </a:cubicBezTo>
                  <a:cubicBezTo>
                    <a:pt x="388" y="16"/>
                    <a:pt x="375" y="29"/>
                    <a:pt x="375" y="44"/>
                  </a:cubicBezTo>
                  <a:cubicBezTo>
                    <a:pt x="375" y="59"/>
                    <a:pt x="388" y="71"/>
                    <a:pt x="403" y="71"/>
                  </a:cubicBezTo>
                  <a:cubicBezTo>
                    <a:pt x="462" y="71"/>
                    <a:pt x="462" y="71"/>
                    <a:pt x="462" y="71"/>
                  </a:cubicBezTo>
                  <a:cubicBezTo>
                    <a:pt x="452" y="86"/>
                    <a:pt x="452" y="86"/>
                    <a:pt x="452" y="86"/>
                  </a:cubicBezTo>
                  <a:cubicBezTo>
                    <a:pt x="402" y="86"/>
                    <a:pt x="402" y="86"/>
                    <a:pt x="402" y="86"/>
                  </a:cubicBezTo>
                  <a:close/>
                  <a:moveTo>
                    <a:pt x="602" y="71"/>
                  </a:moveTo>
                  <a:cubicBezTo>
                    <a:pt x="590" y="71"/>
                    <a:pt x="579" y="63"/>
                    <a:pt x="576" y="51"/>
                  </a:cubicBezTo>
                  <a:cubicBezTo>
                    <a:pt x="646" y="51"/>
                    <a:pt x="646" y="51"/>
                    <a:pt x="646" y="51"/>
                  </a:cubicBezTo>
                  <a:cubicBezTo>
                    <a:pt x="656" y="36"/>
                    <a:pt x="656" y="36"/>
                    <a:pt x="656" y="36"/>
                  </a:cubicBezTo>
                  <a:cubicBezTo>
                    <a:pt x="576" y="36"/>
                    <a:pt x="576" y="36"/>
                    <a:pt x="576" y="36"/>
                  </a:cubicBezTo>
                  <a:cubicBezTo>
                    <a:pt x="579" y="25"/>
                    <a:pt x="590" y="16"/>
                    <a:pt x="602" y="16"/>
                  </a:cubicBezTo>
                  <a:cubicBezTo>
                    <a:pt x="650" y="16"/>
                    <a:pt x="650" y="16"/>
                    <a:pt x="650" y="16"/>
                  </a:cubicBezTo>
                  <a:cubicBezTo>
                    <a:pt x="660" y="1"/>
                    <a:pt x="660" y="1"/>
                    <a:pt x="660" y="1"/>
                  </a:cubicBezTo>
                  <a:cubicBezTo>
                    <a:pt x="601" y="1"/>
                    <a:pt x="601" y="1"/>
                    <a:pt x="601" y="1"/>
                  </a:cubicBezTo>
                  <a:cubicBezTo>
                    <a:pt x="578" y="1"/>
                    <a:pt x="559" y="20"/>
                    <a:pt x="559" y="44"/>
                  </a:cubicBezTo>
                  <a:cubicBezTo>
                    <a:pt x="559" y="67"/>
                    <a:pt x="578" y="86"/>
                    <a:pt x="601" y="86"/>
                  </a:cubicBezTo>
                  <a:cubicBezTo>
                    <a:pt x="652" y="86"/>
                    <a:pt x="652" y="86"/>
                    <a:pt x="652" y="86"/>
                  </a:cubicBezTo>
                  <a:cubicBezTo>
                    <a:pt x="661" y="71"/>
                    <a:pt x="661" y="71"/>
                    <a:pt x="661" y="71"/>
                  </a:cubicBezTo>
                  <a:cubicBezTo>
                    <a:pt x="602" y="71"/>
                    <a:pt x="602" y="71"/>
                    <a:pt x="602" y="71"/>
                  </a:cubicBezTo>
                  <a:close/>
                </a:path>
              </a:pathLst>
            </a:custGeom>
            <a:solidFill>
              <a:srgbClr val="FFFFFF"/>
            </a:solidFill>
            <a:ln w="9525">
              <a:noFill/>
              <a:round/>
              <a:headEnd/>
              <a:tailEnd/>
            </a:ln>
          </p:spPr>
          <p:txBody>
            <a:bodyPr/>
            <a:lstStyle/>
            <a:p>
              <a:endParaRPr lang="en-US"/>
            </a:p>
          </p:txBody>
        </p:sp>
        <p:pic>
          <p:nvPicPr>
            <p:cNvPr id="28" name="Picture 113"/>
            <p:cNvPicPr preferRelativeResize="0">
              <a:picLocks noChangeAspect="1" noChangeArrowheads="1"/>
            </p:cNvPicPr>
            <p:nvPr/>
          </p:nvPicPr>
          <p:blipFill>
            <a:blip r:embed="rId4" cstate="print"/>
            <a:srcRect/>
            <a:stretch>
              <a:fillRect/>
            </a:stretch>
          </p:blipFill>
          <p:spPr bwMode="auto">
            <a:xfrm>
              <a:off x="4114800" y="2743200"/>
              <a:ext cx="542293" cy="272931"/>
            </a:xfrm>
            <a:prstGeom prst="rect">
              <a:avLst/>
            </a:prstGeom>
            <a:noFill/>
            <a:ln w="19050">
              <a:noFill/>
              <a:miter lim="800000"/>
              <a:headEnd/>
              <a:tailEnd/>
            </a:ln>
          </p:spPr>
        </p:pic>
        <p:grpSp>
          <p:nvGrpSpPr>
            <p:cNvPr id="29" name="Group 1"/>
            <p:cNvGrpSpPr>
              <a:grpSpLocks/>
            </p:cNvGrpSpPr>
            <p:nvPr/>
          </p:nvGrpSpPr>
          <p:grpSpPr bwMode="auto">
            <a:xfrm>
              <a:off x="2209800" y="2819400"/>
              <a:ext cx="1001102" cy="158963"/>
              <a:chOff x="2209800" y="2819400"/>
              <a:chExt cx="1001102" cy="158963"/>
            </a:xfrm>
          </p:grpSpPr>
          <p:pic>
            <p:nvPicPr>
              <p:cNvPr id="35" name="Picture 90" descr="websphere_logo1.png"/>
              <p:cNvPicPr>
                <a:picLocks noChangeAspect="1"/>
              </p:cNvPicPr>
              <p:nvPr/>
            </p:nvPicPr>
            <p:blipFill>
              <a:blip r:embed="rId5" cstate="print"/>
              <a:srcRect/>
              <a:stretch>
                <a:fillRect/>
              </a:stretch>
            </p:blipFill>
            <p:spPr bwMode="auto">
              <a:xfrm>
                <a:off x="2624138" y="2819400"/>
                <a:ext cx="586764" cy="158963"/>
              </a:xfrm>
              <a:prstGeom prst="rect">
                <a:avLst/>
              </a:prstGeom>
              <a:noFill/>
              <a:ln w="9525">
                <a:noFill/>
                <a:miter lim="800000"/>
                <a:headEnd/>
                <a:tailEnd/>
              </a:ln>
            </p:spPr>
          </p:pic>
          <p:sp>
            <p:nvSpPr>
              <p:cNvPr id="36" name="Freeform 10"/>
              <p:cNvSpPr>
                <a:spLocks noEditPoints="1"/>
              </p:cNvSpPr>
              <p:nvPr/>
            </p:nvSpPr>
            <p:spPr bwMode="auto">
              <a:xfrm>
                <a:off x="2209800" y="2829527"/>
                <a:ext cx="374329" cy="143155"/>
              </a:xfrm>
              <a:custGeom>
                <a:avLst/>
                <a:gdLst>
                  <a:gd name="T0" fmla="*/ 0 w 351"/>
                  <a:gd name="T1" fmla="*/ 1191931850 h 135"/>
                  <a:gd name="T2" fmla="*/ 1212411217 w 351"/>
                  <a:gd name="T3" fmla="*/ 1191931850 h 135"/>
                  <a:gd name="T4" fmla="*/ 1212411217 w 351"/>
                  <a:gd name="T5" fmla="*/ 1191931850 h 135"/>
                  <a:gd name="T6" fmla="*/ 1212411217 w 351"/>
                  <a:gd name="T7" fmla="*/ 1191931850 h 135"/>
                  <a:gd name="T8" fmla="*/ 1212411217 w 351"/>
                  <a:gd name="T9" fmla="*/ 1191931850 h 135"/>
                  <a:gd name="T10" fmla="*/ 1212411217 w 351"/>
                  <a:gd name="T11" fmla="*/ 1191931850 h 135"/>
                  <a:gd name="T12" fmla="*/ 1212411217 w 351"/>
                  <a:gd name="T13" fmla="*/ 1191931850 h 135"/>
                  <a:gd name="T14" fmla="*/ 1212411217 w 351"/>
                  <a:gd name="T15" fmla="*/ 1191931850 h 135"/>
                  <a:gd name="T16" fmla="*/ 1212411217 w 351"/>
                  <a:gd name="T17" fmla="*/ 1191931850 h 135"/>
                  <a:gd name="T18" fmla="*/ 1212411217 w 351"/>
                  <a:gd name="T19" fmla="*/ 1191931850 h 135"/>
                  <a:gd name="T20" fmla="*/ 1212411217 w 351"/>
                  <a:gd name="T21" fmla="*/ 1191931850 h 135"/>
                  <a:gd name="T22" fmla="*/ 1212411217 w 351"/>
                  <a:gd name="T23" fmla="*/ 0 h 135"/>
                  <a:gd name="T24" fmla="*/ 1212411217 w 351"/>
                  <a:gd name="T25" fmla="*/ 1191931850 h 135"/>
                  <a:gd name="T26" fmla="*/ 1212411217 w 351"/>
                  <a:gd name="T27" fmla="*/ 1191931850 h 135"/>
                  <a:gd name="T28" fmla="*/ 1212411217 w 351"/>
                  <a:gd name="T29" fmla="*/ 1191931850 h 135"/>
                  <a:gd name="T30" fmla="*/ 1212411217 w 351"/>
                  <a:gd name="T31" fmla="*/ 1191931850 h 135"/>
                  <a:gd name="T32" fmla="*/ 1212411217 w 351"/>
                  <a:gd name="T33" fmla="*/ 1191931850 h 135"/>
                  <a:gd name="T34" fmla="*/ 1212411217 w 351"/>
                  <a:gd name="T35" fmla="*/ 1191931850 h 135"/>
                  <a:gd name="T36" fmla="*/ 1212411217 w 351"/>
                  <a:gd name="T37" fmla="*/ 1191931850 h 135"/>
                  <a:gd name="T38" fmla="*/ 1212411217 w 351"/>
                  <a:gd name="T39" fmla="*/ 1191931850 h 135"/>
                  <a:gd name="T40" fmla="*/ 1212411217 w 351"/>
                  <a:gd name="T41" fmla="*/ 1191931850 h 135"/>
                  <a:gd name="T42" fmla="*/ 1212411217 w 351"/>
                  <a:gd name="T43" fmla="*/ 1191931850 h 135"/>
                  <a:gd name="T44" fmla="*/ 1212411217 w 351"/>
                  <a:gd name="T45" fmla="*/ 1191931850 h 135"/>
                  <a:gd name="T46" fmla="*/ 1212411217 w 351"/>
                  <a:gd name="T47" fmla="*/ 1191931850 h 135"/>
                  <a:gd name="T48" fmla="*/ 1212411217 w 351"/>
                  <a:gd name="T49" fmla="*/ 1191931850 h 135"/>
                  <a:gd name="T50" fmla="*/ 1212411217 w 351"/>
                  <a:gd name="T51" fmla="*/ 1191931850 h 135"/>
                  <a:gd name="T52" fmla="*/ 1212411217 w 351"/>
                  <a:gd name="T53" fmla="*/ 1191931850 h 135"/>
                  <a:gd name="T54" fmla="*/ 1212411217 w 351"/>
                  <a:gd name="T55" fmla="*/ 1191931850 h 135"/>
                  <a:gd name="T56" fmla="*/ 1212411217 w 351"/>
                  <a:gd name="T57" fmla="*/ 1191931850 h 135"/>
                  <a:gd name="T58" fmla="*/ 1212411217 w 351"/>
                  <a:gd name="T59" fmla="*/ 1191931850 h 135"/>
                  <a:gd name="T60" fmla="*/ 1212411217 w 351"/>
                  <a:gd name="T61" fmla="*/ 1191931850 h 135"/>
                  <a:gd name="T62" fmla="*/ 1212411217 w 351"/>
                  <a:gd name="T63" fmla="*/ 1191931850 h 135"/>
                  <a:gd name="T64" fmla="*/ 1212411217 w 351"/>
                  <a:gd name="T65" fmla="*/ 1191931850 h 135"/>
                  <a:gd name="T66" fmla="*/ 1212411217 w 351"/>
                  <a:gd name="T67" fmla="*/ 1191931850 h 135"/>
                  <a:gd name="T68" fmla="*/ 1212411217 w 351"/>
                  <a:gd name="T69" fmla="*/ 1191931850 h 135"/>
                  <a:gd name="T70" fmla="*/ 1212411217 w 351"/>
                  <a:gd name="T71" fmla="*/ 1191931850 h 135"/>
                  <a:gd name="T72" fmla="*/ 1212411217 w 351"/>
                  <a:gd name="T73" fmla="*/ 1191931850 h 135"/>
                  <a:gd name="T74" fmla="*/ 1212411217 w 351"/>
                  <a:gd name="T75" fmla="*/ 1191931850 h 135"/>
                  <a:gd name="T76" fmla="*/ 1212411217 w 351"/>
                  <a:gd name="T77" fmla="*/ 1191931850 h 135"/>
                  <a:gd name="T78" fmla="*/ 1212411217 w 351"/>
                  <a:gd name="T79" fmla="*/ 1191931850 h 135"/>
                  <a:gd name="T80" fmla="*/ 1212411217 w 351"/>
                  <a:gd name="T81" fmla="*/ 1191931850 h 135"/>
                  <a:gd name="T82" fmla="*/ 1212411217 w 351"/>
                  <a:gd name="T83" fmla="*/ 1191931850 h 135"/>
                  <a:gd name="T84" fmla="*/ 1212411217 w 351"/>
                  <a:gd name="T85" fmla="*/ 1191931850 h 135"/>
                  <a:gd name="T86" fmla="*/ 1212411217 w 351"/>
                  <a:gd name="T87" fmla="*/ 1191931850 h 135"/>
                  <a:gd name="T88" fmla="*/ 1212411217 w 351"/>
                  <a:gd name="T89" fmla="*/ 1191931850 h 135"/>
                  <a:gd name="T90" fmla="*/ 1212411217 w 351"/>
                  <a:gd name="T91" fmla="*/ 1191931850 h 135"/>
                  <a:gd name="T92" fmla="*/ 1212411217 w 351"/>
                  <a:gd name="T93" fmla="*/ 1191931850 h 135"/>
                  <a:gd name="T94" fmla="*/ 1212411217 w 351"/>
                  <a:gd name="T95" fmla="*/ 1191931850 h 135"/>
                  <a:gd name="T96" fmla="*/ 0 w 351"/>
                  <a:gd name="T97" fmla="*/ 1191931850 h 135"/>
                  <a:gd name="T98" fmla="*/ 1212411217 w 351"/>
                  <a:gd name="T99" fmla="*/ 1191931850 h 13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51"/>
                  <a:gd name="T151" fmla="*/ 0 h 135"/>
                  <a:gd name="T152" fmla="*/ 351 w 351"/>
                  <a:gd name="T153" fmla="*/ 135 h 13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51" h="135">
                    <a:moveTo>
                      <a:pt x="0" y="0"/>
                    </a:moveTo>
                    <a:cubicBezTo>
                      <a:pt x="71" y="0"/>
                      <a:pt x="71" y="0"/>
                      <a:pt x="71" y="0"/>
                    </a:cubicBezTo>
                    <a:cubicBezTo>
                      <a:pt x="71" y="10"/>
                      <a:pt x="71" y="10"/>
                      <a:pt x="71" y="10"/>
                    </a:cubicBezTo>
                    <a:cubicBezTo>
                      <a:pt x="0" y="10"/>
                      <a:pt x="0" y="10"/>
                      <a:pt x="0" y="10"/>
                    </a:cubicBezTo>
                    <a:cubicBezTo>
                      <a:pt x="0" y="0"/>
                      <a:pt x="0" y="0"/>
                      <a:pt x="0" y="0"/>
                    </a:cubicBezTo>
                    <a:close/>
                    <a:moveTo>
                      <a:pt x="198" y="0"/>
                    </a:moveTo>
                    <a:cubicBezTo>
                      <a:pt x="252" y="0"/>
                      <a:pt x="252" y="0"/>
                      <a:pt x="252" y="0"/>
                    </a:cubicBezTo>
                    <a:cubicBezTo>
                      <a:pt x="256" y="10"/>
                      <a:pt x="256" y="10"/>
                      <a:pt x="256" y="10"/>
                    </a:cubicBezTo>
                    <a:cubicBezTo>
                      <a:pt x="198" y="10"/>
                      <a:pt x="198" y="10"/>
                      <a:pt x="198" y="10"/>
                    </a:cubicBezTo>
                    <a:cubicBezTo>
                      <a:pt x="198" y="0"/>
                      <a:pt x="198" y="0"/>
                      <a:pt x="198" y="0"/>
                    </a:cubicBezTo>
                    <a:close/>
                    <a:moveTo>
                      <a:pt x="259" y="17"/>
                    </a:moveTo>
                    <a:cubicBezTo>
                      <a:pt x="263" y="29"/>
                      <a:pt x="263" y="29"/>
                      <a:pt x="263" y="29"/>
                    </a:cubicBezTo>
                    <a:cubicBezTo>
                      <a:pt x="217" y="29"/>
                      <a:pt x="217" y="29"/>
                      <a:pt x="217" y="29"/>
                    </a:cubicBezTo>
                    <a:cubicBezTo>
                      <a:pt x="198" y="29"/>
                      <a:pt x="198" y="29"/>
                      <a:pt x="198" y="29"/>
                    </a:cubicBezTo>
                    <a:cubicBezTo>
                      <a:pt x="198" y="17"/>
                      <a:pt x="198" y="17"/>
                      <a:pt x="198" y="17"/>
                    </a:cubicBezTo>
                    <a:cubicBezTo>
                      <a:pt x="259" y="17"/>
                      <a:pt x="259" y="17"/>
                      <a:pt x="259" y="17"/>
                    </a:cubicBezTo>
                    <a:close/>
                    <a:moveTo>
                      <a:pt x="265" y="36"/>
                    </a:moveTo>
                    <a:cubicBezTo>
                      <a:pt x="270" y="47"/>
                      <a:pt x="270" y="47"/>
                      <a:pt x="270" y="47"/>
                    </a:cubicBezTo>
                    <a:cubicBezTo>
                      <a:pt x="217" y="47"/>
                      <a:pt x="217" y="47"/>
                      <a:pt x="217" y="47"/>
                    </a:cubicBezTo>
                    <a:cubicBezTo>
                      <a:pt x="217" y="36"/>
                      <a:pt x="217" y="36"/>
                      <a:pt x="217" y="36"/>
                    </a:cubicBezTo>
                    <a:cubicBezTo>
                      <a:pt x="265" y="36"/>
                      <a:pt x="265" y="36"/>
                      <a:pt x="265" y="36"/>
                    </a:cubicBezTo>
                    <a:close/>
                    <a:moveTo>
                      <a:pt x="272" y="52"/>
                    </a:moveTo>
                    <a:cubicBezTo>
                      <a:pt x="274" y="60"/>
                      <a:pt x="274" y="60"/>
                      <a:pt x="274" y="60"/>
                    </a:cubicBezTo>
                    <a:cubicBezTo>
                      <a:pt x="278" y="52"/>
                      <a:pt x="278" y="52"/>
                      <a:pt x="278" y="52"/>
                    </a:cubicBezTo>
                    <a:cubicBezTo>
                      <a:pt x="333" y="52"/>
                      <a:pt x="333" y="52"/>
                      <a:pt x="333" y="52"/>
                    </a:cubicBezTo>
                    <a:cubicBezTo>
                      <a:pt x="333" y="64"/>
                      <a:pt x="333" y="64"/>
                      <a:pt x="333" y="64"/>
                    </a:cubicBezTo>
                    <a:cubicBezTo>
                      <a:pt x="304" y="64"/>
                      <a:pt x="304" y="64"/>
                      <a:pt x="304" y="64"/>
                    </a:cubicBezTo>
                    <a:cubicBezTo>
                      <a:pt x="304" y="57"/>
                      <a:pt x="304" y="57"/>
                      <a:pt x="304" y="57"/>
                    </a:cubicBezTo>
                    <a:cubicBezTo>
                      <a:pt x="301" y="64"/>
                      <a:pt x="301" y="64"/>
                      <a:pt x="301" y="64"/>
                    </a:cubicBezTo>
                    <a:cubicBezTo>
                      <a:pt x="249" y="64"/>
                      <a:pt x="249" y="64"/>
                      <a:pt x="249" y="64"/>
                    </a:cubicBezTo>
                    <a:cubicBezTo>
                      <a:pt x="247" y="57"/>
                      <a:pt x="247" y="57"/>
                      <a:pt x="247" y="57"/>
                    </a:cubicBezTo>
                    <a:cubicBezTo>
                      <a:pt x="247" y="64"/>
                      <a:pt x="247" y="64"/>
                      <a:pt x="247" y="64"/>
                    </a:cubicBezTo>
                    <a:cubicBezTo>
                      <a:pt x="217" y="64"/>
                      <a:pt x="217" y="64"/>
                      <a:pt x="217" y="64"/>
                    </a:cubicBezTo>
                    <a:cubicBezTo>
                      <a:pt x="217" y="52"/>
                      <a:pt x="217" y="52"/>
                      <a:pt x="217" y="52"/>
                    </a:cubicBezTo>
                    <a:cubicBezTo>
                      <a:pt x="272" y="52"/>
                      <a:pt x="272" y="52"/>
                      <a:pt x="272" y="52"/>
                    </a:cubicBezTo>
                    <a:close/>
                    <a:moveTo>
                      <a:pt x="279" y="47"/>
                    </a:moveTo>
                    <a:cubicBezTo>
                      <a:pt x="284" y="36"/>
                      <a:pt x="284" y="36"/>
                      <a:pt x="284" y="36"/>
                    </a:cubicBezTo>
                    <a:cubicBezTo>
                      <a:pt x="333" y="36"/>
                      <a:pt x="333" y="36"/>
                      <a:pt x="333" y="36"/>
                    </a:cubicBezTo>
                    <a:cubicBezTo>
                      <a:pt x="333" y="47"/>
                      <a:pt x="333" y="47"/>
                      <a:pt x="333" y="47"/>
                    </a:cubicBezTo>
                    <a:cubicBezTo>
                      <a:pt x="279" y="47"/>
                      <a:pt x="279" y="47"/>
                      <a:pt x="279" y="47"/>
                    </a:cubicBezTo>
                    <a:close/>
                    <a:moveTo>
                      <a:pt x="286" y="29"/>
                    </a:moveTo>
                    <a:cubicBezTo>
                      <a:pt x="290" y="17"/>
                      <a:pt x="290" y="17"/>
                      <a:pt x="290" y="17"/>
                    </a:cubicBezTo>
                    <a:cubicBezTo>
                      <a:pt x="351" y="17"/>
                      <a:pt x="351" y="17"/>
                      <a:pt x="351" y="17"/>
                    </a:cubicBezTo>
                    <a:cubicBezTo>
                      <a:pt x="351" y="29"/>
                      <a:pt x="351" y="29"/>
                      <a:pt x="351" y="29"/>
                    </a:cubicBezTo>
                    <a:cubicBezTo>
                      <a:pt x="333" y="29"/>
                      <a:pt x="333" y="29"/>
                      <a:pt x="333" y="29"/>
                    </a:cubicBezTo>
                    <a:cubicBezTo>
                      <a:pt x="286" y="29"/>
                      <a:pt x="286" y="29"/>
                      <a:pt x="286" y="29"/>
                    </a:cubicBezTo>
                    <a:close/>
                    <a:moveTo>
                      <a:pt x="293" y="10"/>
                    </a:moveTo>
                    <a:cubicBezTo>
                      <a:pt x="297" y="0"/>
                      <a:pt x="297" y="0"/>
                      <a:pt x="297" y="0"/>
                    </a:cubicBezTo>
                    <a:cubicBezTo>
                      <a:pt x="351" y="0"/>
                      <a:pt x="351" y="0"/>
                      <a:pt x="351" y="0"/>
                    </a:cubicBezTo>
                    <a:cubicBezTo>
                      <a:pt x="351" y="10"/>
                      <a:pt x="351" y="10"/>
                      <a:pt x="351" y="10"/>
                    </a:cubicBezTo>
                    <a:cubicBezTo>
                      <a:pt x="293" y="10"/>
                      <a:pt x="293" y="10"/>
                      <a:pt x="293" y="10"/>
                    </a:cubicBezTo>
                    <a:close/>
                    <a:moveTo>
                      <a:pt x="333" y="71"/>
                    </a:moveTo>
                    <a:cubicBezTo>
                      <a:pt x="333" y="83"/>
                      <a:pt x="333" y="83"/>
                      <a:pt x="333" y="83"/>
                    </a:cubicBezTo>
                    <a:cubicBezTo>
                      <a:pt x="304" y="83"/>
                      <a:pt x="304" y="83"/>
                      <a:pt x="304" y="83"/>
                    </a:cubicBezTo>
                    <a:cubicBezTo>
                      <a:pt x="304" y="71"/>
                      <a:pt x="304" y="71"/>
                      <a:pt x="304" y="71"/>
                    </a:cubicBezTo>
                    <a:cubicBezTo>
                      <a:pt x="333" y="71"/>
                      <a:pt x="333" y="71"/>
                      <a:pt x="333" y="71"/>
                    </a:cubicBezTo>
                    <a:close/>
                    <a:moveTo>
                      <a:pt x="333" y="88"/>
                    </a:moveTo>
                    <a:cubicBezTo>
                      <a:pt x="333" y="100"/>
                      <a:pt x="333" y="100"/>
                      <a:pt x="333" y="100"/>
                    </a:cubicBezTo>
                    <a:cubicBezTo>
                      <a:pt x="304" y="100"/>
                      <a:pt x="304" y="100"/>
                      <a:pt x="304" y="100"/>
                    </a:cubicBezTo>
                    <a:cubicBezTo>
                      <a:pt x="304" y="88"/>
                      <a:pt x="304" y="88"/>
                      <a:pt x="304" y="88"/>
                    </a:cubicBezTo>
                    <a:cubicBezTo>
                      <a:pt x="333" y="88"/>
                      <a:pt x="333" y="88"/>
                      <a:pt x="333" y="88"/>
                    </a:cubicBezTo>
                    <a:close/>
                    <a:moveTo>
                      <a:pt x="333" y="106"/>
                    </a:moveTo>
                    <a:cubicBezTo>
                      <a:pt x="351" y="106"/>
                      <a:pt x="351" y="106"/>
                      <a:pt x="351" y="106"/>
                    </a:cubicBezTo>
                    <a:cubicBezTo>
                      <a:pt x="351" y="118"/>
                      <a:pt x="351" y="118"/>
                      <a:pt x="351" y="118"/>
                    </a:cubicBezTo>
                    <a:cubicBezTo>
                      <a:pt x="304" y="118"/>
                      <a:pt x="304" y="118"/>
                      <a:pt x="304" y="118"/>
                    </a:cubicBezTo>
                    <a:cubicBezTo>
                      <a:pt x="304" y="106"/>
                      <a:pt x="304" y="106"/>
                      <a:pt x="304" y="106"/>
                    </a:cubicBezTo>
                    <a:cubicBezTo>
                      <a:pt x="333" y="106"/>
                      <a:pt x="333" y="106"/>
                      <a:pt x="333" y="106"/>
                    </a:cubicBezTo>
                    <a:close/>
                    <a:moveTo>
                      <a:pt x="351" y="123"/>
                    </a:moveTo>
                    <a:cubicBezTo>
                      <a:pt x="351" y="134"/>
                      <a:pt x="351" y="134"/>
                      <a:pt x="351" y="134"/>
                    </a:cubicBezTo>
                    <a:cubicBezTo>
                      <a:pt x="304" y="134"/>
                      <a:pt x="304" y="134"/>
                      <a:pt x="304" y="134"/>
                    </a:cubicBezTo>
                    <a:cubicBezTo>
                      <a:pt x="304" y="123"/>
                      <a:pt x="304" y="123"/>
                      <a:pt x="304" y="123"/>
                    </a:cubicBezTo>
                    <a:cubicBezTo>
                      <a:pt x="351" y="123"/>
                      <a:pt x="351" y="123"/>
                      <a:pt x="351" y="123"/>
                    </a:cubicBezTo>
                    <a:close/>
                    <a:moveTo>
                      <a:pt x="299" y="71"/>
                    </a:moveTo>
                    <a:cubicBezTo>
                      <a:pt x="294" y="83"/>
                      <a:pt x="294" y="83"/>
                      <a:pt x="294" y="83"/>
                    </a:cubicBezTo>
                    <a:cubicBezTo>
                      <a:pt x="256" y="83"/>
                      <a:pt x="256" y="83"/>
                      <a:pt x="256" y="83"/>
                    </a:cubicBezTo>
                    <a:cubicBezTo>
                      <a:pt x="251" y="71"/>
                      <a:pt x="251" y="71"/>
                      <a:pt x="251" y="71"/>
                    </a:cubicBezTo>
                    <a:cubicBezTo>
                      <a:pt x="299" y="71"/>
                      <a:pt x="299" y="71"/>
                      <a:pt x="299" y="71"/>
                    </a:cubicBezTo>
                    <a:close/>
                    <a:moveTo>
                      <a:pt x="292" y="88"/>
                    </a:moveTo>
                    <a:cubicBezTo>
                      <a:pt x="288" y="100"/>
                      <a:pt x="288" y="100"/>
                      <a:pt x="288" y="100"/>
                    </a:cubicBezTo>
                    <a:cubicBezTo>
                      <a:pt x="262" y="100"/>
                      <a:pt x="262" y="100"/>
                      <a:pt x="262" y="100"/>
                    </a:cubicBezTo>
                    <a:cubicBezTo>
                      <a:pt x="258" y="88"/>
                      <a:pt x="258" y="88"/>
                      <a:pt x="258" y="88"/>
                    </a:cubicBezTo>
                    <a:cubicBezTo>
                      <a:pt x="292" y="88"/>
                      <a:pt x="292" y="88"/>
                      <a:pt x="292" y="88"/>
                    </a:cubicBezTo>
                    <a:close/>
                    <a:moveTo>
                      <a:pt x="286" y="106"/>
                    </a:moveTo>
                    <a:cubicBezTo>
                      <a:pt x="283" y="118"/>
                      <a:pt x="283" y="118"/>
                      <a:pt x="283" y="118"/>
                    </a:cubicBezTo>
                    <a:cubicBezTo>
                      <a:pt x="269" y="118"/>
                      <a:pt x="269" y="118"/>
                      <a:pt x="269" y="118"/>
                    </a:cubicBezTo>
                    <a:cubicBezTo>
                      <a:pt x="264" y="106"/>
                      <a:pt x="264" y="106"/>
                      <a:pt x="264" y="106"/>
                    </a:cubicBezTo>
                    <a:cubicBezTo>
                      <a:pt x="286" y="106"/>
                      <a:pt x="286" y="106"/>
                      <a:pt x="286" y="106"/>
                    </a:cubicBezTo>
                    <a:close/>
                    <a:moveTo>
                      <a:pt x="280" y="123"/>
                    </a:moveTo>
                    <a:cubicBezTo>
                      <a:pt x="276" y="135"/>
                      <a:pt x="276" y="135"/>
                      <a:pt x="276" y="135"/>
                    </a:cubicBezTo>
                    <a:cubicBezTo>
                      <a:pt x="271" y="123"/>
                      <a:pt x="271" y="123"/>
                      <a:pt x="271" y="123"/>
                    </a:cubicBezTo>
                    <a:cubicBezTo>
                      <a:pt x="280" y="123"/>
                      <a:pt x="280" y="123"/>
                      <a:pt x="280" y="123"/>
                    </a:cubicBezTo>
                    <a:close/>
                    <a:moveTo>
                      <a:pt x="247" y="71"/>
                    </a:moveTo>
                    <a:cubicBezTo>
                      <a:pt x="247" y="83"/>
                      <a:pt x="247" y="83"/>
                      <a:pt x="247" y="83"/>
                    </a:cubicBezTo>
                    <a:cubicBezTo>
                      <a:pt x="217" y="83"/>
                      <a:pt x="217" y="83"/>
                      <a:pt x="217" y="83"/>
                    </a:cubicBezTo>
                    <a:cubicBezTo>
                      <a:pt x="217" y="71"/>
                      <a:pt x="217" y="71"/>
                      <a:pt x="217" y="71"/>
                    </a:cubicBezTo>
                    <a:cubicBezTo>
                      <a:pt x="247" y="71"/>
                      <a:pt x="247" y="71"/>
                      <a:pt x="247" y="71"/>
                    </a:cubicBezTo>
                    <a:close/>
                    <a:moveTo>
                      <a:pt x="247" y="88"/>
                    </a:moveTo>
                    <a:cubicBezTo>
                      <a:pt x="247" y="100"/>
                      <a:pt x="247" y="100"/>
                      <a:pt x="247" y="100"/>
                    </a:cubicBezTo>
                    <a:cubicBezTo>
                      <a:pt x="217" y="100"/>
                      <a:pt x="217" y="100"/>
                      <a:pt x="217" y="100"/>
                    </a:cubicBezTo>
                    <a:cubicBezTo>
                      <a:pt x="217" y="88"/>
                      <a:pt x="217" y="88"/>
                      <a:pt x="217" y="88"/>
                    </a:cubicBezTo>
                    <a:cubicBezTo>
                      <a:pt x="247" y="88"/>
                      <a:pt x="247" y="88"/>
                      <a:pt x="247" y="88"/>
                    </a:cubicBezTo>
                    <a:close/>
                    <a:moveTo>
                      <a:pt x="247" y="106"/>
                    </a:moveTo>
                    <a:cubicBezTo>
                      <a:pt x="247" y="118"/>
                      <a:pt x="247" y="118"/>
                      <a:pt x="247" y="118"/>
                    </a:cubicBezTo>
                    <a:cubicBezTo>
                      <a:pt x="198" y="118"/>
                      <a:pt x="198" y="118"/>
                      <a:pt x="198" y="118"/>
                    </a:cubicBezTo>
                    <a:cubicBezTo>
                      <a:pt x="198" y="106"/>
                      <a:pt x="198" y="106"/>
                      <a:pt x="198" y="106"/>
                    </a:cubicBezTo>
                    <a:cubicBezTo>
                      <a:pt x="217" y="106"/>
                      <a:pt x="217" y="106"/>
                      <a:pt x="217" y="106"/>
                    </a:cubicBezTo>
                    <a:cubicBezTo>
                      <a:pt x="247" y="106"/>
                      <a:pt x="247" y="106"/>
                      <a:pt x="247" y="106"/>
                    </a:cubicBezTo>
                    <a:close/>
                    <a:moveTo>
                      <a:pt x="247" y="123"/>
                    </a:moveTo>
                    <a:cubicBezTo>
                      <a:pt x="247" y="134"/>
                      <a:pt x="247" y="134"/>
                      <a:pt x="247" y="134"/>
                    </a:cubicBezTo>
                    <a:cubicBezTo>
                      <a:pt x="198" y="134"/>
                      <a:pt x="198" y="134"/>
                      <a:pt x="198" y="134"/>
                    </a:cubicBezTo>
                    <a:cubicBezTo>
                      <a:pt x="198" y="123"/>
                      <a:pt x="198" y="123"/>
                      <a:pt x="198" y="123"/>
                    </a:cubicBezTo>
                    <a:cubicBezTo>
                      <a:pt x="247" y="123"/>
                      <a:pt x="247" y="123"/>
                      <a:pt x="247" y="123"/>
                    </a:cubicBezTo>
                    <a:close/>
                    <a:moveTo>
                      <a:pt x="79" y="0"/>
                    </a:moveTo>
                    <a:cubicBezTo>
                      <a:pt x="149" y="0"/>
                      <a:pt x="149" y="0"/>
                      <a:pt x="149" y="0"/>
                    </a:cubicBezTo>
                    <a:cubicBezTo>
                      <a:pt x="161" y="0"/>
                      <a:pt x="172" y="5"/>
                      <a:pt x="178" y="10"/>
                    </a:cubicBezTo>
                    <a:cubicBezTo>
                      <a:pt x="79" y="10"/>
                      <a:pt x="79" y="10"/>
                      <a:pt x="79" y="10"/>
                    </a:cubicBezTo>
                    <a:cubicBezTo>
                      <a:pt x="79" y="0"/>
                      <a:pt x="79" y="0"/>
                      <a:pt x="79" y="0"/>
                    </a:cubicBezTo>
                    <a:close/>
                    <a:moveTo>
                      <a:pt x="184" y="17"/>
                    </a:moveTo>
                    <a:cubicBezTo>
                      <a:pt x="186" y="21"/>
                      <a:pt x="187" y="24"/>
                      <a:pt x="187" y="29"/>
                    </a:cubicBezTo>
                    <a:cubicBezTo>
                      <a:pt x="99" y="29"/>
                      <a:pt x="99" y="29"/>
                      <a:pt x="99" y="29"/>
                    </a:cubicBezTo>
                    <a:cubicBezTo>
                      <a:pt x="79" y="29"/>
                      <a:pt x="79" y="29"/>
                      <a:pt x="79" y="29"/>
                    </a:cubicBezTo>
                    <a:cubicBezTo>
                      <a:pt x="79" y="17"/>
                      <a:pt x="79" y="17"/>
                      <a:pt x="79" y="17"/>
                    </a:cubicBezTo>
                    <a:cubicBezTo>
                      <a:pt x="184" y="17"/>
                      <a:pt x="184" y="17"/>
                      <a:pt x="184" y="17"/>
                    </a:cubicBezTo>
                    <a:close/>
                    <a:moveTo>
                      <a:pt x="188" y="36"/>
                    </a:moveTo>
                    <a:cubicBezTo>
                      <a:pt x="188" y="40"/>
                      <a:pt x="187" y="43"/>
                      <a:pt x="187" y="47"/>
                    </a:cubicBezTo>
                    <a:cubicBezTo>
                      <a:pt x="157" y="47"/>
                      <a:pt x="157" y="47"/>
                      <a:pt x="157" y="47"/>
                    </a:cubicBezTo>
                    <a:cubicBezTo>
                      <a:pt x="157" y="36"/>
                      <a:pt x="157" y="36"/>
                      <a:pt x="157" y="36"/>
                    </a:cubicBezTo>
                    <a:cubicBezTo>
                      <a:pt x="188" y="36"/>
                      <a:pt x="188" y="36"/>
                      <a:pt x="188" y="36"/>
                    </a:cubicBezTo>
                    <a:close/>
                    <a:moveTo>
                      <a:pt x="129" y="47"/>
                    </a:moveTo>
                    <a:cubicBezTo>
                      <a:pt x="99" y="47"/>
                      <a:pt x="99" y="47"/>
                      <a:pt x="99" y="47"/>
                    </a:cubicBezTo>
                    <a:cubicBezTo>
                      <a:pt x="99" y="36"/>
                      <a:pt x="99" y="36"/>
                      <a:pt x="99" y="36"/>
                    </a:cubicBezTo>
                    <a:cubicBezTo>
                      <a:pt x="129" y="36"/>
                      <a:pt x="129" y="36"/>
                      <a:pt x="129" y="36"/>
                    </a:cubicBezTo>
                    <a:cubicBezTo>
                      <a:pt x="129" y="47"/>
                      <a:pt x="129" y="47"/>
                      <a:pt x="129" y="47"/>
                    </a:cubicBezTo>
                    <a:close/>
                    <a:moveTo>
                      <a:pt x="184" y="52"/>
                    </a:moveTo>
                    <a:cubicBezTo>
                      <a:pt x="181" y="57"/>
                      <a:pt x="178" y="60"/>
                      <a:pt x="174" y="64"/>
                    </a:cubicBezTo>
                    <a:cubicBezTo>
                      <a:pt x="99" y="64"/>
                      <a:pt x="99" y="64"/>
                      <a:pt x="99" y="64"/>
                    </a:cubicBezTo>
                    <a:cubicBezTo>
                      <a:pt x="99" y="52"/>
                      <a:pt x="99" y="52"/>
                      <a:pt x="99" y="52"/>
                    </a:cubicBezTo>
                    <a:cubicBezTo>
                      <a:pt x="184" y="52"/>
                      <a:pt x="184" y="52"/>
                      <a:pt x="184" y="52"/>
                    </a:cubicBezTo>
                    <a:close/>
                    <a:moveTo>
                      <a:pt x="175" y="71"/>
                    </a:moveTo>
                    <a:cubicBezTo>
                      <a:pt x="179" y="74"/>
                      <a:pt x="182" y="78"/>
                      <a:pt x="185" y="83"/>
                    </a:cubicBezTo>
                    <a:cubicBezTo>
                      <a:pt x="99" y="83"/>
                      <a:pt x="99" y="83"/>
                      <a:pt x="99" y="83"/>
                    </a:cubicBezTo>
                    <a:cubicBezTo>
                      <a:pt x="99" y="71"/>
                      <a:pt x="99" y="71"/>
                      <a:pt x="99" y="71"/>
                    </a:cubicBezTo>
                    <a:cubicBezTo>
                      <a:pt x="175" y="71"/>
                      <a:pt x="175" y="71"/>
                      <a:pt x="175" y="71"/>
                    </a:cubicBezTo>
                    <a:close/>
                    <a:moveTo>
                      <a:pt x="187" y="88"/>
                    </a:moveTo>
                    <a:cubicBezTo>
                      <a:pt x="188" y="92"/>
                      <a:pt x="189" y="95"/>
                      <a:pt x="189" y="100"/>
                    </a:cubicBezTo>
                    <a:cubicBezTo>
                      <a:pt x="157" y="100"/>
                      <a:pt x="157" y="100"/>
                      <a:pt x="157" y="100"/>
                    </a:cubicBezTo>
                    <a:cubicBezTo>
                      <a:pt x="157" y="88"/>
                      <a:pt x="157" y="88"/>
                      <a:pt x="157" y="88"/>
                    </a:cubicBezTo>
                    <a:cubicBezTo>
                      <a:pt x="187" y="88"/>
                      <a:pt x="187" y="88"/>
                      <a:pt x="187" y="88"/>
                    </a:cubicBezTo>
                    <a:close/>
                    <a:moveTo>
                      <a:pt x="129" y="100"/>
                    </a:moveTo>
                    <a:cubicBezTo>
                      <a:pt x="99" y="100"/>
                      <a:pt x="99" y="100"/>
                      <a:pt x="99" y="100"/>
                    </a:cubicBezTo>
                    <a:cubicBezTo>
                      <a:pt x="99" y="88"/>
                      <a:pt x="99" y="88"/>
                      <a:pt x="99" y="88"/>
                    </a:cubicBezTo>
                    <a:cubicBezTo>
                      <a:pt x="129" y="88"/>
                      <a:pt x="129" y="88"/>
                      <a:pt x="129" y="88"/>
                    </a:cubicBezTo>
                    <a:cubicBezTo>
                      <a:pt x="129" y="100"/>
                      <a:pt x="129" y="100"/>
                      <a:pt x="129" y="100"/>
                    </a:cubicBezTo>
                    <a:close/>
                    <a:moveTo>
                      <a:pt x="189" y="106"/>
                    </a:moveTo>
                    <a:cubicBezTo>
                      <a:pt x="188" y="109"/>
                      <a:pt x="187" y="114"/>
                      <a:pt x="185" y="118"/>
                    </a:cubicBezTo>
                    <a:cubicBezTo>
                      <a:pt x="79" y="118"/>
                      <a:pt x="79" y="118"/>
                      <a:pt x="79" y="118"/>
                    </a:cubicBezTo>
                    <a:cubicBezTo>
                      <a:pt x="79" y="106"/>
                      <a:pt x="79" y="106"/>
                      <a:pt x="79" y="106"/>
                    </a:cubicBezTo>
                    <a:cubicBezTo>
                      <a:pt x="99" y="106"/>
                      <a:pt x="99" y="106"/>
                      <a:pt x="99" y="106"/>
                    </a:cubicBezTo>
                    <a:cubicBezTo>
                      <a:pt x="189" y="106"/>
                      <a:pt x="189" y="106"/>
                      <a:pt x="189" y="106"/>
                    </a:cubicBezTo>
                    <a:close/>
                    <a:moveTo>
                      <a:pt x="180" y="123"/>
                    </a:moveTo>
                    <a:cubicBezTo>
                      <a:pt x="173" y="130"/>
                      <a:pt x="164" y="134"/>
                      <a:pt x="153" y="134"/>
                    </a:cubicBezTo>
                    <a:cubicBezTo>
                      <a:pt x="79" y="134"/>
                      <a:pt x="79" y="134"/>
                      <a:pt x="79" y="134"/>
                    </a:cubicBezTo>
                    <a:cubicBezTo>
                      <a:pt x="79" y="123"/>
                      <a:pt x="79" y="123"/>
                      <a:pt x="79" y="123"/>
                    </a:cubicBezTo>
                    <a:cubicBezTo>
                      <a:pt x="180" y="123"/>
                      <a:pt x="180" y="123"/>
                      <a:pt x="180" y="123"/>
                    </a:cubicBezTo>
                    <a:close/>
                    <a:moveTo>
                      <a:pt x="71" y="17"/>
                    </a:moveTo>
                    <a:cubicBezTo>
                      <a:pt x="71" y="29"/>
                      <a:pt x="71" y="29"/>
                      <a:pt x="71" y="29"/>
                    </a:cubicBezTo>
                    <a:cubicBezTo>
                      <a:pt x="51" y="29"/>
                      <a:pt x="51" y="29"/>
                      <a:pt x="51" y="29"/>
                    </a:cubicBezTo>
                    <a:cubicBezTo>
                      <a:pt x="19" y="29"/>
                      <a:pt x="19" y="29"/>
                      <a:pt x="19" y="29"/>
                    </a:cubicBezTo>
                    <a:cubicBezTo>
                      <a:pt x="0" y="29"/>
                      <a:pt x="0" y="29"/>
                      <a:pt x="0" y="29"/>
                    </a:cubicBezTo>
                    <a:cubicBezTo>
                      <a:pt x="0" y="17"/>
                      <a:pt x="0" y="17"/>
                      <a:pt x="0" y="17"/>
                    </a:cubicBezTo>
                    <a:cubicBezTo>
                      <a:pt x="71" y="17"/>
                      <a:pt x="71" y="17"/>
                      <a:pt x="71" y="17"/>
                    </a:cubicBezTo>
                    <a:close/>
                    <a:moveTo>
                      <a:pt x="51" y="36"/>
                    </a:moveTo>
                    <a:cubicBezTo>
                      <a:pt x="51" y="47"/>
                      <a:pt x="51" y="47"/>
                      <a:pt x="51" y="47"/>
                    </a:cubicBezTo>
                    <a:cubicBezTo>
                      <a:pt x="19" y="47"/>
                      <a:pt x="19" y="47"/>
                      <a:pt x="19" y="47"/>
                    </a:cubicBezTo>
                    <a:cubicBezTo>
                      <a:pt x="19" y="36"/>
                      <a:pt x="19" y="36"/>
                      <a:pt x="19" y="36"/>
                    </a:cubicBezTo>
                    <a:cubicBezTo>
                      <a:pt x="51" y="36"/>
                      <a:pt x="51" y="36"/>
                      <a:pt x="51" y="36"/>
                    </a:cubicBezTo>
                    <a:close/>
                    <a:moveTo>
                      <a:pt x="51" y="52"/>
                    </a:moveTo>
                    <a:cubicBezTo>
                      <a:pt x="51" y="64"/>
                      <a:pt x="51" y="64"/>
                      <a:pt x="51" y="64"/>
                    </a:cubicBezTo>
                    <a:cubicBezTo>
                      <a:pt x="19" y="64"/>
                      <a:pt x="19" y="64"/>
                      <a:pt x="19" y="64"/>
                    </a:cubicBezTo>
                    <a:cubicBezTo>
                      <a:pt x="19" y="52"/>
                      <a:pt x="19" y="52"/>
                      <a:pt x="19" y="52"/>
                    </a:cubicBezTo>
                    <a:cubicBezTo>
                      <a:pt x="51" y="52"/>
                      <a:pt x="51" y="52"/>
                      <a:pt x="51" y="52"/>
                    </a:cubicBezTo>
                    <a:close/>
                    <a:moveTo>
                      <a:pt x="51" y="71"/>
                    </a:moveTo>
                    <a:cubicBezTo>
                      <a:pt x="51" y="83"/>
                      <a:pt x="51" y="83"/>
                      <a:pt x="51" y="83"/>
                    </a:cubicBezTo>
                    <a:cubicBezTo>
                      <a:pt x="19" y="83"/>
                      <a:pt x="19" y="83"/>
                      <a:pt x="19" y="83"/>
                    </a:cubicBezTo>
                    <a:cubicBezTo>
                      <a:pt x="19" y="71"/>
                      <a:pt x="19" y="71"/>
                      <a:pt x="19" y="71"/>
                    </a:cubicBezTo>
                    <a:cubicBezTo>
                      <a:pt x="51" y="71"/>
                      <a:pt x="51" y="71"/>
                      <a:pt x="51" y="71"/>
                    </a:cubicBezTo>
                    <a:close/>
                    <a:moveTo>
                      <a:pt x="51" y="88"/>
                    </a:moveTo>
                    <a:cubicBezTo>
                      <a:pt x="51" y="100"/>
                      <a:pt x="51" y="100"/>
                      <a:pt x="51" y="100"/>
                    </a:cubicBezTo>
                    <a:cubicBezTo>
                      <a:pt x="19" y="100"/>
                      <a:pt x="19" y="100"/>
                      <a:pt x="19" y="100"/>
                    </a:cubicBezTo>
                    <a:cubicBezTo>
                      <a:pt x="19" y="88"/>
                      <a:pt x="19" y="88"/>
                      <a:pt x="19" y="88"/>
                    </a:cubicBezTo>
                    <a:cubicBezTo>
                      <a:pt x="51" y="88"/>
                      <a:pt x="51" y="88"/>
                      <a:pt x="51" y="88"/>
                    </a:cubicBezTo>
                    <a:close/>
                    <a:moveTo>
                      <a:pt x="51" y="106"/>
                    </a:moveTo>
                    <a:cubicBezTo>
                      <a:pt x="71" y="106"/>
                      <a:pt x="71" y="106"/>
                      <a:pt x="71" y="106"/>
                    </a:cubicBezTo>
                    <a:cubicBezTo>
                      <a:pt x="71" y="118"/>
                      <a:pt x="71" y="118"/>
                      <a:pt x="71" y="118"/>
                    </a:cubicBezTo>
                    <a:cubicBezTo>
                      <a:pt x="0" y="118"/>
                      <a:pt x="0" y="118"/>
                      <a:pt x="0" y="118"/>
                    </a:cubicBezTo>
                    <a:cubicBezTo>
                      <a:pt x="0" y="106"/>
                      <a:pt x="0" y="106"/>
                      <a:pt x="0" y="106"/>
                    </a:cubicBezTo>
                    <a:cubicBezTo>
                      <a:pt x="19" y="106"/>
                      <a:pt x="19" y="106"/>
                      <a:pt x="19" y="106"/>
                    </a:cubicBezTo>
                    <a:cubicBezTo>
                      <a:pt x="51" y="106"/>
                      <a:pt x="51" y="106"/>
                      <a:pt x="51" y="106"/>
                    </a:cubicBezTo>
                    <a:close/>
                    <a:moveTo>
                      <a:pt x="71" y="123"/>
                    </a:moveTo>
                    <a:cubicBezTo>
                      <a:pt x="71" y="134"/>
                      <a:pt x="71" y="134"/>
                      <a:pt x="71" y="134"/>
                    </a:cubicBezTo>
                    <a:cubicBezTo>
                      <a:pt x="0" y="134"/>
                      <a:pt x="0" y="134"/>
                      <a:pt x="0" y="134"/>
                    </a:cubicBezTo>
                    <a:cubicBezTo>
                      <a:pt x="0" y="123"/>
                      <a:pt x="0" y="123"/>
                      <a:pt x="0" y="123"/>
                    </a:cubicBezTo>
                    <a:cubicBezTo>
                      <a:pt x="71" y="123"/>
                      <a:pt x="71" y="123"/>
                      <a:pt x="71" y="123"/>
                    </a:cubicBezTo>
                    <a:close/>
                  </a:path>
                </a:pathLst>
              </a:custGeom>
              <a:solidFill>
                <a:schemeClr val="bg1"/>
              </a:solidFill>
              <a:ln w="9525">
                <a:noFill/>
                <a:round/>
                <a:headEnd/>
                <a:tailEnd/>
              </a:ln>
            </p:spPr>
            <p:txBody>
              <a:bodyPr/>
              <a:lstStyle/>
              <a:p>
                <a:endParaRPr lang="en-US"/>
              </a:p>
            </p:txBody>
          </p:sp>
        </p:grpSp>
        <p:pic>
          <p:nvPicPr>
            <p:cNvPr id="30" name="Picture 29" descr="microsoft-sql-server-logo.jpg"/>
            <p:cNvPicPr>
              <a:picLocks noChangeAspect="1"/>
            </p:cNvPicPr>
            <p:nvPr/>
          </p:nvPicPr>
          <p:blipFill>
            <a:blip r:embed="rId6" cstate="screen">
              <a:extLst/>
            </a:blip>
            <a:stretch>
              <a:fillRect/>
            </a:stretch>
          </p:blipFill>
          <p:spPr>
            <a:xfrm>
              <a:off x="3420325" y="2792506"/>
              <a:ext cx="609081" cy="298014"/>
            </a:xfrm>
            <a:prstGeom prst="roundRect">
              <a:avLst>
                <a:gd name="adj" fmla="val 6704"/>
              </a:avLst>
            </a:prstGeom>
            <a:solidFill>
              <a:srgbClr val="FFFFFF">
                <a:shade val="85000"/>
              </a:srgbClr>
            </a:solidFill>
            <a:ln>
              <a:noFill/>
            </a:ln>
            <a:effectLst/>
          </p:spPr>
        </p:pic>
        <p:pic>
          <p:nvPicPr>
            <p:cNvPr id="31" name="Picture 93" descr="Informatica-logo.png"/>
            <p:cNvPicPr>
              <a:picLocks noChangeAspect="1"/>
            </p:cNvPicPr>
            <p:nvPr/>
          </p:nvPicPr>
          <p:blipFill>
            <a:blip r:embed="rId7" cstate="print"/>
            <a:srcRect/>
            <a:stretch>
              <a:fillRect/>
            </a:stretch>
          </p:blipFill>
          <p:spPr bwMode="auto">
            <a:xfrm>
              <a:off x="4648200" y="2819400"/>
              <a:ext cx="1015134" cy="195790"/>
            </a:xfrm>
            <a:prstGeom prst="rect">
              <a:avLst/>
            </a:prstGeom>
            <a:noFill/>
            <a:ln w="9525">
              <a:noFill/>
              <a:miter lim="800000"/>
              <a:headEnd/>
              <a:tailEnd/>
            </a:ln>
          </p:spPr>
        </p:pic>
        <p:pic>
          <p:nvPicPr>
            <p:cNvPr id="33" name="Picture 94" descr="mysql-1024x631.png"/>
            <p:cNvPicPr>
              <a:picLocks noChangeAspect="1"/>
            </p:cNvPicPr>
            <p:nvPr/>
          </p:nvPicPr>
          <p:blipFill>
            <a:blip r:embed="rId8" cstate="print"/>
            <a:srcRect/>
            <a:stretch>
              <a:fillRect/>
            </a:stretch>
          </p:blipFill>
          <p:spPr bwMode="auto">
            <a:xfrm>
              <a:off x="4572000" y="2209800"/>
              <a:ext cx="755320" cy="507568"/>
            </a:xfrm>
            <a:prstGeom prst="rect">
              <a:avLst/>
            </a:prstGeom>
            <a:noFill/>
            <a:ln w="9525">
              <a:noFill/>
              <a:miter lim="800000"/>
              <a:headEnd/>
              <a:tailEnd/>
            </a:ln>
          </p:spPr>
        </p:pic>
        <p:pic>
          <p:nvPicPr>
            <p:cNvPr id="34" name="Picture 95"/>
            <p:cNvPicPr>
              <a:picLocks noChangeAspect="1"/>
            </p:cNvPicPr>
            <p:nvPr/>
          </p:nvPicPr>
          <p:blipFill>
            <a:blip r:embed="rId9" cstate="print"/>
            <a:srcRect/>
            <a:stretch>
              <a:fillRect/>
            </a:stretch>
          </p:blipFill>
          <p:spPr bwMode="auto">
            <a:xfrm>
              <a:off x="3505200" y="2286000"/>
              <a:ext cx="1099735" cy="338380"/>
            </a:xfrm>
            <a:prstGeom prst="rect">
              <a:avLst/>
            </a:prstGeom>
            <a:noFill/>
            <a:ln w="9525">
              <a:noFill/>
              <a:miter lim="800000"/>
              <a:headEnd/>
              <a:tailEnd/>
            </a:ln>
          </p:spPr>
        </p:pic>
      </p:grpSp>
      <p:grpSp>
        <p:nvGrpSpPr>
          <p:cNvPr id="37" name="Group 8"/>
          <p:cNvGrpSpPr>
            <a:grpSpLocks/>
          </p:cNvGrpSpPr>
          <p:nvPr/>
        </p:nvGrpSpPr>
        <p:grpSpPr bwMode="auto">
          <a:xfrm>
            <a:off x="2514600" y="3048000"/>
            <a:ext cx="4038600" cy="1275707"/>
            <a:chOff x="2133600" y="3202796"/>
            <a:chExt cx="2819273" cy="890839"/>
          </a:xfrm>
        </p:grpSpPr>
        <p:pic>
          <p:nvPicPr>
            <p:cNvPr id="38" name="Picture 314"/>
            <p:cNvPicPr>
              <a:picLocks noChangeAspect="1" noChangeArrowheads="1"/>
            </p:cNvPicPr>
            <p:nvPr/>
          </p:nvPicPr>
          <p:blipFill>
            <a:blip r:embed="rId10" cstate="print">
              <a:lum bright="40000" contrast="40000"/>
            </a:blip>
            <a:srcRect/>
            <a:stretch>
              <a:fillRect/>
            </a:stretch>
          </p:blipFill>
          <p:spPr bwMode="auto">
            <a:xfrm>
              <a:off x="4419600" y="3641472"/>
              <a:ext cx="365760" cy="440403"/>
            </a:xfrm>
            <a:prstGeom prst="rect">
              <a:avLst/>
            </a:prstGeom>
            <a:noFill/>
            <a:ln w="9525">
              <a:noFill/>
              <a:miter lim="800000"/>
              <a:headEnd/>
              <a:tailEnd/>
            </a:ln>
          </p:spPr>
        </p:pic>
        <p:pic>
          <p:nvPicPr>
            <p:cNvPr id="39" name="Picture 640"/>
            <p:cNvPicPr>
              <a:picLocks noChangeAspect="1" noChangeArrowheads="1"/>
            </p:cNvPicPr>
            <p:nvPr/>
          </p:nvPicPr>
          <p:blipFill>
            <a:blip r:embed="rId11" cstate="print">
              <a:lum bright="100000" contrast="-100000"/>
            </a:blip>
            <a:srcRect/>
            <a:stretch>
              <a:fillRect/>
            </a:stretch>
          </p:blipFill>
          <p:spPr bwMode="auto">
            <a:xfrm>
              <a:off x="4281673" y="3202796"/>
              <a:ext cx="671200" cy="330736"/>
            </a:xfrm>
            <a:prstGeom prst="rect">
              <a:avLst/>
            </a:prstGeom>
            <a:noFill/>
            <a:ln w="12700">
              <a:noFill/>
              <a:miter lim="800000"/>
              <a:headEnd/>
              <a:tailEnd/>
            </a:ln>
          </p:spPr>
        </p:pic>
        <p:grpSp>
          <p:nvGrpSpPr>
            <p:cNvPr id="40" name="Group 167"/>
            <p:cNvGrpSpPr>
              <a:grpSpLocks/>
            </p:cNvGrpSpPr>
            <p:nvPr/>
          </p:nvGrpSpPr>
          <p:grpSpPr bwMode="auto">
            <a:xfrm>
              <a:off x="3600112" y="3284282"/>
              <a:ext cx="527794" cy="293081"/>
              <a:chOff x="3432302" y="2181225"/>
              <a:chExt cx="469901" cy="255588"/>
            </a:xfrm>
          </p:grpSpPr>
          <p:sp>
            <p:nvSpPr>
              <p:cNvPr id="44" name="Freeform 300"/>
              <p:cNvSpPr>
                <a:spLocks/>
              </p:cNvSpPr>
              <p:nvPr/>
            </p:nvSpPr>
            <p:spPr bwMode="auto">
              <a:xfrm>
                <a:off x="3432302" y="2181225"/>
                <a:ext cx="163513" cy="255588"/>
              </a:xfrm>
              <a:custGeom>
                <a:avLst/>
                <a:gdLst>
                  <a:gd name="T0" fmla="*/ 2147483647 w 223"/>
                  <a:gd name="T1" fmla="*/ 0 h 343"/>
                  <a:gd name="T2" fmla="*/ 2147483647 w 223"/>
                  <a:gd name="T3" fmla="*/ 0 h 343"/>
                  <a:gd name="T4" fmla="*/ 0 w 223"/>
                  <a:gd name="T5" fmla="*/ 2147483647 h 343"/>
                  <a:gd name="T6" fmla="*/ 0 w 223"/>
                  <a:gd name="T7" fmla="*/ 2147483647 h 343"/>
                  <a:gd name="T8" fmla="*/ 2147483647 w 223"/>
                  <a:gd name="T9" fmla="*/ 2147483647 h 343"/>
                  <a:gd name="T10" fmla="*/ 2147483647 w 223"/>
                  <a:gd name="T11" fmla="*/ 2147483647 h 343"/>
                  <a:gd name="T12" fmla="*/ 2147483647 w 223"/>
                  <a:gd name="T13" fmla="*/ 2147483647 h 343"/>
                  <a:gd name="T14" fmla="*/ 2147483647 w 223"/>
                  <a:gd name="T15" fmla="*/ 2147483647 h 343"/>
                  <a:gd name="T16" fmla="*/ 2147483647 w 223"/>
                  <a:gd name="T17" fmla="*/ 2147483647 h 343"/>
                  <a:gd name="T18" fmla="*/ 2147483647 w 223"/>
                  <a:gd name="T19" fmla="*/ 0 h 3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3"/>
                  <a:gd name="T31" fmla="*/ 0 h 343"/>
                  <a:gd name="T32" fmla="*/ 223 w 223"/>
                  <a:gd name="T33" fmla="*/ 343 h 3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3" h="343">
                    <a:moveTo>
                      <a:pt x="220" y="0"/>
                    </a:moveTo>
                    <a:cubicBezTo>
                      <a:pt x="36" y="0"/>
                      <a:pt x="36" y="0"/>
                      <a:pt x="36" y="0"/>
                    </a:cubicBezTo>
                    <a:cubicBezTo>
                      <a:pt x="16" y="0"/>
                      <a:pt x="0" y="17"/>
                      <a:pt x="0" y="37"/>
                    </a:cubicBezTo>
                    <a:cubicBezTo>
                      <a:pt x="0" y="307"/>
                      <a:pt x="0" y="307"/>
                      <a:pt x="0" y="307"/>
                    </a:cubicBezTo>
                    <a:cubicBezTo>
                      <a:pt x="0" y="327"/>
                      <a:pt x="16" y="343"/>
                      <a:pt x="36" y="343"/>
                    </a:cubicBezTo>
                    <a:cubicBezTo>
                      <a:pt x="213" y="343"/>
                      <a:pt x="213" y="343"/>
                      <a:pt x="213" y="343"/>
                    </a:cubicBezTo>
                    <a:cubicBezTo>
                      <a:pt x="223" y="316"/>
                      <a:pt x="223" y="316"/>
                      <a:pt x="223" y="316"/>
                    </a:cubicBezTo>
                    <a:cubicBezTo>
                      <a:pt x="160" y="301"/>
                      <a:pt x="113" y="241"/>
                      <a:pt x="113" y="168"/>
                    </a:cubicBezTo>
                    <a:cubicBezTo>
                      <a:pt x="113" y="101"/>
                      <a:pt x="154" y="43"/>
                      <a:pt x="211" y="24"/>
                    </a:cubicBezTo>
                    <a:cubicBezTo>
                      <a:pt x="220" y="0"/>
                      <a:pt x="220" y="0"/>
                      <a:pt x="220" y="0"/>
                    </a:cubicBezTo>
                    <a:close/>
                  </a:path>
                </a:pathLst>
              </a:custGeom>
              <a:solidFill>
                <a:srgbClr val="FFFFFF"/>
              </a:solidFill>
              <a:ln w="9525">
                <a:noFill/>
                <a:round/>
                <a:headEnd/>
                <a:tailEnd/>
              </a:ln>
            </p:spPr>
            <p:txBody>
              <a:bodyPr lIns="38405" tIns="19202" rIns="38405" bIns="19202"/>
              <a:lstStyle/>
              <a:p>
                <a:endParaRPr lang="en-US"/>
              </a:p>
            </p:txBody>
          </p:sp>
          <p:sp>
            <p:nvSpPr>
              <p:cNvPr id="45" name="Freeform 301"/>
              <p:cNvSpPr>
                <a:spLocks/>
              </p:cNvSpPr>
              <p:nvPr/>
            </p:nvSpPr>
            <p:spPr bwMode="auto">
              <a:xfrm>
                <a:off x="3643440" y="2181225"/>
                <a:ext cx="193675" cy="255588"/>
              </a:xfrm>
              <a:custGeom>
                <a:avLst/>
                <a:gdLst>
                  <a:gd name="T0" fmla="*/ 2147483647 w 263"/>
                  <a:gd name="T1" fmla="*/ 2147483647 h 343"/>
                  <a:gd name="T2" fmla="*/ 2147483647 w 263"/>
                  <a:gd name="T3" fmla="*/ 2147483647 h 343"/>
                  <a:gd name="T4" fmla="*/ 2147483647 w 263"/>
                  <a:gd name="T5" fmla="*/ 2147483647 h 343"/>
                  <a:gd name="T6" fmla="*/ 0 w 263"/>
                  <a:gd name="T7" fmla="*/ 2147483647 h 343"/>
                  <a:gd name="T8" fmla="*/ 2147483647 w 263"/>
                  <a:gd name="T9" fmla="*/ 0 h 343"/>
                  <a:gd name="T10" fmla="*/ 2147483647 w 263"/>
                  <a:gd name="T11" fmla="*/ 0 h 343"/>
                  <a:gd name="T12" fmla="*/ 2147483647 w 263"/>
                  <a:gd name="T13" fmla="*/ 2147483647 h 343"/>
                  <a:gd name="T14" fmla="*/ 2147483647 w 263"/>
                  <a:gd name="T15" fmla="*/ 2147483647 h 343"/>
                  <a:gd name="T16" fmla="*/ 2147483647 w 263"/>
                  <a:gd name="T17" fmla="*/ 2147483647 h 343"/>
                  <a:gd name="T18" fmla="*/ 0 w 263"/>
                  <a:gd name="T19" fmla="*/ 2147483647 h 343"/>
                  <a:gd name="T20" fmla="*/ 2147483647 w 263"/>
                  <a:gd name="T21" fmla="*/ 2147483647 h 3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3"/>
                  <a:gd name="T34" fmla="*/ 0 h 343"/>
                  <a:gd name="T35" fmla="*/ 263 w 263"/>
                  <a:gd name="T36" fmla="*/ 343 h 3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3" h="343">
                    <a:moveTo>
                      <a:pt x="8" y="319"/>
                    </a:moveTo>
                    <a:cubicBezTo>
                      <a:pt x="85" y="319"/>
                      <a:pt x="147" y="253"/>
                      <a:pt x="147" y="171"/>
                    </a:cubicBezTo>
                    <a:cubicBezTo>
                      <a:pt x="147" y="90"/>
                      <a:pt x="85" y="24"/>
                      <a:pt x="8" y="24"/>
                    </a:cubicBezTo>
                    <a:cubicBezTo>
                      <a:pt x="5" y="24"/>
                      <a:pt x="2" y="24"/>
                      <a:pt x="0" y="24"/>
                    </a:cubicBezTo>
                    <a:cubicBezTo>
                      <a:pt x="7" y="0"/>
                      <a:pt x="7" y="0"/>
                      <a:pt x="7" y="0"/>
                    </a:cubicBezTo>
                    <a:cubicBezTo>
                      <a:pt x="228" y="0"/>
                      <a:pt x="228" y="0"/>
                      <a:pt x="228" y="0"/>
                    </a:cubicBezTo>
                    <a:cubicBezTo>
                      <a:pt x="247" y="0"/>
                      <a:pt x="263" y="17"/>
                      <a:pt x="263" y="37"/>
                    </a:cubicBezTo>
                    <a:cubicBezTo>
                      <a:pt x="263" y="307"/>
                      <a:pt x="263" y="307"/>
                      <a:pt x="263" y="307"/>
                    </a:cubicBezTo>
                    <a:cubicBezTo>
                      <a:pt x="263" y="327"/>
                      <a:pt x="247" y="343"/>
                      <a:pt x="228" y="343"/>
                    </a:cubicBezTo>
                    <a:cubicBezTo>
                      <a:pt x="0" y="343"/>
                      <a:pt x="0" y="343"/>
                      <a:pt x="0" y="343"/>
                    </a:cubicBezTo>
                    <a:cubicBezTo>
                      <a:pt x="8" y="319"/>
                      <a:pt x="8" y="319"/>
                      <a:pt x="8" y="319"/>
                    </a:cubicBezTo>
                    <a:close/>
                  </a:path>
                </a:pathLst>
              </a:custGeom>
              <a:solidFill>
                <a:srgbClr val="FFFFFF"/>
              </a:solidFill>
              <a:ln w="9525">
                <a:noFill/>
                <a:round/>
                <a:headEnd/>
                <a:tailEnd/>
              </a:ln>
            </p:spPr>
            <p:txBody>
              <a:bodyPr lIns="38405" tIns="19202" rIns="38405" bIns="19202"/>
              <a:lstStyle/>
              <a:p>
                <a:endParaRPr lang="en-US"/>
              </a:p>
            </p:txBody>
          </p:sp>
          <p:sp>
            <p:nvSpPr>
              <p:cNvPr id="46" name="Freeform 302"/>
              <p:cNvSpPr>
                <a:spLocks noEditPoints="1"/>
              </p:cNvSpPr>
              <p:nvPr/>
            </p:nvSpPr>
            <p:spPr bwMode="auto">
              <a:xfrm>
                <a:off x="3602165" y="2259013"/>
                <a:ext cx="127000" cy="177800"/>
              </a:xfrm>
              <a:custGeom>
                <a:avLst/>
                <a:gdLst>
                  <a:gd name="T0" fmla="*/ 2147483647 w 174"/>
                  <a:gd name="T1" fmla="*/ 0 h 240"/>
                  <a:gd name="T2" fmla="*/ 2147483647 w 174"/>
                  <a:gd name="T3" fmla="*/ 0 h 240"/>
                  <a:gd name="T4" fmla="*/ 0 w 174"/>
                  <a:gd name="T5" fmla="*/ 2147483647 h 240"/>
                  <a:gd name="T6" fmla="*/ 2147483647 w 174"/>
                  <a:gd name="T7" fmla="*/ 2147483647 h 240"/>
                  <a:gd name="T8" fmla="*/ 2147483647 w 174"/>
                  <a:gd name="T9" fmla="*/ 2147483647 h 240"/>
                  <a:gd name="T10" fmla="*/ 2147483647 w 174"/>
                  <a:gd name="T11" fmla="*/ 2147483647 h 240"/>
                  <a:gd name="T12" fmla="*/ 2147483647 w 174"/>
                  <a:gd name="T13" fmla="*/ 2147483647 h 240"/>
                  <a:gd name="T14" fmla="*/ 2147483647 w 174"/>
                  <a:gd name="T15" fmla="*/ 2147483647 h 240"/>
                  <a:gd name="T16" fmla="*/ 2147483647 w 174"/>
                  <a:gd name="T17" fmla="*/ 0 h 240"/>
                  <a:gd name="T18" fmla="*/ 2147483647 w 174"/>
                  <a:gd name="T19" fmla="*/ 2147483647 h 240"/>
                  <a:gd name="T20" fmla="*/ 2147483647 w 174"/>
                  <a:gd name="T21" fmla="*/ 2147483647 h 240"/>
                  <a:gd name="T22" fmla="*/ 2147483647 w 174"/>
                  <a:gd name="T23" fmla="*/ 2147483647 h 240"/>
                  <a:gd name="T24" fmla="*/ 2147483647 w 174"/>
                  <a:gd name="T25" fmla="*/ 2147483647 h 240"/>
                  <a:gd name="T26" fmla="*/ 2147483647 w 174"/>
                  <a:gd name="T27" fmla="*/ 2147483647 h 2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4"/>
                  <a:gd name="T43" fmla="*/ 0 h 240"/>
                  <a:gd name="T44" fmla="*/ 174 w 174"/>
                  <a:gd name="T45" fmla="*/ 240 h 2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4" h="240">
                    <a:moveTo>
                      <a:pt x="146" y="0"/>
                    </a:moveTo>
                    <a:cubicBezTo>
                      <a:pt x="86" y="0"/>
                      <a:pt x="86" y="0"/>
                      <a:pt x="86" y="0"/>
                    </a:cubicBezTo>
                    <a:cubicBezTo>
                      <a:pt x="0" y="240"/>
                      <a:pt x="0" y="240"/>
                      <a:pt x="0" y="240"/>
                    </a:cubicBezTo>
                    <a:cubicBezTo>
                      <a:pt x="37" y="240"/>
                      <a:pt x="37" y="240"/>
                      <a:pt x="37" y="240"/>
                    </a:cubicBezTo>
                    <a:cubicBezTo>
                      <a:pt x="74" y="137"/>
                      <a:pt x="74" y="137"/>
                      <a:pt x="74" y="137"/>
                    </a:cubicBezTo>
                    <a:cubicBezTo>
                      <a:pt x="111" y="137"/>
                      <a:pt x="111" y="137"/>
                      <a:pt x="111" y="137"/>
                    </a:cubicBezTo>
                    <a:cubicBezTo>
                      <a:pt x="119" y="137"/>
                      <a:pt x="129" y="135"/>
                      <a:pt x="133" y="123"/>
                    </a:cubicBezTo>
                    <a:cubicBezTo>
                      <a:pt x="138" y="111"/>
                      <a:pt x="161" y="47"/>
                      <a:pt x="167" y="27"/>
                    </a:cubicBezTo>
                    <a:cubicBezTo>
                      <a:pt x="174" y="8"/>
                      <a:pt x="158" y="0"/>
                      <a:pt x="146" y="0"/>
                    </a:cubicBezTo>
                    <a:close/>
                    <a:moveTo>
                      <a:pt x="99" y="118"/>
                    </a:moveTo>
                    <a:cubicBezTo>
                      <a:pt x="81" y="118"/>
                      <a:pt x="81" y="118"/>
                      <a:pt x="81" y="118"/>
                    </a:cubicBezTo>
                    <a:cubicBezTo>
                      <a:pt x="115" y="20"/>
                      <a:pt x="115" y="20"/>
                      <a:pt x="115" y="20"/>
                    </a:cubicBezTo>
                    <a:cubicBezTo>
                      <a:pt x="134" y="20"/>
                      <a:pt x="134" y="20"/>
                      <a:pt x="134" y="20"/>
                    </a:cubicBezTo>
                    <a:cubicBezTo>
                      <a:pt x="99" y="118"/>
                      <a:pt x="99" y="118"/>
                      <a:pt x="99" y="118"/>
                    </a:cubicBezTo>
                    <a:close/>
                  </a:path>
                </a:pathLst>
              </a:custGeom>
              <a:solidFill>
                <a:srgbClr val="FFFFFF"/>
              </a:solidFill>
              <a:ln w="9525">
                <a:noFill/>
                <a:round/>
                <a:headEnd/>
                <a:tailEnd/>
              </a:ln>
            </p:spPr>
            <p:txBody>
              <a:bodyPr lIns="38405" tIns="19202" rIns="38405" bIns="19202"/>
              <a:lstStyle/>
              <a:p>
                <a:endParaRPr lang="en-US"/>
              </a:p>
            </p:txBody>
          </p:sp>
          <p:sp>
            <p:nvSpPr>
              <p:cNvPr id="47" name="Freeform 303"/>
              <p:cNvSpPr>
                <a:spLocks/>
              </p:cNvSpPr>
              <p:nvPr/>
            </p:nvSpPr>
            <p:spPr bwMode="auto">
              <a:xfrm>
                <a:off x="3546602" y="2181225"/>
                <a:ext cx="96838" cy="176213"/>
              </a:xfrm>
              <a:custGeom>
                <a:avLst/>
                <a:gdLst>
                  <a:gd name="T0" fmla="*/ 2147483647 w 134"/>
                  <a:gd name="T1" fmla="*/ 2147483647 h 237"/>
                  <a:gd name="T2" fmla="*/ 2147483647 w 134"/>
                  <a:gd name="T3" fmla="*/ 2147483647 h 237"/>
                  <a:gd name="T4" fmla="*/ 2147483647 w 134"/>
                  <a:gd name="T5" fmla="*/ 2147483647 h 237"/>
                  <a:gd name="T6" fmla="*/ 2147483647 w 134"/>
                  <a:gd name="T7" fmla="*/ 2147483647 h 237"/>
                  <a:gd name="T8" fmla="*/ 2147483647 w 134"/>
                  <a:gd name="T9" fmla="*/ 2147483647 h 237"/>
                  <a:gd name="T10" fmla="*/ 2147483647 w 134"/>
                  <a:gd name="T11" fmla="*/ 2147483647 h 237"/>
                  <a:gd name="T12" fmla="*/ 0 w 134"/>
                  <a:gd name="T13" fmla="*/ 2147483647 h 237"/>
                  <a:gd name="T14" fmla="*/ 2147483647 w 134"/>
                  <a:gd name="T15" fmla="*/ 0 h 237"/>
                  <a:gd name="T16" fmla="*/ 2147483647 w 134"/>
                  <a:gd name="T17" fmla="*/ 0 h 237"/>
                  <a:gd name="T18" fmla="*/ 2147483647 w 134"/>
                  <a:gd name="T19" fmla="*/ 2147483647 h 237"/>
                  <a:gd name="T20" fmla="*/ 2147483647 w 134"/>
                  <a:gd name="T21" fmla="*/ 2147483647 h 237"/>
                  <a:gd name="T22" fmla="*/ 2147483647 w 134"/>
                  <a:gd name="T23" fmla="*/ 2147483647 h 2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4"/>
                  <a:gd name="T37" fmla="*/ 0 h 237"/>
                  <a:gd name="T38" fmla="*/ 134 w 134"/>
                  <a:gd name="T39" fmla="*/ 237 h 2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4" h="237">
                    <a:moveTo>
                      <a:pt x="129" y="134"/>
                    </a:moveTo>
                    <a:cubicBezTo>
                      <a:pt x="92" y="237"/>
                      <a:pt x="92" y="237"/>
                      <a:pt x="92" y="237"/>
                    </a:cubicBezTo>
                    <a:cubicBezTo>
                      <a:pt x="56" y="237"/>
                      <a:pt x="56" y="237"/>
                      <a:pt x="56" y="237"/>
                    </a:cubicBezTo>
                    <a:cubicBezTo>
                      <a:pt x="96" y="124"/>
                      <a:pt x="96" y="124"/>
                      <a:pt x="96" y="124"/>
                    </a:cubicBezTo>
                    <a:cubicBezTo>
                      <a:pt x="77" y="124"/>
                      <a:pt x="77" y="124"/>
                      <a:pt x="77" y="124"/>
                    </a:cubicBezTo>
                    <a:cubicBezTo>
                      <a:pt x="37" y="237"/>
                      <a:pt x="37" y="237"/>
                      <a:pt x="37" y="237"/>
                    </a:cubicBezTo>
                    <a:cubicBezTo>
                      <a:pt x="0" y="237"/>
                      <a:pt x="0" y="237"/>
                      <a:pt x="0" y="237"/>
                    </a:cubicBezTo>
                    <a:cubicBezTo>
                      <a:pt x="84" y="0"/>
                      <a:pt x="84" y="0"/>
                      <a:pt x="84" y="0"/>
                    </a:cubicBezTo>
                    <a:cubicBezTo>
                      <a:pt x="121" y="0"/>
                      <a:pt x="121" y="0"/>
                      <a:pt x="121" y="0"/>
                    </a:cubicBezTo>
                    <a:cubicBezTo>
                      <a:pt x="84" y="104"/>
                      <a:pt x="84" y="104"/>
                      <a:pt x="84" y="104"/>
                    </a:cubicBezTo>
                    <a:cubicBezTo>
                      <a:pt x="109" y="104"/>
                      <a:pt x="109" y="104"/>
                      <a:pt x="109" y="104"/>
                    </a:cubicBezTo>
                    <a:cubicBezTo>
                      <a:pt x="127" y="104"/>
                      <a:pt x="134" y="119"/>
                      <a:pt x="129" y="134"/>
                    </a:cubicBezTo>
                    <a:close/>
                  </a:path>
                </a:pathLst>
              </a:custGeom>
              <a:solidFill>
                <a:srgbClr val="FFFFFF"/>
              </a:solidFill>
              <a:ln w="9525">
                <a:noFill/>
                <a:round/>
                <a:headEnd/>
                <a:tailEnd/>
              </a:ln>
            </p:spPr>
            <p:txBody>
              <a:bodyPr lIns="38405" tIns="19202" rIns="38405" bIns="19202"/>
              <a:lstStyle/>
              <a:p>
                <a:endParaRPr lang="en-US"/>
              </a:p>
            </p:txBody>
          </p:sp>
          <p:sp>
            <p:nvSpPr>
              <p:cNvPr id="48" name="Freeform 311"/>
              <p:cNvSpPr>
                <a:spLocks noEditPoints="1"/>
              </p:cNvSpPr>
              <p:nvPr/>
            </p:nvSpPr>
            <p:spPr bwMode="auto">
              <a:xfrm>
                <a:off x="3859340" y="2181225"/>
                <a:ext cx="42863" cy="42863"/>
              </a:xfrm>
              <a:custGeom>
                <a:avLst/>
                <a:gdLst>
                  <a:gd name="T0" fmla="*/ 2147483647 w 59"/>
                  <a:gd name="T1" fmla="*/ 2147483647 h 58"/>
                  <a:gd name="T2" fmla="*/ 2147483647 w 59"/>
                  <a:gd name="T3" fmla="*/ 2147483647 h 58"/>
                  <a:gd name="T4" fmla="*/ 2147483647 w 59"/>
                  <a:gd name="T5" fmla="*/ 2147483647 h 58"/>
                  <a:gd name="T6" fmla="*/ 2147483647 w 59"/>
                  <a:gd name="T7" fmla="*/ 2147483647 h 58"/>
                  <a:gd name="T8" fmla="*/ 2147483647 w 59"/>
                  <a:gd name="T9" fmla="*/ 2147483647 h 58"/>
                  <a:gd name="T10" fmla="*/ 2147483647 w 59"/>
                  <a:gd name="T11" fmla="*/ 2147483647 h 58"/>
                  <a:gd name="T12" fmla="*/ 2147483647 w 59"/>
                  <a:gd name="T13" fmla="*/ 2147483647 h 58"/>
                  <a:gd name="T14" fmla="*/ 2147483647 w 59"/>
                  <a:gd name="T15" fmla="*/ 0 h 58"/>
                  <a:gd name="T16" fmla="*/ 0 w 59"/>
                  <a:gd name="T17" fmla="*/ 2147483647 h 58"/>
                  <a:gd name="T18" fmla="*/ 2147483647 w 59"/>
                  <a:gd name="T19" fmla="*/ 2147483647 h 58"/>
                  <a:gd name="T20" fmla="*/ 2147483647 w 59"/>
                  <a:gd name="T21" fmla="*/ 2147483647 h 58"/>
                  <a:gd name="T22" fmla="*/ 2147483647 w 59"/>
                  <a:gd name="T23" fmla="*/ 2147483647 h 58"/>
                  <a:gd name="T24" fmla="*/ 2147483647 w 59"/>
                  <a:gd name="T25" fmla="*/ 2147483647 h 58"/>
                  <a:gd name="T26" fmla="*/ 2147483647 w 59"/>
                  <a:gd name="T27" fmla="*/ 2147483647 h 58"/>
                  <a:gd name="T28" fmla="*/ 2147483647 w 59"/>
                  <a:gd name="T29" fmla="*/ 2147483647 h 58"/>
                  <a:gd name="T30" fmla="*/ 2147483647 w 59"/>
                  <a:gd name="T31" fmla="*/ 2147483647 h 58"/>
                  <a:gd name="T32" fmla="*/ 2147483647 w 59"/>
                  <a:gd name="T33" fmla="*/ 2147483647 h 58"/>
                  <a:gd name="T34" fmla="*/ 2147483647 w 59"/>
                  <a:gd name="T35" fmla="*/ 2147483647 h 58"/>
                  <a:gd name="T36" fmla="*/ 2147483647 w 59"/>
                  <a:gd name="T37" fmla="*/ 2147483647 h 58"/>
                  <a:gd name="T38" fmla="*/ 2147483647 w 59"/>
                  <a:gd name="T39" fmla="*/ 2147483647 h 58"/>
                  <a:gd name="T40" fmla="*/ 2147483647 w 59"/>
                  <a:gd name="T41" fmla="*/ 2147483647 h 58"/>
                  <a:gd name="T42" fmla="*/ 2147483647 w 59"/>
                  <a:gd name="T43" fmla="*/ 2147483647 h 58"/>
                  <a:gd name="T44" fmla="*/ 2147483647 w 59"/>
                  <a:gd name="T45" fmla="*/ 2147483647 h 58"/>
                  <a:gd name="T46" fmla="*/ 2147483647 w 59"/>
                  <a:gd name="T47" fmla="*/ 2147483647 h 58"/>
                  <a:gd name="T48" fmla="*/ 2147483647 w 59"/>
                  <a:gd name="T49" fmla="*/ 2147483647 h 58"/>
                  <a:gd name="T50" fmla="*/ 2147483647 w 59"/>
                  <a:gd name="T51" fmla="*/ 2147483647 h 58"/>
                  <a:gd name="T52" fmla="*/ 2147483647 w 59"/>
                  <a:gd name="T53" fmla="*/ 2147483647 h 5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9"/>
                  <a:gd name="T82" fmla="*/ 0 h 58"/>
                  <a:gd name="T83" fmla="*/ 59 w 59"/>
                  <a:gd name="T84" fmla="*/ 58 h 5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9" h="58">
                    <a:moveTo>
                      <a:pt x="6" y="29"/>
                    </a:moveTo>
                    <a:cubicBezTo>
                      <a:pt x="6" y="16"/>
                      <a:pt x="16" y="5"/>
                      <a:pt x="29" y="5"/>
                    </a:cubicBezTo>
                    <a:cubicBezTo>
                      <a:pt x="43" y="5"/>
                      <a:pt x="53" y="16"/>
                      <a:pt x="53" y="29"/>
                    </a:cubicBezTo>
                    <a:cubicBezTo>
                      <a:pt x="53" y="43"/>
                      <a:pt x="43" y="54"/>
                      <a:pt x="29" y="54"/>
                    </a:cubicBezTo>
                    <a:cubicBezTo>
                      <a:pt x="16" y="54"/>
                      <a:pt x="6" y="43"/>
                      <a:pt x="6" y="29"/>
                    </a:cubicBezTo>
                    <a:close/>
                    <a:moveTo>
                      <a:pt x="29" y="58"/>
                    </a:moveTo>
                    <a:cubicBezTo>
                      <a:pt x="45" y="58"/>
                      <a:pt x="59" y="46"/>
                      <a:pt x="59" y="29"/>
                    </a:cubicBezTo>
                    <a:cubicBezTo>
                      <a:pt x="59" y="13"/>
                      <a:pt x="45" y="0"/>
                      <a:pt x="29" y="0"/>
                    </a:cubicBezTo>
                    <a:cubicBezTo>
                      <a:pt x="13" y="0"/>
                      <a:pt x="0" y="13"/>
                      <a:pt x="0" y="29"/>
                    </a:cubicBezTo>
                    <a:cubicBezTo>
                      <a:pt x="0" y="46"/>
                      <a:pt x="13" y="58"/>
                      <a:pt x="29" y="58"/>
                    </a:cubicBezTo>
                    <a:close/>
                    <a:moveTo>
                      <a:pt x="23" y="32"/>
                    </a:moveTo>
                    <a:cubicBezTo>
                      <a:pt x="29" y="32"/>
                      <a:pt x="29" y="32"/>
                      <a:pt x="29" y="32"/>
                    </a:cubicBezTo>
                    <a:cubicBezTo>
                      <a:pt x="38" y="46"/>
                      <a:pt x="38" y="46"/>
                      <a:pt x="38" y="46"/>
                    </a:cubicBezTo>
                    <a:cubicBezTo>
                      <a:pt x="44" y="46"/>
                      <a:pt x="44" y="46"/>
                      <a:pt x="44" y="46"/>
                    </a:cubicBezTo>
                    <a:cubicBezTo>
                      <a:pt x="34" y="31"/>
                      <a:pt x="34" y="31"/>
                      <a:pt x="34" y="31"/>
                    </a:cubicBezTo>
                    <a:cubicBezTo>
                      <a:pt x="39" y="31"/>
                      <a:pt x="43" y="28"/>
                      <a:pt x="43" y="22"/>
                    </a:cubicBezTo>
                    <a:cubicBezTo>
                      <a:pt x="43" y="16"/>
                      <a:pt x="39" y="13"/>
                      <a:pt x="31" y="13"/>
                    </a:cubicBezTo>
                    <a:cubicBezTo>
                      <a:pt x="18" y="13"/>
                      <a:pt x="18" y="13"/>
                      <a:pt x="18" y="13"/>
                    </a:cubicBezTo>
                    <a:cubicBezTo>
                      <a:pt x="18" y="46"/>
                      <a:pt x="18" y="46"/>
                      <a:pt x="18" y="46"/>
                    </a:cubicBezTo>
                    <a:cubicBezTo>
                      <a:pt x="23" y="46"/>
                      <a:pt x="23" y="46"/>
                      <a:pt x="23" y="46"/>
                    </a:cubicBezTo>
                    <a:cubicBezTo>
                      <a:pt x="23" y="32"/>
                      <a:pt x="23" y="32"/>
                      <a:pt x="23" y="32"/>
                    </a:cubicBezTo>
                    <a:close/>
                    <a:moveTo>
                      <a:pt x="23" y="27"/>
                    </a:moveTo>
                    <a:cubicBezTo>
                      <a:pt x="23" y="17"/>
                      <a:pt x="23" y="17"/>
                      <a:pt x="23" y="17"/>
                    </a:cubicBezTo>
                    <a:cubicBezTo>
                      <a:pt x="30" y="17"/>
                      <a:pt x="30" y="17"/>
                      <a:pt x="30" y="17"/>
                    </a:cubicBezTo>
                    <a:cubicBezTo>
                      <a:pt x="34" y="17"/>
                      <a:pt x="38" y="18"/>
                      <a:pt x="38" y="22"/>
                    </a:cubicBezTo>
                    <a:cubicBezTo>
                      <a:pt x="38" y="27"/>
                      <a:pt x="34" y="27"/>
                      <a:pt x="29" y="27"/>
                    </a:cubicBezTo>
                    <a:cubicBezTo>
                      <a:pt x="23" y="27"/>
                      <a:pt x="23" y="27"/>
                      <a:pt x="23" y="27"/>
                    </a:cubicBezTo>
                    <a:close/>
                  </a:path>
                </a:pathLst>
              </a:custGeom>
              <a:solidFill>
                <a:srgbClr val="FFFFFF"/>
              </a:solidFill>
              <a:ln w="9525">
                <a:noFill/>
                <a:round/>
                <a:headEnd/>
                <a:tailEnd/>
              </a:ln>
            </p:spPr>
            <p:txBody>
              <a:bodyPr lIns="38405" tIns="19202" rIns="38405" bIns="19202"/>
              <a:lstStyle/>
              <a:p>
                <a:endParaRPr lang="en-US"/>
              </a:p>
            </p:txBody>
          </p:sp>
        </p:grpSp>
        <p:pic>
          <p:nvPicPr>
            <p:cNvPr id="41" name="Picture 96" descr="ibm-aix-logo.png"/>
            <p:cNvPicPr>
              <a:picLocks noChangeAspect="1"/>
            </p:cNvPicPr>
            <p:nvPr/>
          </p:nvPicPr>
          <p:blipFill>
            <a:blip r:embed="rId12" cstate="print"/>
            <a:srcRect/>
            <a:stretch>
              <a:fillRect/>
            </a:stretch>
          </p:blipFill>
          <p:spPr bwMode="auto">
            <a:xfrm>
              <a:off x="2667000" y="3665842"/>
              <a:ext cx="389437" cy="389437"/>
            </a:xfrm>
            <a:prstGeom prst="rect">
              <a:avLst/>
            </a:prstGeom>
            <a:noFill/>
            <a:ln w="9525">
              <a:noFill/>
              <a:miter lim="800000"/>
              <a:headEnd/>
              <a:tailEnd/>
            </a:ln>
          </p:spPr>
        </p:pic>
        <p:pic>
          <p:nvPicPr>
            <p:cNvPr id="42" name="Picture 97" descr="windows_xp_logo.png"/>
            <p:cNvPicPr>
              <a:picLocks noChangeAspect="1"/>
            </p:cNvPicPr>
            <p:nvPr/>
          </p:nvPicPr>
          <p:blipFill>
            <a:blip r:embed="rId13" cstate="print"/>
            <a:srcRect/>
            <a:stretch>
              <a:fillRect/>
            </a:stretch>
          </p:blipFill>
          <p:spPr bwMode="auto">
            <a:xfrm>
              <a:off x="3581400" y="3650506"/>
              <a:ext cx="471174" cy="443129"/>
            </a:xfrm>
            <a:prstGeom prst="rect">
              <a:avLst/>
            </a:prstGeom>
            <a:noFill/>
            <a:ln w="9525">
              <a:noFill/>
              <a:miter lim="800000"/>
              <a:headEnd/>
              <a:tailEnd/>
            </a:ln>
          </p:spPr>
        </p:pic>
        <p:pic>
          <p:nvPicPr>
            <p:cNvPr id="43" name="Picture 98" descr="vmware-logo.png"/>
            <p:cNvPicPr>
              <a:picLocks noChangeAspect="1"/>
            </p:cNvPicPr>
            <p:nvPr/>
          </p:nvPicPr>
          <p:blipFill>
            <a:blip r:embed="rId14" cstate="print"/>
            <a:srcRect/>
            <a:stretch>
              <a:fillRect/>
            </a:stretch>
          </p:blipFill>
          <p:spPr bwMode="auto">
            <a:xfrm>
              <a:off x="2133600" y="3215970"/>
              <a:ext cx="1211591" cy="335627"/>
            </a:xfrm>
            <a:prstGeom prst="rect">
              <a:avLst/>
            </a:prstGeom>
            <a:noFill/>
            <a:ln w="9525">
              <a:noFill/>
              <a:miter lim="800000"/>
              <a:headEnd/>
              <a:tailEnd/>
            </a:ln>
          </p:spPr>
        </p:pic>
      </p:grpSp>
      <p:grpSp>
        <p:nvGrpSpPr>
          <p:cNvPr id="49" name="Group 6"/>
          <p:cNvGrpSpPr>
            <a:grpSpLocks/>
          </p:cNvGrpSpPr>
          <p:nvPr/>
        </p:nvGrpSpPr>
        <p:grpSpPr bwMode="auto">
          <a:xfrm>
            <a:off x="2895600" y="4648200"/>
            <a:ext cx="4020409" cy="825458"/>
            <a:chOff x="2509560" y="4267200"/>
            <a:chExt cx="2807297" cy="577000"/>
          </a:xfrm>
        </p:grpSpPr>
        <p:grpSp>
          <p:nvGrpSpPr>
            <p:cNvPr id="50" name="Group 17"/>
            <p:cNvGrpSpPr>
              <a:grpSpLocks noChangeAspect="1"/>
            </p:cNvGrpSpPr>
            <p:nvPr/>
          </p:nvGrpSpPr>
          <p:grpSpPr bwMode="auto">
            <a:xfrm>
              <a:off x="2910840" y="4267200"/>
              <a:ext cx="444607" cy="178877"/>
              <a:chOff x="1160" y="3423"/>
              <a:chExt cx="197" cy="78"/>
            </a:xfrm>
            <a:solidFill>
              <a:schemeClr val="bg1"/>
            </a:solidFill>
          </p:grpSpPr>
          <p:sp>
            <p:nvSpPr>
              <p:cNvPr id="63" name="Freeform 18"/>
              <p:cNvSpPr>
                <a:spLocks/>
              </p:cNvSpPr>
              <p:nvPr/>
            </p:nvSpPr>
            <p:spPr bwMode="auto">
              <a:xfrm>
                <a:off x="1160" y="3491"/>
                <a:ext cx="14" cy="10"/>
              </a:xfrm>
              <a:custGeom>
                <a:avLst/>
                <a:gdLst>
                  <a:gd name="T0" fmla="*/ 0 w 122"/>
                  <a:gd name="T1" fmla="*/ 0 h 87"/>
                  <a:gd name="T2" fmla="*/ 0 w 122"/>
                  <a:gd name="T3" fmla="*/ 0 h 87"/>
                  <a:gd name="T4" fmla="*/ 0 w 122"/>
                  <a:gd name="T5" fmla="*/ 0 h 87"/>
                  <a:gd name="T6" fmla="*/ 0 w 122"/>
                  <a:gd name="T7" fmla="*/ 0 h 87"/>
                  <a:gd name="T8" fmla="*/ 0 w 122"/>
                  <a:gd name="T9" fmla="*/ 0 h 87"/>
                  <a:gd name="T10" fmla="*/ 0 w 122"/>
                  <a:gd name="T11" fmla="*/ 0 h 87"/>
                  <a:gd name="T12" fmla="*/ 0 w 122"/>
                  <a:gd name="T13" fmla="*/ 0 h 87"/>
                  <a:gd name="T14" fmla="*/ 0 w 122"/>
                  <a:gd name="T15" fmla="*/ 0 h 87"/>
                  <a:gd name="T16" fmla="*/ 0 w 122"/>
                  <a:gd name="T17" fmla="*/ 0 h 87"/>
                  <a:gd name="T18" fmla="*/ 0 w 122"/>
                  <a:gd name="T19" fmla="*/ 0 h 87"/>
                  <a:gd name="T20" fmla="*/ 0 w 122"/>
                  <a:gd name="T21" fmla="*/ 0 h 87"/>
                  <a:gd name="T22" fmla="*/ 0 w 122"/>
                  <a:gd name="T23" fmla="*/ 0 h 87"/>
                  <a:gd name="T24" fmla="*/ 0 w 122"/>
                  <a:gd name="T25" fmla="*/ 0 h 87"/>
                  <a:gd name="T26" fmla="*/ 0 w 122"/>
                  <a:gd name="T27" fmla="*/ 0 h 87"/>
                  <a:gd name="T28" fmla="*/ 0 w 122"/>
                  <a:gd name="T29" fmla="*/ 0 h 87"/>
                  <a:gd name="T30" fmla="*/ 0 w 122"/>
                  <a:gd name="T31" fmla="*/ 0 h 87"/>
                  <a:gd name="T32" fmla="*/ 0 w 122"/>
                  <a:gd name="T33" fmla="*/ 0 h 87"/>
                  <a:gd name="T34" fmla="*/ 0 w 122"/>
                  <a:gd name="T35" fmla="*/ 0 h 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2"/>
                  <a:gd name="T55" fmla="*/ 0 h 87"/>
                  <a:gd name="T56" fmla="*/ 122 w 122"/>
                  <a:gd name="T57" fmla="*/ 87 h 8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2" h="87">
                    <a:moveTo>
                      <a:pt x="61" y="18"/>
                    </a:moveTo>
                    <a:lnTo>
                      <a:pt x="61" y="18"/>
                    </a:lnTo>
                    <a:lnTo>
                      <a:pt x="45" y="87"/>
                    </a:lnTo>
                    <a:lnTo>
                      <a:pt x="23" y="87"/>
                    </a:lnTo>
                    <a:lnTo>
                      <a:pt x="0" y="0"/>
                    </a:lnTo>
                    <a:lnTo>
                      <a:pt x="21" y="0"/>
                    </a:lnTo>
                    <a:lnTo>
                      <a:pt x="35" y="66"/>
                    </a:lnTo>
                    <a:lnTo>
                      <a:pt x="49" y="0"/>
                    </a:lnTo>
                    <a:lnTo>
                      <a:pt x="73" y="0"/>
                    </a:lnTo>
                    <a:lnTo>
                      <a:pt x="87" y="66"/>
                    </a:lnTo>
                    <a:lnTo>
                      <a:pt x="101" y="0"/>
                    </a:lnTo>
                    <a:lnTo>
                      <a:pt x="122" y="0"/>
                    </a:lnTo>
                    <a:lnTo>
                      <a:pt x="99" y="87"/>
                    </a:lnTo>
                    <a:lnTo>
                      <a:pt x="75" y="87"/>
                    </a:lnTo>
                    <a:lnTo>
                      <a:pt x="61" y="18"/>
                    </a:lnTo>
                    <a:close/>
                  </a:path>
                </a:pathLst>
              </a:custGeom>
              <a:grpFill/>
              <a:ln w="9525">
                <a:noFill/>
                <a:round/>
                <a:headEnd/>
                <a:tailEnd/>
              </a:ln>
            </p:spPr>
            <p:txBody>
              <a:bodyPr/>
              <a:lstStyle/>
              <a:p>
                <a:pPr algn="ctr">
                  <a:defRPr/>
                </a:pPr>
                <a:endParaRPr lang="en-US">
                  <a:solidFill>
                    <a:srgbClr val="000000"/>
                  </a:solidFill>
                  <a:latin typeface="Arial" pitchFamily="-112" charset="0"/>
                  <a:cs typeface="Arial" pitchFamily="-112" charset="0"/>
                </a:endParaRPr>
              </a:p>
            </p:txBody>
          </p:sp>
          <p:sp>
            <p:nvSpPr>
              <p:cNvPr id="64" name="Freeform 19"/>
              <p:cNvSpPr>
                <a:spLocks/>
              </p:cNvSpPr>
              <p:nvPr/>
            </p:nvSpPr>
            <p:spPr bwMode="auto">
              <a:xfrm>
                <a:off x="1176" y="3486"/>
                <a:ext cx="8" cy="15"/>
              </a:xfrm>
              <a:custGeom>
                <a:avLst/>
                <a:gdLst>
                  <a:gd name="T0" fmla="*/ 0 w 29"/>
                  <a:gd name="T1" fmla="*/ 0 h 54"/>
                  <a:gd name="T2" fmla="*/ 0 w 29"/>
                  <a:gd name="T3" fmla="*/ 0 h 54"/>
                  <a:gd name="T4" fmla="*/ 0 w 29"/>
                  <a:gd name="T5" fmla="*/ 0 h 54"/>
                  <a:gd name="T6" fmla="*/ 0 w 29"/>
                  <a:gd name="T7" fmla="*/ 0 h 54"/>
                  <a:gd name="T8" fmla="*/ 0 w 29"/>
                  <a:gd name="T9" fmla="*/ 0 h 54"/>
                  <a:gd name="T10" fmla="*/ 0 w 29"/>
                  <a:gd name="T11" fmla="*/ 0 h 54"/>
                  <a:gd name="T12" fmla="*/ 0 w 29"/>
                  <a:gd name="T13" fmla="*/ 0 h 54"/>
                  <a:gd name="T14" fmla="*/ 0 w 29"/>
                  <a:gd name="T15" fmla="*/ 0 h 54"/>
                  <a:gd name="T16" fmla="*/ 0 w 29"/>
                  <a:gd name="T17" fmla="*/ 0 h 54"/>
                  <a:gd name="T18" fmla="*/ 0 w 29"/>
                  <a:gd name="T19" fmla="*/ 0 h 54"/>
                  <a:gd name="T20" fmla="*/ 0 w 29"/>
                  <a:gd name="T21" fmla="*/ 0 h 54"/>
                  <a:gd name="T22" fmla="*/ 0 w 29"/>
                  <a:gd name="T23" fmla="*/ 0 h 54"/>
                  <a:gd name="T24" fmla="*/ 0 w 29"/>
                  <a:gd name="T25" fmla="*/ 0 h 54"/>
                  <a:gd name="T26" fmla="*/ 0 w 29"/>
                  <a:gd name="T27" fmla="*/ 0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
                  <a:gd name="T43" fmla="*/ 0 h 54"/>
                  <a:gd name="T44" fmla="*/ 29 w 29"/>
                  <a:gd name="T45" fmla="*/ 54 h 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 h="54">
                    <a:moveTo>
                      <a:pt x="0" y="0"/>
                    </a:moveTo>
                    <a:cubicBezTo>
                      <a:pt x="9" y="0"/>
                      <a:pt x="9" y="0"/>
                      <a:pt x="9" y="0"/>
                    </a:cubicBezTo>
                    <a:cubicBezTo>
                      <a:pt x="9" y="22"/>
                      <a:pt x="9" y="22"/>
                      <a:pt x="9" y="22"/>
                    </a:cubicBezTo>
                    <a:cubicBezTo>
                      <a:pt x="9" y="22"/>
                      <a:pt x="9" y="22"/>
                      <a:pt x="9" y="22"/>
                    </a:cubicBezTo>
                    <a:cubicBezTo>
                      <a:pt x="11" y="19"/>
                      <a:pt x="13" y="17"/>
                      <a:pt x="18" y="17"/>
                    </a:cubicBezTo>
                    <a:cubicBezTo>
                      <a:pt x="26" y="17"/>
                      <a:pt x="29" y="23"/>
                      <a:pt x="29" y="30"/>
                    </a:cubicBezTo>
                    <a:cubicBezTo>
                      <a:pt x="29" y="54"/>
                      <a:pt x="29" y="54"/>
                      <a:pt x="29" y="54"/>
                    </a:cubicBezTo>
                    <a:cubicBezTo>
                      <a:pt x="20" y="54"/>
                      <a:pt x="20" y="54"/>
                      <a:pt x="20" y="54"/>
                    </a:cubicBezTo>
                    <a:cubicBezTo>
                      <a:pt x="20" y="32"/>
                      <a:pt x="20" y="32"/>
                      <a:pt x="20" y="32"/>
                    </a:cubicBezTo>
                    <a:cubicBezTo>
                      <a:pt x="20" y="26"/>
                      <a:pt x="19" y="24"/>
                      <a:pt x="15" y="24"/>
                    </a:cubicBezTo>
                    <a:cubicBezTo>
                      <a:pt x="10" y="24"/>
                      <a:pt x="9" y="28"/>
                      <a:pt x="9" y="32"/>
                    </a:cubicBezTo>
                    <a:cubicBezTo>
                      <a:pt x="9" y="54"/>
                      <a:pt x="9" y="54"/>
                      <a:pt x="9" y="54"/>
                    </a:cubicBezTo>
                    <a:cubicBezTo>
                      <a:pt x="0" y="54"/>
                      <a:pt x="0" y="54"/>
                      <a:pt x="0" y="54"/>
                    </a:cubicBezTo>
                    <a:cubicBezTo>
                      <a:pt x="0" y="0"/>
                      <a:pt x="0" y="0"/>
                      <a:pt x="0" y="0"/>
                    </a:cubicBezTo>
                    <a:close/>
                  </a:path>
                </a:pathLst>
              </a:custGeom>
              <a:grpFill/>
              <a:ln w="9525">
                <a:noFill/>
                <a:round/>
                <a:headEnd/>
                <a:tailEnd/>
              </a:ln>
            </p:spPr>
            <p:txBody>
              <a:bodyPr/>
              <a:lstStyle/>
              <a:p>
                <a:pPr algn="ctr">
                  <a:defRPr/>
                </a:pPr>
                <a:endParaRPr lang="en-US">
                  <a:solidFill>
                    <a:srgbClr val="000000"/>
                  </a:solidFill>
                  <a:latin typeface="Arial" pitchFamily="-112" charset="0"/>
                  <a:cs typeface="Arial" pitchFamily="-112" charset="0"/>
                </a:endParaRPr>
              </a:p>
            </p:txBody>
          </p:sp>
          <p:sp>
            <p:nvSpPr>
              <p:cNvPr id="65" name="Freeform 20"/>
              <p:cNvSpPr>
                <a:spLocks noEditPoints="1"/>
              </p:cNvSpPr>
              <p:nvPr/>
            </p:nvSpPr>
            <p:spPr bwMode="auto">
              <a:xfrm>
                <a:off x="1186" y="3491"/>
                <a:ext cx="8" cy="10"/>
              </a:xfrm>
              <a:custGeom>
                <a:avLst/>
                <a:gdLst>
                  <a:gd name="T0" fmla="*/ 0 w 29"/>
                  <a:gd name="T1" fmla="*/ 0 h 37"/>
                  <a:gd name="T2" fmla="*/ 0 w 29"/>
                  <a:gd name="T3" fmla="*/ 0 h 37"/>
                  <a:gd name="T4" fmla="*/ 0 w 29"/>
                  <a:gd name="T5" fmla="*/ 0 h 37"/>
                  <a:gd name="T6" fmla="*/ 0 w 29"/>
                  <a:gd name="T7" fmla="*/ 0 h 37"/>
                  <a:gd name="T8" fmla="*/ 0 w 29"/>
                  <a:gd name="T9" fmla="*/ 0 h 37"/>
                  <a:gd name="T10" fmla="*/ 0 w 29"/>
                  <a:gd name="T11" fmla="*/ 0 h 37"/>
                  <a:gd name="T12" fmla="*/ 0 w 29"/>
                  <a:gd name="T13" fmla="*/ 0 h 37"/>
                  <a:gd name="T14" fmla="*/ 0 w 29"/>
                  <a:gd name="T15" fmla="*/ 0 h 37"/>
                  <a:gd name="T16" fmla="*/ 0 w 29"/>
                  <a:gd name="T17" fmla="*/ 0 h 37"/>
                  <a:gd name="T18" fmla="*/ 0 w 29"/>
                  <a:gd name="T19" fmla="*/ 0 h 37"/>
                  <a:gd name="T20" fmla="*/ 0 w 29"/>
                  <a:gd name="T21" fmla="*/ 0 h 37"/>
                  <a:gd name="T22" fmla="*/ 0 w 29"/>
                  <a:gd name="T23" fmla="*/ 0 h 37"/>
                  <a:gd name="T24" fmla="*/ 0 w 29"/>
                  <a:gd name="T25" fmla="*/ 0 h 37"/>
                  <a:gd name="T26" fmla="*/ 0 w 29"/>
                  <a:gd name="T27" fmla="*/ 0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
                  <a:gd name="T43" fmla="*/ 0 h 37"/>
                  <a:gd name="T44" fmla="*/ 29 w 29"/>
                  <a:gd name="T45" fmla="*/ 37 h 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 h="37">
                    <a:moveTo>
                      <a:pt x="8" y="15"/>
                    </a:moveTo>
                    <a:cubicBezTo>
                      <a:pt x="8" y="10"/>
                      <a:pt x="10" y="5"/>
                      <a:pt x="15" y="5"/>
                    </a:cubicBezTo>
                    <a:cubicBezTo>
                      <a:pt x="19" y="5"/>
                      <a:pt x="21" y="9"/>
                      <a:pt x="21" y="15"/>
                    </a:cubicBezTo>
                    <a:cubicBezTo>
                      <a:pt x="8" y="15"/>
                      <a:pt x="8" y="15"/>
                      <a:pt x="8" y="15"/>
                    </a:cubicBezTo>
                    <a:close/>
                    <a:moveTo>
                      <a:pt x="27" y="28"/>
                    </a:moveTo>
                    <a:cubicBezTo>
                      <a:pt x="25" y="29"/>
                      <a:pt x="23" y="31"/>
                      <a:pt x="18" y="31"/>
                    </a:cubicBezTo>
                    <a:cubicBezTo>
                      <a:pt x="11" y="31"/>
                      <a:pt x="8" y="27"/>
                      <a:pt x="8" y="21"/>
                    </a:cubicBezTo>
                    <a:cubicBezTo>
                      <a:pt x="29" y="21"/>
                      <a:pt x="29" y="21"/>
                      <a:pt x="29" y="21"/>
                    </a:cubicBezTo>
                    <a:cubicBezTo>
                      <a:pt x="29" y="19"/>
                      <a:pt x="29" y="19"/>
                      <a:pt x="29" y="19"/>
                    </a:cubicBezTo>
                    <a:cubicBezTo>
                      <a:pt x="29" y="4"/>
                      <a:pt x="23" y="0"/>
                      <a:pt x="15" y="0"/>
                    </a:cubicBezTo>
                    <a:cubicBezTo>
                      <a:pt x="6" y="0"/>
                      <a:pt x="0" y="8"/>
                      <a:pt x="0" y="19"/>
                    </a:cubicBezTo>
                    <a:cubicBezTo>
                      <a:pt x="0" y="29"/>
                      <a:pt x="5" y="37"/>
                      <a:pt x="17" y="37"/>
                    </a:cubicBezTo>
                    <a:cubicBezTo>
                      <a:pt x="22" y="37"/>
                      <a:pt x="26" y="36"/>
                      <a:pt x="28" y="35"/>
                    </a:cubicBezTo>
                    <a:cubicBezTo>
                      <a:pt x="27" y="28"/>
                      <a:pt x="27" y="28"/>
                      <a:pt x="27" y="28"/>
                    </a:cubicBezTo>
                    <a:close/>
                  </a:path>
                </a:pathLst>
              </a:custGeom>
              <a:grpFill/>
              <a:ln w="9525">
                <a:noFill/>
                <a:round/>
                <a:headEnd/>
                <a:tailEnd/>
              </a:ln>
            </p:spPr>
            <p:txBody>
              <a:bodyPr/>
              <a:lstStyle/>
              <a:p>
                <a:pPr algn="ctr">
                  <a:defRPr/>
                </a:pPr>
                <a:endParaRPr lang="en-US">
                  <a:solidFill>
                    <a:srgbClr val="000000"/>
                  </a:solidFill>
                  <a:latin typeface="Arial" pitchFamily="-112" charset="0"/>
                  <a:cs typeface="Arial" pitchFamily="-112" charset="0"/>
                </a:endParaRPr>
              </a:p>
            </p:txBody>
          </p:sp>
          <p:sp>
            <p:nvSpPr>
              <p:cNvPr id="66" name="Freeform 21"/>
              <p:cNvSpPr>
                <a:spLocks/>
              </p:cNvSpPr>
              <p:nvPr/>
            </p:nvSpPr>
            <p:spPr bwMode="auto">
              <a:xfrm>
                <a:off x="1196" y="3491"/>
                <a:ext cx="5" cy="10"/>
              </a:xfrm>
              <a:custGeom>
                <a:avLst/>
                <a:gdLst>
                  <a:gd name="T0" fmla="*/ 0 w 19"/>
                  <a:gd name="T1" fmla="*/ 0 h 37"/>
                  <a:gd name="T2" fmla="*/ 0 w 19"/>
                  <a:gd name="T3" fmla="*/ 0 h 37"/>
                  <a:gd name="T4" fmla="*/ 0 w 19"/>
                  <a:gd name="T5" fmla="*/ 0 h 37"/>
                  <a:gd name="T6" fmla="*/ 0 w 19"/>
                  <a:gd name="T7" fmla="*/ 0 h 37"/>
                  <a:gd name="T8" fmla="*/ 0 w 19"/>
                  <a:gd name="T9" fmla="*/ 0 h 37"/>
                  <a:gd name="T10" fmla="*/ 0 w 19"/>
                  <a:gd name="T11" fmla="*/ 0 h 37"/>
                  <a:gd name="T12" fmla="*/ 0 w 19"/>
                  <a:gd name="T13" fmla="*/ 0 h 37"/>
                  <a:gd name="T14" fmla="*/ 0 w 19"/>
                  <a:gd name="T15" fmla="*/ 0 h 37"/>
                  <a:gd name="T16" fmla="*/ 0 w 19"/>
                  <a:gd name="T17" fmla="*/ 0 h 37"/>
                  <a:gd name="T18" fmla="*/ 0 w 19"/>
                  <a:gd name="T19" fmla="*/ 0 h 37"/>
                  <a:gd name="T20" fmla="*/ 0 w 19"/>
                  <a:gd name="T21" fmla="*/ 0 h 37"/>
                  <a:gd name="T22" fmla="*/ 0 w 19"/>
                  <a:gd name="T23" fmla="*/ 0 h 37"/>
                  <a:gd name="T24" fmla="*/ 0 w 19"/>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37"/>
                  <a:gd name="T41" fmla="*/ 19 w 19"/>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37">
                    <a:moveTo>
                      <a:pt x="0" y="6"/>
                    </a:moveTo>
                    <a:cubicBezTo>
                      <a:pt x="0" y="4"/>
                      <a:pt x="0" y="2"/>
                      <a:pt x="0" y="0"/>
                    </a:cubicBezTo>
                    <a:cubicBezTo>
                      <a:pt x="8" y="0"/>
                      <a:pt x="8" y="0"/>
                      <a:pt x="8" y="0"/>
                    </a:cubicBezTo>
                    <a:cubicBezTo>
                      <a:pt x="8" y="2"/>
                      <a:pt x="8" y="5"/>
                      <a:pt x="8" y="7"/>
                    </a:cubicBezTo>
                    <a:cubicBezTo>
                      <a:pt x="8" y="7"/>
                      <a:pt x="8" y="7"/>
                      <a:pt x="8" y="7"/>
                    </a:cubicBezTo>
                    <a:cubicBezTo>
                      <a:pt x="10" y="4"/>
                      <a:pt x="12" y="0"/>
                      <a:pt x="18" y="0"/>
                    </a:cubicBezTo>
                    <a:cubicBezTo>
                      <a:pt x="18" y="0"/>
                      <a:pt x="19" y="0"/>
                      <a:pt x="19" y="0"/>
                    </a:cubicBezTo>
                    <a:cubicBezTo>
                      <a:pt x="19" y="8"/>
                      <a:pt x="19" y="8"/>
                      <a:pt x="19" y="8"/>
                    </a:cubicBezTo>
                    <a:cubicBezTo>
                      <a:pt x="18" y="8"/>
                      <a:pt x="18" y="8"/>
                      <a:pt x="17" y="8"/>
                    </a:cubicBezTo>
                    <a:cubicBezTo>
                      <a:pt x="13" y="8"/>
                      <a:pt x="9" y="10"/>
                      <a:pt x="9" y="17"/>
                    </a:cubicBezTo>
                    <a:cubicBezTo>
                      <a:pt x="9" y="37"/>
                      <a:pt x="9" y="37"/>
                      <a:pt x="9" y="37"/>
                    </a:cubicBezTo>
                    <a:cubicBezTo>
                      <a:pt x="0" y="37"/>
                      <a:pt x="0" y="37"/>
                      <a:pt x="0" y="37"/>
                    </a:cubicBezTo>
                    <a:cubicBezTo>
                      <a:pt x="0" y="6"/>
                      <a:pt x="0" y="6"/>
                      <a:pt x="0" y="6"/>
                    </a:cubicBezTo>
                    <a:close/>
                  </a:path>
                </a:pathLst>
              </a:custGeom>
              <a:grpFill/>
              <a:ln w="9525">
                <a:noFill/>
                <a:round/>
                <a:headEnd/>
                <a:tailEnd/>
              </a:ln>
            </p:spPr>
            <p:txBody>
              <a:bodyPr/>
              <a:lstStyle/>
              <a:p>
                <a:pPr algn="ctr">
                  <a:defRPr/>
                </a:pPr>
                <a:endParaRPr lang="en-US">
                  <a:solidFill>
                    <a:srgbClr val="000000"/>
                  </a:solidFill>
                  <a:latin typeface="Arial" pitchFamily="-112" charset="0"/>
                  <a:cs typeface="Arial" pitchFamily="-112" charset="0"/>
                </a:endParaRPr>
              </a:p>
            </p:txBody>
          </p:sp>
          <p:sp>
            <p:nvSpPr>
              <p:cNvPr id="67" name="Freeform 22"/>
              <p:cNvSpPr>
                <a:spLocks noEditPoints="1"/>
              </p:cNvSpPr>
              <p:nvPr/>
            </p:nvSpPr>
            <p:spPr bwMode="auto">
              <a:xfrm>
                <a:off x="1202" y="3491"/>
                <a:ext cx="8" cy="10"/>
              </a:xfrm>
              <a:custGeom>
                <a:avLst/>
                <a:gdLst>
                  <a:gd name="T0" fmla="*/ 0 w 30"/>
                  <a:gd name="T1" fmla="*/ 0 h 37"/>
                  <a:gd name="T2" fmla="*/ 0 w 30"/>
                  <a:gd name="T3" fmla="*/ 0 h 37"/>
                  <a:gd name="T4" fmla="*/ 0 w 30"/>
                  <a:gd name="T5" fmla="*/ 0 h 37"/>
                  <a:gd name="T6" fmla="*/ 0 w 30"/>
                  <a:gd name="T7" fmla="*/ 0 h 37"/>
                  <a:gd name="T8" fmla="*/ 0 w 30"/>
                  <a:gd name="T9" fmla="*/ 0 h 37"/>
                  <a:gd name="T10" fmla="*/ 0 w 30"/>
                  <a:gd name="T11" fmla="*/ 0 h 37"/>
                  <a:gd name="T12" fmla="*/ 0 w 30"/>
                  <a:gd name="T13" fmla="*/ 0 h 37"/>
                  <a:gd name="T14" fmla="*/ 0 w 30"/>
                  <a:gd name="T15" fmla="*/ 0 h 37"/>
                  <a:gd name="T16" fmla="*/ 0 w 30"/>
                  <a:gd name="T17" fmla="*/ 0 h 37"/>
                  <a:gd name="T18" fmla="*/ 0 w 30"/>
                  <a:gd name="T19" fmla="*/ 0 h 37"/>
                  <a:gd name="T20" fmla="*/ 0 w 30"/>
                  <a:gd name="T21" fmla="*/ 0 h 37"/>
                  <a:gd name="T22" fmla="*/ 0 w 30"/>
                  <a:gd name="T23" fmla="*/ 0 h 37"/>
                  <a:gd name="T24" fmla="*/ 0 w 30"/>
                  <a:gd name="T25" fmla="*/ 0 h 37"/>
                  <a:gd name="T26" fmla="*/ 0 w 30"/>
                  <a:gd name="T27" fmla="*/ 0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
                  <a:gd name="T43" fmla="*/ 0 h 37"/>
                  <a:gd name="T44" fmla="*/ 30 w 30"/>
                  <a:gd name="T45" fmla="*/ 37 h 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 h="37">
                    <a:moveTo>
                      <a:pt x="9" y="15"/>
                    </a:moveTo>
                    <a:cubicBezTo>
                      <a:pt x="9" y="10"/>
                      <a:pt x="11" y="5"/>
                      <a:pt x="15" y="5"/>
                    </a:cubicBezTo>
                    <a:cubicBezTo>
                      <a:pt x="19" y="5"/>
                      <a:pt x="21" y="9"/>
                      <a:pt x="21" y="15"/>
                    </a:cubicBezTo>
                    <a:cubicBezTo>
                      <a:pt x="9" y="15"/>
                      <a:pt x="9" y="15"/>
                      <a:pt x="9" y="15"/>
                    </a:cubicBezTo>
                    <a:close/>
                    <a:moveTo>
                      <a:pt x="28" y="28"/>
                    </a:moveTo>
                    <a:cubicBezTo>
                      <a:pt x="26" y="29"/>
                      <a:pt x="24" y="31"/>
                      <a:pt x="18" y="31"/>
                    </a:cubicBezTo>
                    <a:cubicBezTo>
                      <a:pt x="11" y="31"/>
                      <a:pt x="9" y="27"/>
                      <a:pt x="9" y="21"/>
                    </a:cubicBezTo>
                    <a:cubicBezTo>
                      <a:pt x="30" y="21"/>
                      <a:pt x="30" y="21"/>
                      <a:pt x="30" y="21"/>
                    </a:cubicBezTo>
                    <a:cubicBezTo>
                      <a:pt x="30" y="19"/>
                      <a:pt x="30" y="19"/>
                      <a:pt x="30" y="19"/>
                    </a:cubicBezTo>
                    <a:cubicBezTo>
                      <a:pt x="30" y="4"/>
                      <a:pt x="23" y="0"/>
                      <a:pt x="15" y="0"/>
                    </a:cubicBezTo>
                    <a:cubicBezTo>
                      <a:pt x="6" y="0"/>
                      <a:pt x="0" y="8"/>
                      <a:pt x="0" y="19"/>
                    </a:cubicBezTo>
                    <a:cubicBezTo>
                      <a:pt x="0" y="29"/>
                      <a:pt x="5" y="37"/>
                      <a:pt x="17" y="37"/>
                    </a:cubicBezTo>
                    <a:cubicBezTo>
                      <a:pt x="22" y="37"/>
                      <a:pt x="26" y="36"/>
                      <a:pt x="28" y="35"/>
                    </a:cubicBezTo>
                    <a:cubicBezTo>
                      <a:pt x="28" y="28"/>
                      <a:pt x="28" y="28"/>
                      <a:pt x="28" y="28"/>
                    </a:cubicBezTo>
                    <a:close/>
                  </a:path>
                </a:pathLst>
              </a:custGeom>
              <a:grpFill/>
              <a:ln w="9525">
                <a:noFill/>
                <a:round/>
                <a:headEnd/>
                <a:tailEnd/>
              </a:ln>
            </p:spPr>
            <p:txBody>
              <a:bodyPr/>
              <a:lstStyle/>
              <a:p>
                <a:pPr algn="ctr">
                  <a:defRPr/>
                </a:pPr>
                <a:endParaRPr lang="en-US">
                  <a:solidFill>
                    <a:srgbClr val="000000"/>
                  </a:solidFill>
                  <a:latin typeface="Arial" pitchFamily="-112" charset="0"/>
                  <a:cs typeface="Arial" pitchFamily="-112" charset="0"/>
                </a:endParaRPr>
              </a:p>
            </p:txBody>
          </p:sp>
          <p:sp>
            <p:nvSpPr>
              <p:cNvPr id="68" name="Freeform 23"/>
              <p:cNvSpPr>
                <a:spLocks noEditPoints="1"/>
              </p:cNvSpPr>
              <p:nvPr/>
            </p:nvSpPr>
            <p:spPr bwMode="auto">
              <a:xfrm>
                <a:off x="1218" y="3487"/>
                <a:ext cx="2" cy="14"/>
              </a:xfrm>
              <a:custGeom>
                <a:avLst/>
                <a:gdLst>
                  <a:gd name="T0" fmla="*/ 0 w 21"/>
                  <a:gd name="T1" fmla="*/ 0 h 123"/>
                  <a:gd name="T2" fmla="*/ 0 w 21"/>
                  <a:gd name="T3" fmla="*/ 0 h 123"/>
                  <a:gd name="T4" fmla="*/ 0 w 21"/>
                  <a:gd name="T5" fmla="*/ 0 h 123"/>
                  <a:gd name="T6" fmla="*/ 0 w 21"/>
                  <a:gd name="T7" fmla="*/ 0 h 123"/>
                  <a:gd name="T8" fmla="*/ 0 w 21"/>
                  <a:gd name="T9" fmla="*/ 0 h 123"/>
                  <a:gd name="T10" fmla="*/ 0 w 21"/>
                  <a:gd name="T11" fmla="*/ 0 h 123"/>
                  <a:gd name="T12" fmla="*/ 0 w 21"/>
                  <a:gd name="T13" fmla="*/ 0 h 123"/>
                  <a:gd name="T14" fmla="*/ 0 w 21"/>
                  <a:gd name="T15" fmla="*/ 0 h 123"/>
                  <a:gd name="T16" fmla="*/ 0 w 21"/>
                  <a:gd name="T17" fmla="*/ 0 h 123"/>
                  <a:gd name="T18" fmla="*/ 0 w 21"/>
                  <a:gd name="T19" fmla="*/ 0 h 123"/>
                  <a:gd name="T20" fmla="*/ 0 w 21"/>
                  <a:gd name="T21" fmla="*/ 0 h 123"/>
                  <a:gd name="T22" fmla="*/ 0 w 21"/>
                  <a:gd name="T23" fmla="*/ 0 h 1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123"/>
                  <a:gd name="T38" fmla="*/ 21 w 21"/>
                  <a:gd name="T39" fmla="*/ 123 h 1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123">
                    <a:moveTo>
                      <a:pt x="0" y="36"/>
                    </a:moveTo>
                    <a:lnTo>
                      <a:pt x="21" y="36"/>
                    </a:lnTo>
                    <a:lnTo>
                      <a:pt x="21" y="123"/>
                    </a:lnTo>
                    <a:lnTo>
                      <a:pt x="0" y="123"/>
                    </a:lnTo>
                    <a:lnTo>
                      <a:pt x="0" y="36"/>
                    </a:lnTo>
                    <a:close/>
                    <a:moveTo>
                      <a:pt x="0" y="0"/>
                    </a:moveTo>
                    <a:lnTo>
                      <a:pt x="21" y="0"/>
                    </a:lnTo>
                    <a:lnTo>
                      <a:pt x="21" y="19"/>
                    </a:lnTo>
                    <a:lnTo>
                      <a:pt x="0" y="19"/>
                    </a:lnTo>
                    <a:lnTo>
                      <a:pt x="0" y="0"/>
                    </a:lnTo>
                    <a:close/>
                  </a:path>
                </a:pathLst>
              </a:custGeom>
              <a:grpFill/>
              <a:ln w="9525">
                <a:noFill/>
                <a:round/>
                <a:headEnd/>
                <a:tailEnd/>
              </a:ln>
            </p:spPr>
            <p:txBody>
              <a:bodyPr/>
              <a:lstStyle/>
              <a:p>
                <a:pPr algn="ctr">
                  <a:defRPr/>
                </a:pPr>
                <a:endParaRPr lang="en-US">
                  <a:solidFill>
                    <a:srgbClr val="000000"/>
                  </a:solidFill>
                  <a:latin typeface="Arial" pitchFamily="-112" charset="0"/>
                  <a:cs typeface="Arial" pitchFamily="-112" charset="0"/>
                </a:endParaRPr>
              </a:p>
            </p:txBody>
          </p:sp>
          <p:sp>
            <p:nvSpPr>
              <p:cNvPr id="69" name="Freeform 24"/>
              <p:cNvSpPr>
                <a:spLocks/>
              </p:cNvSpPr>
              <p:nvPr/>
            </p:nvSpPr>
            <p:spPr bwMode="auto">
              <a:xfrm>
                <a:off x="1223" y="3491"/>
                <a:ext cx="8" cy="10"/>
              </a:xfrm>
              <a:custGeom>
                <a:avLst/>
                <a:gdLst>
                  <a:gd name="T0" fmla="*/ 0 w 29"/>
                  <a:gd name="T1" fmla="*/ 0 h 37"/>
                  <a:gd name="T2" fmla="*/ 0 w 29"/>
                  <a:gd name="T3" fmla="*/ 0 h 37"/>
                  <a:gd name="T4" fmla="*/ 0 w 29"/>
                  <a:gd name="T5" fmla="*/ 0 h 37"/>
                  <a:gd name="T6" fmla="*/ 0 w 29"/>
                  <a:gd name="T7" fmla="*/ 0 h 37"/>
                  <a:gd name="T8" fmla="*/ 0 w 29"/>
                  <a:gd name="T9" fmla="*/ 0 h 37"/>
                  <a:gd name="T10" fmla="*/ 0 w 29"/>
                  <a:gd name="T11" fmla="*/ 0 h 37"/>
                  <a:gd name="T12" fmla="*/ 0 w 29"/>
                  <a:gd name="T13" fmla="*/ 0 h 37"/>
                  <a:gd name="T14" fmla="*/ 0 w 29"/>
                  <a:gd name="T15" fmla="*/ 0 h 37"/>
                  <a:gd name="T16" fmla="*/ 0 w 29"/>
                  <a:gd name="T17" fmla="*/ 0 h 37"/>
                  <a:gd name="T18" fmla="*/ 0 w 29"/>
                  <a:gd name="T19" fmla="*/ 0 h 37"/>
                  <a:gd name="T20" fmla="*/ 0 w 29"/>
                  <a:gd name="T21" fmla="*/ 0 h 37"/>
                  <a:gd name="T22" fmla="*/ 0 w 29"/>
                  <a:gd name="T23" fmla="*/ 0 h 37"/>
                  <a:gd name="T24" fmla="*/ 0 w 29"/>
                  <a:gd name="T25" fmla="*/ 0 h 37"/>
                  <a:gd name="T26" fmla="*/ 0 w 29"/>
                  <a:gd name="T27" fmla="*/ 0 h 37"/>
                  <a:gd name="T28" fmla="*/ 0 w 29"/>
                  <a:gd name="T29" fmla="*/ 0 h 37"/>
                  <a:gd name="T30" fmla="*/ 0 w 29"/>
                  <a:gd name="T31" fmla="*/ 0 h 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
                  <a:gd name="T49" fmla="*/ 0 h 37"/>
                  <a:gd name="T50" fmla="*/ 29 w 29"/>
                  <a:gd name="T51" fmla="*/ 37 h 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 h="37">
                    <a:moveTo>
                      <a:pt x="1" y="6"/>
                    </a:moveTo>
                    <a:cubicBezTo>
                      <a:pt x="1" y="4"/>
                      <a:pt x="0" y="2"/>
                      <a:pt x="0" y="0"/>
                    </a:cubicBezTo>
                    <a:cubicBezTo>
                      <a:pt x="8" y="0"/>
                      <a:pt x="8" y="0"/>
                      <a:pt x="8" y="0"/>
                    </a:cubicBezTo>
                    <a:cubicBezTo>
                      <a:pt x="9" y="2"/>
                      <a:pt x="9" y="4"/>
                      <a:pt x="9" y="6"/>
                    </a:cubicBezTo>
                    <a:cubicBezTo>
                      <a:pt x="9" y="6"/>
                      <a:pt x="9" y="6"/>
                      <a:pt x="9" y="6"/>
                    </a:cubicBezTo>
                    <a:cubicBezTo>
                      <a:pt x="9" y="6"/>
                      <a:pt x="9" y="6"/>
                      <a:pt x="9" y="6"/>
                    </a:cubicBezTo>
                    <a:cubicBezTo>
                      <a:pt x="10" y="3"/>
                      <a:pt x="13" y="0"/>
                      <a:pt x="19" y="0"/>
                    </a:cubicBezTo>
                    <a:cubicBezTo>
                      <a:pt x="27" y="0"/>
                      <a:pt x="29" y="6"/>
                      <a:pt x="29" y="13"/>
                    </a:cubicBezTo>
                    <a:cubicBezTo>
                      <a:pt x="29" y="37"/>
                      <a:pt x="29" y="37"/>
                      <a:pt x="29" y="37"/>
                    </a:cubicBezTo>
                    <a:cubicBezTo>
                      <a:pt x="21" y="37"/>
                      <a:pt x="21" y="37"/>
                      <a:pt x="21" y="37"/>
                    </a:cubicBezTo>
                    <a:cubicBezTo>
                      <a:pt x="21" y="15"/>
                      <a:pt x="21" y="15"/>
                      <a:pt x="21" y="15"/>
                    </a:cubicBezTo>
                    <a:cubicBezTo>
                      <a:pt x="21" y="9"/>
                      <a:pt x="19" y="7"/>
                      <a:pt x="16" y="7"/>
                    </a:cubicBezTo>
                    <a:cubicBezTo>
                      <a:pt x="11" y="7"/>
                      <a:pt x="9" y="11"/>
                      <a:pt x="9" y="15"/>
                    </a:cubicBezTo>
                    <a:cubicBezTo>
                      <a:pt x="9" y="37"/>
                      <a:pt x="9" y="37"/>
                      <a:pt x="9" y="37"/>
                    </a:cubicBezTo>
                    <a:cubicBezTo>
                      <a:pt x="1" y="37"/>
                      <a:pt x="1" y="37"/>
                      <a:pt x="1" y="37"/>
                    </a:cubicBezTo>
                    <a:cubicBezTo>
                      <a:pt x="1" y="6"/>
                      <a:pt x="1" y="6"/>
                      <a:pt x="1" y="6"/>
                    </a:cubicBezTo>
                    <a:close/>
                  </a:path>
                </a:pathLst>
              </a:custGeom>
              <a:grpFill/>
              <a:ln w="9525">
                <a:noFill/>
                <a:round/>
                <a:headEnd/>
                <a:tailEnd/>
              </a:ln>
            </p:spPr>
            <p:txBody>
              <a:bodyPr/>
              <a:lstStyle/>
              <a:p>
                <a:pPr algn="ctr">
                  <a:defRPr/>
                </a:pPr>
                <a:endParaRPr lang="en-US">
                  <a:solidFill>
                    <a:srgbClr val="000000"/>
                  </a:solidFill>
                  <a:latin typeface="Arial" pitchFamily="-112" charset="0"/>
                  <a:cs typeface="Arial" pitchFamily="-112" charset="0"/>
                </a:endParaRPr>
              </a:p>
            </p:txBody>
          </p:sp>
          <p:sp>
            <p:nvSpPr>
              <p:cNvPr id="70" name="Freeform 25"/>
              <p:cNvSpPr>
                <a:spLocks/>
              </p:cNvSpPr>
              <p:nvPr/>
            </p:nvSpPr>
            <p:spPr bwMode="auto">
              <a:xfrm>
                <a:off x="1232" y="3486"/>
                <a:ext cx="6" cy="15"/>
              </a:xfrm>
              <a:custGeom>
                <a:avLst/>
                <a:gdLst>
                  <a:gd name="T0" fmla="*/ 0 w 23"/>
                  <a:gd name="T1" fmla="*/ 0 h 54"/>
                  <a:gd name="T2" fmla="*/ 0 w 23"/>
                  <a:gd name="T3" fmla="*/ 0 h 54"/>
                  <a:gd name="T4" fmla="*/ 0 w 23"/>
                  <a:gd name="T5" fmla="*/ 0 h 54"/>
                  <a:gd name="T6" fmla="*/ 0 w 23"/>
                  <a:gd name="T7" fmla="*/ 0 h 54"/>
                  <a:gd name="T8" fmla="*/ 0 w 23"/>
                  <a:gd name="T9" fmla="*/ 0 h 54"/>
                  <a:gd name="T10" fmla="*/ 0 w 23"/>
                  <a:gd name="T11" fmla="*/ 0 h 54"/>
                  <a:gd name="T12" fmla="*/ 0 w 23"/>
                  <a:gd name="T13" fmla="*/ 0 h 54"/>
                  <a:gd name="T14" fmla="*/ 0 w 23"/>
                  <a:gd name="T15" fmla="*/ 0 h 54"/>
                  <a:gd name="T16" fmla="*/ 0 w 23"/>
                  <a:gd name="T17" fmla="*/ 0 h 54"/>
                  <a:gd name="T18" fmla="*/ 0 w 23"/>
                  <a:gd name="T19" fmla="*/ 0 h 54"/>
                  <a:gd name="T20" fmla="*/ 0 w 23"/>
                  <a:gd name="T21" fmla="*/ 0 h 54"/>
                  <a:gd name="T22" fmla="*/ 0 w 23"/>
                  <a:gd name="T23" fmla="*/ 0 h 54"/>
                  <a:gd name="T24" fmla="*/ 0 w 23"/>
                  <a:gd name="T25" fmla="*/ 0 h 54"/>
                  <a:gd name="T26" fmla="*/ 0 w 23"/>
                  <a:gd name="T27" fmla="*/ 0 h 54"/>
                  <a:gd name="T28" fmla="*/ 0 w 23"/>
                  <a:gd name="T29" fmla="*/ 0 h 54"/>
                  <a:gd name="T30" fmla="*/ 0 w 23"/>
                  <a:gd name="T31" fmla="*/ 0 h 54"/>
                  <a:gd name="T32" fmla="*/ 0 w 23"/>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54"/>
                  <a:gd name="T53" fmla="*/ 23 w 23"/>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54">
                    <a:moveTo>
                      <a:pt x="6" y="24"/>
                    </a:moveTo>
                    <a:cubicBezTo>
                      <a:pt x="0" y="24"/>
                      <a:pt x="0" y="24"/>
                      <a:pt x="0" y="24"/>
                    </a:cubicBezTo>
                    <a:cubicBezTo>
                      <a:pt x="0" y="17"/>
                      <a:pt x="0" y="17"/>
                      <a:pt x="0" y="17"/>
                    </a:cubicBezTo>
                    <a:cubicBezTo>
                      <a:pt x="6" y="17"/>
                      <a:pt x="6" y="17"/>
                      <a:pt x="6" y="17"/>
                    </a:cubicBezTo>
                    <a:cubicBezTo>
                      <a:pt x="6" y="10"/>
                      <a:pt x="6" y="10"/>
                      <a:pt x="6" y="10"/>
                    </a:cubicBezTo>
                    <a:cubicBezTo>
                      <a:pt x="6" y="4"/>
                      <a:pt x="9" y="0"/>
                      <a:pt x="17" y="0"/>
                    </a:cubicBezTo>
                    <a:cubicBezTo>
                      <a:pt x="19" y="0"/>
                      <a:pt x="21" y="0"/>
                      <a:pt x="23" y="0"/>
                    </a:cubicBezTo>
                    <a:cubicBezTo>
                      <a:pt x="22" y="7"/>
                      <a:pt x="22" y="7"/>
                      <a:pt x="22" y="7"/>
                    </a:cubicBezTo>
                    <a:cubicBezTo>
                      <a:pt x="21" y="7"/>
                      <a:pt x="20" y="6"/>
                      <a:pt x="19" y="6"/>
                    </a:cubicBezTo>
                    <a:cubicBezTo>
                      <a:pt x="16" y="6"/>
                      <a:pt x="15" y="8"/>
                      <a:pt x="15" y="11"/>
                    </a:cubicBezTo>
                    <a:cubicBezTo>
                      <a:pt x="15" y="17"/>
                      <a:pt x="15" y="17"/>
                      <a:pt x="15" y="17"/>
                    </a:cubicBezTo>
                    <a:cubicBezTo>
                      <a:pt x="21" y="17"/>
                      <a:pt x="21" y="17"/>
                      <a:pt x="21" y="17"/>
                    </a:cubicBezTo>
                    <a:cubicBezTo>
                      <a:pt x="21" y="24"/>
                      <a:pt x="21" y="24"/>
                      <a:pt x="21" y="24"/>
                    </a:cubicBezTo>
                    <a:cubicBezTo>
                      <a:pt x="15" y="24"/>
                      <a:pt x="15" y="24"/>
                      <a:pt x="15" y="24"/>
                    </a:cubicBezTo>
                    <a:cubicBezTo>
                      <a:pt x="15" y="54"/>
                      <a:pt x="15" y="54"/>
                      <a:pt x="15" y="54"/>
                    </a:cubicBezTo>
                    <a:cubicBezTo>
                      <a:pt x="6" y="54"/>
                      <a:pt x="6" y="54"/>
                      <a:pt x="6" y="54"/>
                    </a:cubicBezTo>
                    <a:cubicBezTo>
                      <a:pt x="6" y="24"/>
                      <a:pt x="6" y="24"/>
                      <a:pt x="6" y="24"/>
                    </a:cubicBezTo>
                    <a:close/>
                  </a:path>
                </a:pathLst>
              </a:custGeom>
              <a:grpFill/>
              <a:ln w="9525">
                <a:noFill/>
                <a:round/>
                <a:headEnd/>
                <a:tailEnd/>
              </a:ln>
            </p:spPr>
            <p:txBody>
              <a:bodyPr/>
              <a:lstStyle/>
              <a:p>
                <a:pPr algn="ctr">
                  <a:defRPr/>
                </a:pPr>
                <a:endParaRPr lang="en-US">
                  <a:solidFill>
                    <a:srgbClr val="000000"/>
                  </a:solidFill>
                  <a:latin typeface="Arial" pitchFamily="-112" charset="0"/>
                  <a:cs typeface="Arial" pitchFamily="-112" charset="0"/>
                </a:endParaRPr>
              </a:p>
            </p:txBody>
          </p:sp>
          <p:sp>
            <p:nvSpPr>
              <p:cNvPr id="71" name="Freeform 26"/>
              <p:cNvSpPr>
                <a:spLocks noEditPoints="1"/>
              </p:cNvSpPr>
              <p:nvPr/>
            </p:nvSpPr>
            <p:spPr bwMode="auto">
              <a:xfrm>
                <a:off x="1239" y="3491"/>
                <a:ext cx="9" cy="10"/>
              </a:xfrm>
              <a:custGeom>
                <a:avLst/>
                <a:gdLst>
                  <a:gd name="T0" fmla="*/ 0 w 32"/>
                  <a:gd name="T1" fmla="*/ 0 h 37"/>
                  <a:gd name="T2" fmla="*/ 0 w 32"/>
                  <a:gd name="T3" fmla="*/ 0 h 37"/>
                  <a:gd name="T4" fmla="*/ 0 w 32"/>
                  <a:gd name="T5" fmla="*/ 0 h 37"/>
                  <a:gd name="T6" fmla="*/ 0 w 32"/>
                  <a:gd name="T7" fmla="*/ 0 h 37"/>
                  <a:gd name="T8" fmla="*/ 0 w 32"/>
                  <a:gd name="T9" fmla="*/ 0 h 37"/>
                  <a:gd name="T10" fmla="*/ 0 w 32"/>
                  <a:gd name="T11" fmla="*/ 0 h 37"/>
                  <a:gd name="T12" fmla="*/ 0 w 32"/>
                  <a:gd name="T13" fmla="*/ 0 h 37"/>
                  <a:gd name="T14" fmla="*/ 0 w 32"/>
                  <a:gd name="T15" fmla="*/ 0 h 37"/>
                  <a:gd name="T16" fmla="*/ 0 w 32"/>
                  <a:gd name="T17" fmla="*/ 0 h 37"/>
                  <a:gd name="T18" fmla="*/ 0 w 32"/>
                  <a:gd name="T19" fmla="*/ 0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37"/>
                  <a:gd name="T32" fmla="*/ 32 w 32"/>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37">
                    <a:moveTo>
                      <a:pt x="9" y="18"/>
                    </a:moveTo>
                    <a:cubicBezTo>
                      <a:pt x="9" y="12"/>
                      <a:pt x="10" y="6"/>
                      <a:pt x="16" y="6"/>
                    </a:cubicBezTo>
                    <a:cubicBezTo>
                      <a:pt x="22" y="6"/>
                      <a:pt x="23" y="12"/>
                      <a:pt x="23" y="18"/>
                    </a:cubicBezTo>
                    <a:cubicBezTo>
                      <a:pt x="23" y="24"/>
                      <a:pt x="22" y="31"/>
                      <a:pt x="16" y="31"/>
                    </a:cubicBezTo>
                    <a:cubicBezTo>
                      <a:pt x="10" y="31"/>
                      <a:pt x="9" y="24"/>
                      <a:pt x="9" y="18"/>
                    </a:cubicBezTo>
                    <a:close/>
                    <a:moveTo>
                      <a:pt x="0" y="18"/>
                    </a:moveTo>
                    <a:cubicBezTo>
                      <a:pt x="0" y="34"/>
                      <a:pt x="8" y="37"/>
                      <a:pt x="16" y="37"/>
                    </a:cubicBezTo>
                    <a:cubicBezTo>
                      <a:pt x="23" y="37"/>
                      <a:pt x="32" y="34"/>
                      <a:pt x="32" y="18"/>
                    </a:cubicBezTo>
                    <a:cubicBezTo>
                      <a:pt x="32" y="3"/>
                      <a:pt x="23" y="0"/>
                      <a:pt x="16" y="0"/>
                    </a:cubicBezTo>
                    <a:cubicBezTo>
                      <a:pt x="8" y="0"/>
                      <a:pt x="0" y="3"/>
                      <a:pt x="0" y="18"/>
                    </a:cubicBezTo>
                    <a:close/>
                  </a:path>
                </a:pathLst>
              </a:custGeom>
              <a:grpFill/>
              <a:ln w="9525">
                <a:noFill/>
                <a:round/>
                <a:headEnd/>
                <a:tailEnd/>
              </a:ln>
            </p:spPr>
            <p:txBody>
              <a:bodyPr/>
              <a:lstStyle/>
              <a:p>
                <a:pPr algn="ctr">
                  <a:defRPr/>
                </a:pPr>
                <a:endParaRPr lang="en-US">
                  <a:solidFill>
                    <a:srgbClr val="000000"/>
                  </a:solidFill>
                  <a:latin typeface="Arial" pitchFamily="-112" charset="0"/>
                  <a:cs typeface="Arial" pitchFamily="-112" charset="0"/>
                </a:endParaRPr>
              </a:p>
            </p:txBody>
          </p:sp>
          <p:sp>
            <p:nvSpPr>
              <p:cNvPr id="72" name="Freeform 27"/>
              <p:cNvSpPr>
                <a:spLocks/>
              </p:cNvSpPr>
              <p:nvPr/>
            </p:nvSpPr>
            <p:spPr bwMode="auto">
              <a:xfrm>
                <a:off x="1250" y="3491"/>
                <a:ext cx="6" cy="10"/>
              </a:xfrm>
              <a:custGeom>
                <a:avLst/>
                <a:gdLst>
                  <a:gd name="T0" fmla="*/ 0 w 19"/>
                  <a:gd name="T1" fmla="*/ 0 h 37"/>
                  <a:gd name="T2" fmla="*/ 0 w 19"/>
                  <a:gd name="T3" fmla="*/ 0 h 37"/>
                  <a:gd name="T4" fmla="*/ 0 w 19"/>
                  <a:gd name="T5" fmla="*/ 0 h 37"/>
                  <a:gd name="T6" fmla="*/ 0 w 19"/>
                  <a:gd name="T7" fmla="*/ 0 h 37"/>
                  <a:gd name="T8" fmla="*/ 0 w 19"/>
                  <a:gd name="T9" fmla="*/ 0 h 37"/>
                  <a:gd name="T10" fmla="*/ 0 w 19"/>
                  <a:gd name="T11" fmla="*/ 0 h 37"/>
                  <a:gd name="T12" fmla="*/ 0 w 19"/>
                  <a:gd name="T13" fmla="*/ 0 h 37"/>
                  <a:gd name="T14" fmla="*/ 0 w 19"/>
                  <a:gd name="T15" fmla="*/ 0 h 37"/>
                  <a:gd name="T16" fmla="*/ 0 w 19"/>
                  <a:gd name="T17" fmla="*/ 0 h 37"/>
                  <a:gd name="T18" fmla="*/ 0 w 19"/>
                  <a:gd name="T19" fmla="*/ 0 h 37"/>
                  <a:gd name="T20" fmla="*/ 0 w 19"/>
                  <a:gd name="T21" fmla="*/ 0 h 37"/>
                  <a:gd name="T22" fmla="*/ 0 w 19"/>
                  <a:gd name="T23" fmla="*/ 0 h 37"/>
                  <a:gd name="T24" fmla="*/ 0 w 19"/>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37"/>
                  <a:gd name="T41" fmla="*/ 19 w 19"/>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37">
                    <a:moveTo>
                      <a:pt x="0" y="6"/>
                    </a:moveTo>
                    <a:cubicBezTo>
                      <a:pt x="0" y="4"/>
                      <a:pt x="0" y="2"/>
                      <a:pt x="0" y="0"/>
                    </a:cubicBezTo>
                    <a:cubicBezTo>
                      <a:pt x="8" y="0"/>
                      <a:pt x="8" y="0"/>
                      <a:pt x="8" y="0"/>
                    </a:cubicBezTo>
                    <a:cubicBezTo>
                      <a:pt x="8" y="2"/>
                      <a:pt x="8" y="5"/>
                      <a:pt x="8" y="7"/>
                    </a:cubicBezTo>
                    <a:cubicBezTo>
                      <a:pt x="8" y="7"/>
                      <a:pt x="8" y="7"/>
                      <a:pt x="8" y="7"/>
                    </a:cubicBezTo>
                    <a:cubicBezTo>
                      <a:pt x="9" y="4"/>
                      <a:pt x="12" y="0"/>
                      <a:pt x="17" y="0"/>
                    </a:cubicBezTo>
                    <a:cubicBezTo>
                      <a:pt x="18" y="0"/>
                      <a:pt x="18" y="0"/>
                      <a:pt x="19" y="0"/>
                    </a:cubicBezTo>
                    <a:cubicBezTo>
                      <a:pt x="19" y="8"/>
                      <a:pt x="19" y="8"/>
                      <a:pt x="19" y="8"/>
                    </a:cubicBezTo>
                    <a:cubicBezTo>
                      <a:pt x="18" y="8"/>
                      <a:pt x="17" y="8"/>
                      <a:pt x="16" y="8"/>
                    </a:cubicBezTo>
                    <a:cubicBezTo>
                      <a:pt x="13" y="8"/>
                      <a:pt x="9" y="10"/>
                      <a:pt x="9" y="17"/>
                    </a:cubicBezTo>
                    <a:cubicBezTo>
                      <a:pt x="9" y="37"/>
                      <a:pt x="9" y="37"/>
                      <a:pt x="9" y="37"/>
                    </a:cubicBezTo>
                    <a:cubicBezTo>
                      <a:pt x="0" y="37"/>
                      <a:pt x="0" y="37"/>
                      <a:pt x="0" y="37"/>
                    </a:cubicBezTo>
                    <a:cubicBezTo>
                      <a:pt x="0" y="6"/>
                      <a:pt x="0" y="6"/>
                      <a:pt x="0" y="6"/>
                    </a:cubicBezTo>
                    <a:close/>
                  </a:path>
                </a:pathLst>
              </a:custGeom>
              <a:grpFill/>
              <a:ln w="9525">
                <a:noFill/>
                <a:round/>
                <a:headEnd/>
                <a:tailEnd/>
              </a:ln>
            </p:spPr>
            <p:txBody>
              <a:bodyPr/>
              <a:lstStyle/>
              <a:p>
                <a:pPr algn="ctr">
                  <a:defRPr/>
                </a:pPr>
                <a:endParaRPr lang="en-US">
                  <a:solidFill>
                    <a:srgbClr val="000000"/>
                  </a:solidFill>
                  <a:latin typeface="Arial" pitchFamily="-112" charset="0"/>
                  <a:cs typeface="Arial" pitchFamily="-112" charset="0"/>
                </a:endParaRPr>
              </a:p>
            </p:txBody>
          </p:sp>
          <p:sp>
            <p:nvSpPr>
              <p:cNvPr id="73" name="Freeform 28"/>
              <p:cNvSpPr>
                <a:spLocks/>
              </p:cNvSpPr>
              <p:nvPr/>
            </p:nvSpPr>
            <p:spPr bwMode="auto">
              <a:xfrm>
                <a:off x="1257" y="3491"/>
                <a:ext cx="14" cy="10"/>
              </a:xfrm>
              <a:custGeom>
                <a:avLst/>
                <a:gdLst>
                  <a:gd name="T0" fmla="*/ 0 w 48"/>
                  <a:gd name="T1" fmla="*/ 0 h 37"/>
                  <a:gd name="T2" fmla="*/ 0 w 48"/>
                  <a:gd name="T3" fmla="*/ 0 h 37"/>
                  <a:gd name="T4" fmla="*/ 0 w 48"/>
                  <a:gd name="T5" fmla="*/ 0 h 37"/>
                  <a:gd name="T6" fmla="*/ 0 w 48"/>
                  <a:gd name="T7" fmla="*/ 0 h 37"/>
                  <a:gd name="T8" fmla="*/ 0 w 48"/>
                  <a:gd name="T9" fmla="*/ 0 h 37"/>
                  <a:gd name="T10" fmla="*/ 0 w 48"/>
                  <a:gd name="T11" fmla="*/ 0 h 37"/>
                  <a:gd name="T12" fmla="*/ 0 w 48"/>
                  <a:gd name="T13" fmla="*/ 0 h 37"/>
                  <a:gd name="T14" fmla="*/ 0 w 48"/>
                  <a:gd name="T15" fmla="*/ 0 h 37"/>
                  <a:gd name="T16" fmla="*/ 0 w 48"/>
                  <a:gd name="T17" fmla="*/ 0 h 37"/>
                  <a:gd name="T18" fmla="*/ 0 w 48"/>
                  <a:gd name="T19" fmla="*/ 0 h 37"/>
                  <a:gd name="T20" fmla="*/ 0 w 48"/>
                  <a:gd name="T21" fmla="*/ 0 h 37"/>
                  <a:gd name="T22" fmla="*/ 0 w 48"/>
                  <a:gd name="T23" fmla="*/ 0 h 37"/>
                  <a:gd name="T24" fmla="*/ 0 w 48"/>
                  <a:gd name="T25" fmla="*/ 0 h 37"/>
                  <a:gd name="T26" fmla="*/ 0 w 48"/>
                  <a:gd name="T27" fmla="*/ 0 h 37"/>
                  <a:gd name="T28" fmla="*/ 0 w 48"/>
                  <a:gd name="T29" fmla="*/ 0 h 37"/>
                  <a:gd name="T30" fmla="*/ 0 w 48"/>
                  <a:gd name="T31" fmla="*/ 0 h 37"/>
                  <a:gd name="T32" fmla="*/ 0 w 48"/>
                  <a:gd name="T33" fmla="*/ 0 h 37"/>
                  <a:gd name="T34" fmla="*/ 0 w 48"/>
                  <a:gd name="T35" fmla="*/ 0 h 37"/>
                  <a:gd name="T36" fmla="*/ 0 w 48"/>
                  <a:gd name="T37" fmla="*/ 0 h 37"/>
                  <a:gd name="T38" fmla="*/ 0 w 48"/>
                  <a:gd name="T39" fmla="*/ 0 h 37"/>
                  <a:gd name="T40" fmla="*/ 0 w 48"/>
                  <a:gd name="T41" fmla="*/ 0 h 37"/>
                  <a:gd name="T42" fmla="*/ 0 w 48"/>
                  <a:gd name="T43" fmla="*/ 0 h 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8"/>
                  <a:gd name="T67" fmla="*/ 0 h 37"/>
                  <a:gd name="T68" fmla="*/ 48 w 48"/>
                  <a:gd name="T69" fmla="*/ 37 h 3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8" h="37">
                    <a:moveTo>
                      <a:pt x="0" y="6"/>
                    </a:moveTo>
                    <a:cubicBezTo>
                      <a:pt x="0" y="3"/>
                      <a:pt x="0" y="1"/>
                      <a:pt x="0" y="0"/>
                    </a:cubicBezTo>
                    <a:cubicBezTo>
                      <a:pt x="9" y="0"/>
                      <a:pt x="9" y="0"/>
                      <a:pt x="9" y="0"/>
                    </a:cubicBezTo>
                    <a:cubicBezTo>
                      <a:pt x="9" y="2"/>
                      <a:pt x="9" y="4"/>
                      <a:pt x="9" y="6"/>
                    </a:cubicBezTo>
                    <a:cubicBezTo>
                      <a:pt x="9" y="6"/>
                      <a:pt x="9" y="6"/>
                      <a:pt x="9" y="6"/>
                    </a:cubicBezTo>
                    <a:cubicBezTo>
                      <a:pt x="11" y="3"/>
                      <a:pt x="14" y="0"/>
                      <a:pt x="19" y="0"/>
                    </a:cubicBezTo>
                    <a:cubicBezTo>
                      <a:pt x="25" y="0"/>
                      <a:pt x="27" y="3"/>
                      <a:pt x="28" y="5"/>
                    </a:cubicBezTo>
                    <a:cubicBezTo>
                      <a:pt x="30" y="3"/>
                      <a:pt x="32" y="0"/>
                      <a:pt x="38" y="0"/>
                    </a:cubicBezTo>
                    <a:cubicBezTo>
                      <a:pt x="45" y="0"/>
                      <a:pt x="48" y="5"/>
                      <a:pt x="48" y="14"/>
                    </a:cubicBezTo>
                    <a:cubicBezTo>
                      <a:pt x="48" y="37"/>
                      <a:pt x="48" y="37"/>
                      <a:pt x="48" y="37"/>
                    </a:cubicBezTo>
                    <a:cubicBezTo>
                      <a:pt x="39" y="37"/>
                      <a:pt x="39" y="37"/>
                      <a:pt x="39" y="37"/>
                    </a:cubicBezTo>
                    <a:cubicBezTo>
                      <a:pt x="39" y="14"/>
                      <a:pt x="39" y="14"/>
                      <a:pt x="39" y="14"/>
                    </a:cubicBezTo>
                    <a:cubicBezTo>
                      <a:pt x="39" y="9"/>
                      <a:pt x="38" y="7"/>
                      <a:pt x="35" y="7"/>
                    </a:cubicBezTo>
                    <a:cubicBezTo>
                      <a:pt x="31" y="7"/>
                      <a:pt x="29" y="10"/>
                      <a:pt x="29" y="14"/>
                    </a:cubicBezTo>
                    <a:cubicBezTo>
                      <a:pt x="29" y="37"/>
                      <a:pt x="29" y="37"/>
                      <a:pt x="29" y="37"/>
                    </a:cubicBezTo>
                    <a:cubicBezTo>
                      <a:pt x="20" y="37"/>
                      <a:pt x="20" y="37"/>
                      <a:pt x="20" y="37"/>
                    </a:cubicBezTo>
                    <a:cubicBezTo>
                      <a:pt x="20" y="14"/>
                      <a:pt x="20" y="14"/>
                      <a:pt x="20" y="14"/>
                    </a:cubicBezTo>
                    <a:cubicBezTo>
                      <a:pt x="20" y="9"/>
                      <a:pt x="18" y="7"/>
                      <a:pt x="15" y="7"/>
                    </a:cubicBezTo>
                    <a:cubicBezTo>
                      <a:pt x="11" y="7"/>
                      <a:pt x="9" y="10"/>
                      <a:pt x="9" y="14"/>
                    </a:cubicBezTo>
                    <a:cubicBezTo>
                      <a:pt x="9" y="37"/>
                      <a:pt x="9" y="37"/>
                      <a:pt x="9" y="37"/>
                    </a:cubicBezTo>
                    <a:cubicBezTo>
                      <a:pt x="0" y="37"/>
                      <a:pt x="0" y="37"/>
                      <a:pt x="0" y="37"/>
                    </a:cubicBezTo>
                    <a:cubicBezTo>
                      <a:pt x="0" y="6"/>
                      <a:pt x="0" y="6"/>
                      <a:pt x="0" y="6"/>
                    </a:cubicBezTo>
                    <a:close/>
                  </a:path>
                </a:pathLst>
              </a:custGeom>
              <a:grpFill/>
              <a:ln w="9525">
                <a:noFill/>
                <a:round/>
                <a:headEnd/>
                <a:tailEnd/>
              </a:ln>
            </p:spPr>
            <p:txBody>
              <a:bodyPr/>
              <a:lstStyle/>
              <a:p>
                <a:pPr algn="ctr">
                  <a:defRPr/>
                </a:pPr>
                <a:endParaRPr lang="en-US">
                  <a:solidFill>
                    <a:srgbClr val="000000"/>
                  </a:solidFill>
                  <a:latin typeface="Arial" pitchFamily="-112" charset="0"/>
                  <a:cs typeface="Arial" pitchFamily="-112" charset="0"/>
                </a:endParaRPr>
              </a:p>
            </p:txBody>
          </p:sp>
          <p:sp>
            <p:nvSpPr>
              <p:cNvPr id="74" name="Freeform 29"/>
              <p:cNvSpPr>
                <a:spLocks noEditPoints="1"/>
              </p:cNvSpPr>
              <p:nvPr/>
            </p:nvSpPr>
            <p:spPr bwMode="auto">
              <a:xfrm>
                <a:off x="1272" y="3491"/>
                <a:ext cx="8" cy="10"/>
              </a:xfrm>
              <a:custGeom>
                <a:avLst/>
                <a:gdLst>
                  <a:gd name="T0" fmla="*/ 0 w 29"/>
                  <a:gd name="T1" fmla="*/ 0 h 37"/>
                  <a:gd name="T2" fmla="*/ 0 w 29"/>
                  <a:gd name="T3" fmla="*/ 0 h 37"/>
                  <a:gd name="T4" fmla="*/ 0 w 29"/>
                  <a:gd name="T5" fmla="*/ 0 h 37"/>
                  <a:gd name="T6" fmla="*/ 0 w 29"/>
                  <a:gd name="T7" fmla="*/ 0 h 37"/>
                  <a:gd name="T8" fmla="*/ 0 w 29"/>
                  <a:gd name="T9" fmla="*/ 0 h 37"/>
                  <a:gd name="T10" fmla="*/ 0 w 29"/>
                  <a:gd name="T11" fmla="*/ 0 h 37"/>
                  <a:gd name="T12" fmla="*/ 0 w 29"/>
                  <a:gd name="T13" fmla="*/ 0 h 37"/>
                  <a:gd name="T14" fmla="*/ 0 w 29"/>
                  <a:gd name="T15" fmla="*/ 0 h 37"/>
                  <a:gd name="T16" fmla="*/ 0 w 29"/>
                  <a:gd name="T17" fmla="*/ 0 h 37"/>
                  <a:gd name="T18" fmla="*/ 0 w 29"/>
                  <a:gd name="T19" fmla="*/ 0 h 37"/>
                  <a:gd name="T20" fmla="*/ 0 w 29"/>
                  <a:gd name="T21" fmla="*/ 0 h 37"/>
                  <a:gd name="T22" fmla="*/ 0 w 29"/>
                  <a:gd name="T23" fmla="*/ 0 h 37"/>
                  <a:gd name="T24" fmla="*/ 0 w 29"/>
                  <a:gd name="T25" fmla="*/ 0 h 37"/>
                  <a:gd name="T26" fmla="*/ 0 w 29"/>
                  <a:gd name="T27" fmla="*/ 0 h 37"/>
                  <a:gd name="T28" fmla="*/ 0 w 29"/>
                  <a:gd name="T29" fmla="*/ 0 h 37"/>
                  <a:gd name="T30" fmla="*/ 0 w 29"/>
                  <a:gd name="T31" fmla="*/ 0 h 37"/>
                  <a:gd name="T32" fmla="*/ 0 w 29"/>
                  <a:gd name="T33" fmla="*/ 0 h 37"/>
                  <a:gd name="T34" fmla="*/ 0 w 29"/>
                  <a:gd name="T35" fmla="*/ 0 h 37"/>
                  <a:gd name="T36" fmla="*/ 0 w 29"/>
                  <a:gd name="T37" fmla="*/ 0 h 37"/>
                  <a:gd name="T38" fmla="*/ 0 w 29"/>
                  <a:gd name="T39" fmla="*/ 0 h 37"/>
                  <a:gd name="T40" fmla="*/ 0 w 29"/>
                  <a:gd name="T41" fmla="*/ 0 h 37"/>
                  <a:gd name="T42" fmla="*/ 0 w 29"/>
                  <a:gd name="T43" fmla="*/ 0 h 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37"/>
                  <a:gd name="T68" fmla="*/ 29 w 29"/>
                  <a:gd name="T69" fmla="*/ 37 h 3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37">
                    <a:moveTo>
                      <a:pt x="21" y="21"/>
                    </a:moveTo>
                    <a:cubicBezTo>
                      <a:pt x="21" y="27"/>
                      <a:pt x="19" y="31"/>
                      <a:pt x="14" y="31"/>
                    </a:cubicBezTo>
                    <a:cubicBezTo>
                      <a:pt x="10" y="31"/>
                      <a:pt x="8" y="29"/>
                      <a:pt x="8" y="26"/>
                    </a:cubicBezTo>
                    <a:cubicBezTo>
                      <a:pt x="8" y="20"/>
                      <a:pt x="13" y="19"/>
                      <a:pt x="20" y="19"/>
                    </a:cubicBezTo>
                    <a:cubicBezTo>
                      <a:pt x="21" y="19"/>
                      <a:pt x="21" y="19"/>
                      <a:pt x="21" y="19"/>
                    </a:cubicBezTo>
                    <a:cubicBezTo>
                      <a:pt x="21" y="21"/>
                      <a:pt x="21" y="21"/>
                      <a:pt x="21" y="21"/>
                    </a:cubicBezTo>
                    <a:close/>
                    <a:moveTo>
                      <a:pt x="4" y="9"/>
                    </a:moveTo>
                    <a:cubicBezTo>
                      <a:pt x="6" y="8"/>
                      <a:pt x="10" y="6"/>
                      <a:pt x="14" y="6"/>
                    </a:cubicBezTo>
                    <a:cubicBezTo>
                      <a:pt x="19" y="6"/>
                      <a:pt x="21" y="9"/>
                      <a:pt x="21" y="13"/>
                    </a:cubicBezTo>
                    <a:cubicBezTo>
                      <a:pt x="21" y="14"/>
                      <a:pt x="21" y="14"/>
                      <a:pt x="21" y="14"/>
                    </a:cubicBezTo>
                    <a:cubicBezTo>
                      <a:pt x="19" y="14"/>
                      <a:pt x="19" y="14"/>
                      <a:pt x="19" y="14"/>
                    </a:cubicBezTo>
                    <a:cubicBezTo>
                      <a:pt x="8" y="14"/>
                      <a:pt x="0" y="16"/>
                      <a:pt x="0" y="26"/>
                    </a:cubicBezTo>
                    <a:cubicBezTo>
                      <a:pt x="0" y="33"/>
                      <a:pt x="5" y="37"/>
                      <a:pt x="11" y="37"/>
                    </a:cubicBezTo>
                    <a:cubicBezTo>
                      <a:pt x="16" y="37"/>
                      <a:pt x="19" y="35"/>
                      <a:pt x="21" y="32"/>
                    </a:cubicBezTo>
                    <a:cubicBezTo>
                      <a:pt x="21" y="32"/>
                      <a:pt x="21" y="32"/>
                      <a:pt x="21" y="32"/>
                    </a:cubicBezTo>
                    <a:cubicBezTo>
                      <a:pt x="21" y="33"/>
                      <a:pt x="21" y="35"/>
                      <a:pt x="22" y="37"/>
                    </a:cubicBezTo>
                    <a:cubicBezTo>
                      <a:pt x="29" y="37"/>
                      <a:pt x="29" y="37"/>
                      <a:pt x="29" y="37"/>
                    </a:cubicBezTo>
                    <a:cubicBezTo>
                      <a:pt x="29" y="35"/>
                      <a:pt x="29" y="33"/>
                      <a:pt x="29" y="30"/>
                    </a:cubicBezTo>
                    <a:cubicBezTo>
                      <a:pt x="29" y="14"/>
                      <a:pt x="29" y="14"/>
                      <a:pt x="29" y="14"/>
                    </a:cubicBezTo>
                    <a:cubicBezTo>
                      <a:pt x="29" y="5"/>
                      <a:pt x="26" y="0"/>
                      <a:pt x="15" y="0"/>
                    </a:cubicBezTo>
                    <a:cubicBezTo>
                      <a:pt x="9" y="0"/>
                      <a:pt x="6" y="1"/>
                      <a:pt x="4" y="2"/>
                    </a:cubicBezTo>
                    <a:cubicBezTo>
                      <a:pt x="4" y="9"/>
                      <a:pt x="4" y="9"/>
                      <a:pt x="4" y="9"/>
                    </a:cubicBezTo>
                    <a:close/>
                  </a:path>
                </a:pathLst>
              </a:custGeom>
              <a:grpFill/>
              <a:ln w="9525">
                <a:noFill/>
                <a:round/>
                <a:headEnd/>
                <a:tailEnd/>
              </a:ln>
            </p:spPr>
            <p:txBody>
              <a:bodyPr/>
              <a:lstStyle/>
              <a:p>
                <a:pPr algn="ctr">
                  <a:defRPr/>
                </a:pPr>
                <a:endParaRPr lang="en-US">
                  <a:solidFill>
                    <a:srgbClr val="000000"/>
                  </a:solidFill>
                  <a:latin typeface="Arial" pitchFamily="-112" charset="0"/>
                  <a:cs typeface="Arial" pitchFamily="-112" charset="0"/>
                </a:endParaRPr>
              </a:p>
            </p:txBody>
          </p:sp>
          <p:sp>
            <p:nvSpPr>
              <p:cNvPr id="75" name="Freeform 30"/>
              <p:cNvSpPr>
                <a:spLocks/>
              </p:cNvSpPr>
              <p:nvPr/>
            </p:nvSpPr>
            <p:spPr bwMode="auto">
              <a:xfrm>
                <a:off x="1282" y="3488"/>
                <a:ext cx="6" cy="13"/>
              </a:xfrm>
              <a:custGeom>
                <a:avLst/>
                <a:gdLst>
                  <a:gd name="T0" fmla="*/ 0 w 21"/>
                  <a:gd name="T1" fmla="*/ 0 h 47"/>
                  <a:gd name="T2" fmla="*/ 0 w 21"/>
                  <a:gd name="T3" fmla="*/ 0 h 47"/>
                  <a:gd name="T4" fmla="*/ 0 w 21"/>
                  <a:gd name="T5" fmla="*/ 0 h 47"/>
                  <a:gd name="T6" fmla="*/ 0 w 21"/>
                  <a:gd name="T7" fmla="*/ 0 h 47"/>
                  <a:gd name="T8" fmla="*/ 0 w 21"/>
                  <a:gd name="T9" fmla="*/ 0 h 47"/>
                  <a:gd name="T10" fmla="*/ 0 w 21"/>
                  <a:gd name="T11" fmla="*/ 0 h 47"/>
                  <a:gd name="T12" fmla="*/ 0 w 21"/>
                  <a:gd name="T13" fmla="*/ 0 h 47"/>
                  <a:gd name="T14" fmla="*/ 0 w 21"/>
                  <a:gd name="T15" fmla="*/ 0 h 47"/>
                  <a:gd name="T16" fmla="*/ 0 w 21"/>
                  <a:gd name="T17" fmla="*/ 0 h 47"/>
                  <a:gd name="T18" fmla="*/ 0 w 21"/>
                  <a:gd name="T19" fmla="*/ 0 h 47"/>
                  <a:gd name="T20" fmla="*/ 0 w 21"/>
                  <a:gd name="T21" fmla="*/ 0 h 47"/>
                  <a:gd name="T22" fmla="*/ 0 w 21"/>
                  <a:gd name="T23" fmla="*/ 0 h 47"/>
                  <a:gd name="T24" fmla="*/ 0 w 21"/>
                  <a:gd name="T25" fmla="*/ 0 h 47"/>
                  <a:gd name="T26" fmla="*/ 0 w 21"/>
                  <a:gd name="T27" fmla="*/ 0 h 47"/>
                  <a:gd name="T28" fmla="*/ 0 w 21"/>
                  <a:gd name="T29" fmla="*/ 0 h 47"/>
                  <a:gd name="T30" fmla="*/ 0 w 21"/>
                  <a:gd name="T31" fmla="*/ 0 h 47"/>
                  <a:gd name="T32" fmla="*/ 0 w 21"/>
                  <a:gd name="T33" fmla="*/ 0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47"/>
                  <a:gd name="T53" fmla="*/ 21 w 21"/>
                  <a:gd name="T54" fmla="*/ 47 h 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47">
                    <a:moveTo>
                      <a:pt x="5" y="3"/>
                    </a:moveTo>
                    <a:cubicBezTo>
                      <a:pt x="14" y="0"/>
                      <a:pt x="14" y="0"/>
                      <a:pt x="14" y="0"/>
                    </a:cubicBezTo>
                    <a:cubicBezTo>
                      <a:pt x="14" y="10"/>
                      <a:pt x="14" y="10"/>
                      <a:pt x="14" y="10"/>
                    </a:cubicBezTo>
                    <a:cubicBezTo>
                      <a:pt x="21" y="10"/>
                      <a:pt x="21" y="10"/>
                      <a:pt x="21" y="10"/>
                    </a:cubicBezTo>
                    <a:cubicBezTo>
                      <a:pt x="21" y="17"/>
                      <a:pt x="21" y="17"/>
                      <a:pt x="21" y="17"/>
                    </a:cubicBezTo>
                    <a:cubicBezTo>
                      <a:pt x="14" y="17"/>
                      <a:pt x="14" y="17"/>
                      <a:pt x="14" y="17"/>
                    </a:cubicBezTo>
                    <a:cubicBezTo>
                      <a:pt x="14" y="35"/>
                      <a:pt x="14" y="35"/>
                      <a:pt x="14" y="35"/>
                    </a:cubicBezTo>
                    <a:cubicBezTo>
                      <a:pt x="14" y="39"/>
                      <a:pt x="16" y="40"/>
                      <a:pt x="18" y="40"/>
                    </a:cubicBezTo>
                    <a:cubicBezTo>
                      <a:pt x="20" y="40"/>
                      <a:pt x="21" y="40"/>
                      <a:pt x="21" y="40"/>
                    </a:cubicBezTo>
                    <a:cubicBezTo>
                      <a:pt x="21" y="46"/>
                      <a:pt x="21" y="46"/>
                      <a:pt x="21" y="46"/>
                    </a:cubicBezTo>
                    <a:cubicBezTo>
                      <a:pt x="20" y="47"/>
                      <a:pt x="18" y="47"/>
                      <a:pt x="16" y="47"/>
                    </a:cubicBezTo>
                    <a:cubicBezTo>
                      <a:pt x="9" y="47"/>
                      <a:pt x="5" y="44"/>
                      <a:pt x="5" y="36"/>
                    </a:cubicBezTo>
                    <a:cubicBezTo>
                      <a:pt x="5" y="17"/>
                      <a:pt x="5" y="17"/>
                      <a:pt x="5" y="17"/>
                    </a:cubicBezTo>
                    <a:cubicBezTo>
                      <a:pt x="0" y="17"/>
                      <a:pt x="0" y="17"/>
                      <a:pt x="0" y="17"/>
                    </a:cubicBezTo>
                    <a:cubicBezTo>
                      <a:pt x="0" y="10"/>
                      <a:pt x="0" y="10"/>
                      <a:pt x="0" y="10"/>
                    </a:cubicBezTo>
                    <a:cubicBezTo>
                      <a:pt x="5" y="10"/>
                      <a:pt x="5" y="10"/>
                      <a:pt x="5" y="10"/>
                    </a:cubicBezTo>
                    <a:cubicBezTo>
                      <a:pt x="5" y="3"/>
                      <a:pt x="5" y="3"/>
                      <a:pt x="5" y="3"/>
                    </a:cubicBezTo>
                    <a:close/>
                  </a:path>
                </a:pathLst>
              </a:custGeom>
              <a:grpFill/>
              <a:ln w="9525">
                <a:noFill/>
                <a:round/>
                <a:headEnd/>
                <a:tailEnd/>
              </a:ln>
            </p:spPr>
            <p:txBody>
              <a:bodyPr/>
              <a:lstStyle/>
              <a:p>
                <a:pPr algn="ctr">
                  <a:defRPr/>
                </a:pPr>
                <a:endParaRPr lang="en-US">
                  <a:solidFill>
                    <a:srgbClr val="000000"/>
                  </a:solidFill>
                  <a:latin typeface="Arial" pitchFamily="-112" charset="0"/>
                  <a:cs typeface="Arial" pitchFamily="-112" charset="0"/>
                </a:endParaRPr>
              </a:p>
            </p:txBody>
          </p:sp>
          <p:sp>
            <p:nvSpPr>
              <p:cNvPr id="76" name="Freeform 31"/>
              <p:cNvSpPr>
                <a:spLocks noEditPoints="1"/>
              </p:cNvSpPr>
              <p:nvPr/>
            </p:nvSpPr>
            <p:spPr bwMode="auto">
              <a:xfrm>
                <a:off x="1290" y="3487"/>
                <a:ext cx="2" cy="14"/>
              </a:xfrm>
              <a:custGeom>
                <a:avLst/>
                <a:gdLst>
                  <a:gd name="T0" fmla="*/ 0 w 22"/>
                  <a:gd name="T1" fmla="*/ 0 h 123"/>
                  <a:gd name="T2" fmla="*/ 0 w 22"/>
                  <a:gd name="T3" fmla="*/ 0 h 123"/>
                  <a:gd name="T4" fmla="*/ 0 w 22"/>
                  <a:gd name="T5" fmla="*/ 0 h 123"/>
                  <a:gd name="T6" fmla="*/ 0 w 22"/>
                  <a:gd name="T7" fmla="*/ 0 h 123"/>
                  <a:gd name="T8" fmla="*/ 0 w 22"/>
                  <a:gd name="T9" fmla="*/ 0 h 123"/>
                  <a:gd name="T10" fmla="*/ 0 w 22"/>
                  <a:gd name="T11" fmla="*/ 0 h 123"/>
                  <a:gd name="T12" fmla="*/ 0 w 22"/>
                  <a:gd name="T13" fmla="*/ 0 h 123"/>
                  <a:gd name="T14" fmla="*/ 0 w 22"/>
                  <a:gd name="T15" fmla="*/ 0 h 123"/>
                  <a:gd name="T16" fmla="*/ 0 w 22"/>
                  <a:gd name="T17" fmla="*/ 0 h 123"/>
                  <a:gd name="T18" fmla="*/ 0 w 22"/>
                  <a:gd name="T19" fmla="*/ 0 h 123"/>
                  <a:gd name="T20" fmla="*/ 0 w 22"/>
                  <a:gd name="T21" fmla="*/ 0 h 123"/>
                  <a:gd name="T22" fmla="*/ 0 w 22"/>
                  <a:gd name="T23" fmla="*/ 0 h 1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123"/>
                  <a:gd name="T38" fmla="*/ 22 w 22"/>
                  <a:gd name="T39" fmla="*/ 123 h 1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123">
                    <a:moveTo>
                      <a:pt x="0" y="36"/>
                    </a:moveTo>
                    <a:lnTo>
                      <a:pt x="22" y="36"/>
                    </a:lnTo>
                    <a:lnTo>
                      <a:pt x="22" y="123"/>
                    </a:lnTo>
                    <a:lnTo>
                      <a:pt x="0" y="123"/>
                    </a:lnTo>
                    <a:lnTo>
                      <a:pt x="0" y="36"/>
                    </a:lnTo>
                    <a:close/>
                    <a:moveTo>
                      <a:pt x="0" y="0"/>
                    </a:moveTo>
                    <a:lnTo>
                      <a:pt x="22" y="0"/>
                    </a:lnTo>
                    <a:lnTo>
                      <a:pt x="22" y="19"/>
                    </a:lnTo>
                    <a:lnTo>
                      <a:pt x="0" y="19"/>
                    </a:lnTo>
                    <a:lnTo>
                      <a:pt x="0" y="0"/>
                    </a:lnTo>
                    <a:close/>
                  </a:path>
                </a:pathLst>
              </a:custGeom>
              <a:grpFill/>
              <a:ln w="9525">
                <a:noFill/>
                <a:round/>
                <a:headEnd/>
                <a:tailEnd/>
              </a:ln>
            </p:spPr>
            <p:txBody>
              <a:bodyPr/>
              <a:lstStyle/>
              <a:p>
                <a:pPr algn="ctr">
                  <a:defRPr/>
                </a:pPr>
                <a:endParaRPr lang="en-US">
                  <a:solidFill>
                    <a:srgbClr val="000000"/>
                  </a:solidFill>
                  <a:latin typeface="Arial" pitchFamily="-112" charset="0"/>
                  <a:cs typeface="Arial" pitchFamily="-112" charset="0"/>
                </a:endParaRPr>
              </a:p>
            </p:txBody>
          </p:sp>
          <p:sp>
            <p:nvSpPr>
              <p:cNvPr id="77" name="Freeform 32"/>
              <p:cNvSpPr>
                <a:spLocks noEditPoints="1"/>
              </p:cNvSpPr>
              <p:nvPr/>
            </p:nvSpPr>
            <p:spPr bwMode="auto">
              <a:xfrm>
                <a:off x="1294" y="3491"/>
                <a:ext cx="9" cy="10"/>
              </a:xfrm>
              <a:custGeom>
                <a:avLst/>
                <a:gdLst>
                  <a:gd name="T0" fmla="*/ 0 w 32"/>
                  <a:gd name="T1" fmla="*/ 0 h 37"/>
                  <a:gd name="T2" fmla="*/ 0 w 32"/>
                  <a:gd name="T3" fmla="*/ 0 h 37"/>
                  <a:gd name="T4" fmla="*/ 0 w 32"/>
                  <a:gd name="T5" fmla="*/ 0 h 37"/>
                  <a:gd name="T6" fmla="*/ 0 w 32"/>
                  <a:gd name="T7" fmla="*/ 0 h 37"/>
                  <a:gd name="T8" fmla="*/ 0 w 32"/>
                  <a:gd name="T9" fmla="*/ 0 h 37"/>
                  <a:gd name="T10" fmla="*/ 0 w 32"/>
                  <a:gd name="T11" fmla="*/ 0 h 37"/>
                  <a:gd name="T12" fmla="*/ 0 w 32"/>
                  <a:gd name="T13" fmla="*/ 0 h 37"/>
                  <a:gd name="T14" fmla="*/ 0 w 32"/>
                  <a:gd name="T15" fmla="*/ 0 h 37"/>
                  <a:gd name="T16" fmla="*/ 0 w 32"/>
                  <a:gd name="T17" fmla="*/ 0 h 37"/>
                  <a:gd name="T18" fmla="*/ 0 w 32"/>
                  <a:gd name="T19" fmla="*/ 0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37"/>
                  <a:gd name="T32" fmla="*/ 32 w 32"/>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37">
                    <a:moveTo>
                      <a:pt x="9" y="18"/>
                    </a:moveTo>
                    <a:cubicBezTo>
                      <a:pt x="9" y="12"/>
                      <a:pt x="11" y="6"/>
                      <a:pt x="16" y="6"/>
                    </a:cubicBezTo>
                    <a:cubicBezTo>
                      <a:pt x="22" y="6"/>
                      <a:pt x="23" y="12"/>
                      <a:pt x="23" y="18"/>
                    </a:cubicBezTo>
                    <a:cubicBezTo>
                      <a:pt x="23" y="24"/>
                      <a:pt x="22" y="31"/>
                      <a:pt x="16" y="31"/>
                    </a:cubicBezTo>
                    <a:cubicBezTo>
                      <a:pt x="11" y="31"/>
                      <a:pt x="9" y="24"/>
                      <a:pt x="9" y="18"/>
                    </a:cubicBezTo>
                    <a:close/>
                    <a:moveTo>
                      <a:pt x="0" y="18"/>
                    </a:moveTo>
                    <a:cubicBezTo>
                      <a:pt x="0" y="34"/>
                      <a:pt x="9" y="37"/>
                      <a:pt x="16" y="37"/>
                    </a:cubicBezTo>
                    <a:cubicBezTo>
                      <a:pt x="24" y="37"/>
                      <a:pt x="32" y="34"/>
                      <a:pt x="32" y="18"/>
                    </a:cubicBezTo>
                    <a:cubicBezTo>
                      <a:pt x="32" y="3"/>
                      <a:pt x="24" y="0"/>
                      <a:pt x="16" y="0"/>
                    </a:cubicBezTo>
                    <a:cubicBezTo>
                      <a:pt x="9" y="0"/>
                      <a:pt x="0" y="3"/>
                      <a:pt x="0" y="18"/>
                    </a:cubicBezTo>
                    <a:close/>
                  </a:path>
                </a:pathLst>
              </a:custGeom>
              <a:grpFill/>
              <a:ln w="9525">
                <a:noFill/>
                <a:round/>
                <a:headEnd/>
                <a:tailEnd/>
              </a:ln>
            </p:spPr>
            <p:txBody>
              <a:bodyPr/>
              <a:lstStyle/>
              <a:p>
                <a:pPr algn="ctr">
                  <a:defRPr/>
                </a:pPr>
                <a:endParaRPr lang="en-US">
                  <a:solidFill>
                    <a:srgbClr val="000000"/>
                  </a:solidFill>
                  <a:latin typeface="Arial" pitchFamily="-112" charset="0"/>
                  <a:cs typeface="Arial" pitchFamily="-112" charset="0"/>
                </a:endParaRPr>
              </a:p>
            </p:txBody>
          </p:sp>
          <p:sp>
            <p:nvSpPr>
              <p:cNvPr id="78" name="Freeform 33"/>
              <p:cNvSpPr>
                <a:spLocks/>
              </p:cNvSpPr>
              <p:nvPr/>
            </p:nvSpPr>
            <p:spPr bwMode="auto">
              <a:xfrm>
                <a:off x="1305" y="3491"/>
                <a:ext cx="8" cy="10"/>
              </a:xfrm>
              <a:custGeom>
                <a:avLst/>
                <a:gdLst>
                  <a:gd name="T0" fmla="*/ 0 w 29"/>
                  <a:gd name="T1" fmla="*/ 0 h 37"/>
                  <a:gd name="T2" fmla="*/ 0 w 29"/>
                  <a:gd name="T3" fmla="*/ 0 h 37"/>
                  <a:gd name="T4" fmla="*/ 0 w 29"/>
                  <a:gd name="T5" fmla="*/ 0 h 37"/>
                  <a:gd name="T6" fmla="*/ 0 w 29"/>
                  <a:gd name="T7" fmla="*/ 0 h 37"/>
                  <a:gd name="T8" fmla="*/ 0 w 29"/>
                  <a:gd name="T9" fmla="*/ 0 h 37"/>
                  <a:gd name="T10" fmla="*/ 0 w 29"/>
                  <a:gd name="T11" fmla="*/ 0 h 37"/>
                  <a:gd name="T12" fmla="*/ 0 w 29"/>
                  <a:gd name="T13" fmla="*/ 0 h 37"/>
                  <a:gd name="T14" fmla="*/ 0 w 29"/>
                  <a:gd name="T15" fmla="*/ 0 h 37"/>
                  <a:gd name="T16" fmla="*/ 0 w 29"/>
                  <a:gd name="T17" fmla="*/ 0 h 37"/>
                  <a:gd name="T18" fmla="*/ 0 w 29"/>
                  <a:gd name="T19" fmla="*/ 0 h 37"/>
                  <a:gd name="T20" fmla="*/ 0 w 29"/>
                  <a:gd name="T21" fmla="*/ 0 h 37"/>
                  <a:gd name="T22" fmla="*/ 0 w 29"/>
                  <a:gd name="T23" fmla="*/ 0 h 37"/>
                  <a:gd name="T24" fmla="*/ 0 w 29"/>
                  <a:gd name="T25" fmla="*/ 0 h 37"/>
                  <a:gd name="T26" fmla="*/ 0 w 29"/>
                  <a:gd name="T27" fmla="*/ 0 h 37"/>
                  <a:gd name="T28" fmla="*/ 0 w 29"/>
                  <a:gd name="T29" fmla="*/ 0 h 37"/>
                  <a:gd name="T30" fmla="*/ 0 w 29"/>
                  <a:gd name="T31" fmla="*/ 0 h 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
                  <a:gd name="T49" fmla="*/ 0 h 37"/>
                  <a:gd name="T50" fmla="*/ 29 w 29"/>
                  <a:gd name="T51" fmla="*/ 37 h 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 h="37">
                    <a:moveTo>
                      <a:pt x="0" y="6"/>
                    </a:moveTo>
                    <a:cubicBezTo>
                      <a:pt x="0" y="4"/>
                      <a:pt x="0" y="2"/>
                      <a:pt x="0" y="0"/>
                    </a:cubicBezTo>
                    <a:cubicBezTo>
                      <a:pt x="8" y="0"/>
                      <a:pt x="8" y="0"/>
                      <a:pt x="8" y="0"/>
                    </a:cubicBezTo>
                    <a:cubicBezTo>
                      <a:pt x="8" y="2"/>
                      <a:pt x="9" y="4"/>
                      <a:pt x="9" y="6"/>
                    </a:cubicBezTo>
                    <a:cubicBezTo>
                      <a:pt x="9" y="6"/>
                      <a:pt x="9" y="6"/>
                      <a:pt x="9" y="6"/>
                    </a:cubicBezTo>
                    <a:cubicBezTo>
                      <a:pt x="9" y="6"/>
                      <a:pt x="9" y="6"/>
                      <a:pt x="9" y="6"/>
                    </a:cubicBezTo>
                    <a:cubicBezTo>
                      <a:pt x="10" y="3"/>
                      <a:pt x="13" y="0"/>
                      <a:pt x="18" y="0"/>
                    </a:cubicBezTo>
                    <a:cubicBezTo>
                      <a:pt x="27" y="0"/>
                      <a:pt x="29" y="6"/>
                      <a:pt x="29" y="13"/>
                    </a:cubicBezTo>
                    <a:cubicBezTo>
                      <a:pt x="29" y="37"/>
                      <a:pt x="29" y="37"/>
                      <a:pt x="29" y="37"/>
                    </a:cubicBezTo>
                    <a:cubicBezTo>
                      <a:pt x="20" y="37"/>
                      <a:pt x="20" y="37"/>
                      <a:pt x="20" y="37"/>
                    </a:cubicBezTo>
                    <a:cubicBezTo>
                      <a:pt x="20" y="15"/>
                      <a:pt x="20" y="15"/>
                      <a:pt x="20" y="15"/>
                    </a:cubicBezTo>
                    <a:cubicBezTo>
                      <a:pt x="20" y="9"/>
                      <a:pt x="19" y="7"/>
                      <a:pt x="15" y="7"/>
                    </a:cubicBezTo>
                    <a:cubicBezTo>
                      <a:pt x="11" y="7"/>
                      <a:pt x="9" y="11"/>
                      <a:pt x="9" y="15"/>
                    </a:cubicBezTo>
                    <a:cubicBezTo>
                      <a:pt x="9" y="37"/>
                      <a:pt x="9" y="37"/>
                      <a:pt x="9" y="37"/>
                    </a:cubicBezTo>
                    <a:cubicBezTo>
                      <a:pt x="0" y="37"/>
                      <a:pt x="0" y="37"/>
                      <a:pt x="0" y="37"/>
                    </a:cubicBezTo>
                    <a:cubicBezTo>
                      <a:pt x="0" y="6"/>
                      <a:pt x="0" y="6"/>
                      <a:pt x="0" y="6"/>
                    </a:cubicBezTo>
                    <a:close/>
                  </a:path>
                </a:pathLst>
              </a:custGeom>
              <a:grpFill/>
              <a:ln w="9525">
                <a:noFill/>
                <a:round/>
                <a:headEnd/>
                <a:tailEnd/>
              </a:ln>
            </p:spPr>
            <p:txBody>
              <a:bodyPr/>
              <a:lstStyle/>
              <a:p>
                <a:pPr algn="ctr">
                  <a:defRPr/>
                </a:pPr>
                <a:endParaRPr lang="en-US">
                  <a:solidFill>
                    <a:srgbClr val="000000"/>
                  </a:solidFill>
                  <a:latin typeface="Arial" pitchFamily="-112" charset="0"/>
                  <a:cs typeface="Arial" pitchFamily="-112" charset="0"/>
                </a:endParaRPr>
              </a:p>
            </p:txBody>
          </p:sp>
          <p:sp>
            <p:nvSpPr>
              <p:cNvPr id="79" name="Freeform 34"/>
              <p:cNvSpPr>
                <a:spLocks/>
              </p:cNvSpPr>
              <p:nvPr/>
            </p:nvSpPr>
            <p:spPr bwMode="auto">
              <a:xfrm>
                <a:off x="1321" y="3486"/>
                <a:ext cx="2" cy="15"/>
              </a:xfrm>
              <a:custGeom>
                <a:avLst/>
                <a:gdLst>
                  <a:gd name="T0" fmla="*/ 0 w 21"/>
                  <a:gd name="T1" fmla="*/ 0 h 128"/>
                  <a:gd name="T2" fmla="*/ 0 w 21"/>
                  <a:gd name="T3" fmla="*/ 0 h 128"/>
                  <a:gd name="T4" fmla="*/ 0 w 21"/>
                  <a:gd name="T5" fmla="*/ 0 h 128"/>
                  <a:gd name="T6" fmla="*/ 0 w 21"/>
                  <a:gd name="T7" fmla="*/ 0 h 128"/>
                  <a:gd name="T8" fmla="*/ 0 w 21"/>
                  <a:gd name="T9" fmla="*/ 0 h 128"/>
                  <a:gd name="T10" fmla="*/ 0 w 21"/>
                  <a:gd name="T11" fmla="*/ 0 h 128"/>
                  <a:gd name="T12" fmla="*/ 0 60000 65536"/>
                  <a:gd name="T13" fmla="*/ 0 60000 65536"/>
                  <a:gd name="T14" fmla="*/ 0 60000 65536"/>
                  <a:gd name="T15" fmla="*/ 0 60000 65536"/>
                  <a:gd name="T16" fmla="*/ 0 60000 65536"/>
                  <a:gd name="T17" fmla="*/ 0 60000 65536"/>
                  <a:gd name="T18" fmla="*/ 0 w 21"/>
                  <a:gd name="T19" fmla="*/ 0 h 128"/>
                  <a:gd name="T20" fmla="*/ 21 w 21"/>
                  <a:gd name="T21" fmla="*/ 128 h 128"/>
                </a:gdLst>
                <a:ahLst/>
                <a:cxnLst>
                  <a:cxn ang="T12">
                    <a:pos x="T0" y="T1"/>
                  </a:cxn>
                  <a:cxn ang="T13">
                    <a:pos x="T2" y="T3"/>
                  </a:cxn>
                  <a:cxn ang="T14">
                    <a:pos x="T4" y="T5"/>
                  </a:cxn>
                  <a:cxn ang="T15">
                    <a:pos x="T6" y="T7"/>
                  </a:cxn>
                  <a:cxn ang="T16">
                    <a:pos x="T8" y="T9"/>
                  </a:cxn>
                  <a:cxn ang="T17">
                    <a:pos x="T10" y="T11"/>
                  </a:cxn>
                </a:cxnLst>
                <a:rect l="T18" t="T19" r="T20" b="T21"/>
                <a:pathLst>
                  <a:path w="21" h="128">
                    <a:moveTo>
                      <a:pt x="0" y="0"/>
                    </a:moveTo>
                    <a:lnTo>
                      <a:pt x="21" y="0"/>
                    </a:lnTo>
                    <a:lnTo>
                      <a:pt x="21" y="128"/>
                    </a:lnTo>
                    <a:lnTo>
                      <a:pt x="0" y="128"/>
                    </a:lnTo>
                    <a:lnTo>
                      <a:pt x="0" y="0"/>
                    </a:lnTo>
                    <a:close/>
                  </a:path>
                </a:pathLst>
              </a:custGeom>
              <a:grpFill/>
              <a:ln w="9525">
                <a:noFill/>
                <a:round/>
                <a:headEnd/>
                <a:tailEnd/>
              </a:ln>
            </p:spPr>
            <p:txBody>
              <a:bodyPr/>
              <a:lstStyle/>
              <a:p>
                <a:pPr algn="ctr">
                  <a:defRPr/>
                </a:pPr>
                <a:endParaRPr lang="en-US">
                  <a:solidFill>
                    <a:srgbClr val="000000"/>
                  </a:solidFill>
                  <a:latin typeface="Arial" pitchFamily="-112" charset="0"/>
                  <a:cs typeface="Arial" pitchFamily="-112" charset="0"/>
                </a:endParaRPr>
              </a:p>
            </p:txBody>
          </p:sp>
          <p:sp>
            <p:nvSpPr>
              <p:cNvPr id="80" name="Freeform 35"/>
              <p:cNvSpPr>
                <a:spLocks noEditPoints="1"/>
              </p:cNvSpPr>
              <p:nvPr/>
            </p:nvSpPr>
            <p:spPr bwMode="auto">
              <a:xfrm>
                <a:off x="1326" y="3487"/>
                <a:ext cx="3" cy="14"/>
              </a:xfrm>
              <a:custGeom>
                <a:avLst/>
                <a:gdLst>
                  <a:gd name="T0" fmla="*/ 0 w 21"/>
                  <a:gd name="T1" fmla="*/ 0 h 123"/>
                  <a:gd name="T2" fmla="*/ 0 w 21"/>
                  <a:gd name="T3" fmla="*/ 0 h 123"/>
                  <a:gd name="T4" fmla="*/ 0 w 21"/>
                  <a:gd name="T5" fmla="*/ 0 h 123"/>
                  <a:gd name="T6" fmla="*/ 0 w 21"/>
                  <a:gd name="T7" fmla="*/ 0 h 123"/>
                  <a:gd name="T8" fmla="*/ 0 w 21"/>
                  <a:gd name="T9" fmla="*/ 0 h 123"/>
                  <a:gd name="T10" fmla="*/ 0 w 21"/>
                  <a:gd name="T11" fmla="*/ 0 h 123"/>
                  <a:gd name="T12" fmla="*/ 0 w 21"/>
                  <a:gd name="T13" fmla="*/ 0 h 123"/>
                  <a:gd name="T14" fmla="*/ 0 w 21"/>
                  <a:gd name="T15" fmla="*/ 0 h 123"/>
                  <a:gd name="T16" fmla="*/ 0 w 21"/>
                  <a:gd name="T17" fmla="*/ 0 h 123"/>
                  <a:gd name="T18" fmla="*/ 0 w 21"/>
                  <a:gd name="T19" fmla="*/ 0 h 123"/>
                  <a:gd name="T20" fmla="*/ 0 w 21"/>
                  <a:gd name="T21" fmla="*/ 0 h 123"/>
                  <a:gd name="T22" fmla="*/ 0 w 21"/>
                  <a:gd name="T23" fmla="*/ 0 h 1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123"/>
                  <a:gd name="T38" fmla="*/ 21 w 21"/>
                  <a:gd name="T39" fmla="*/ 123 h 1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123">
                    <a:moveTo>
                      <a:pt x="0" y="36"/>
                    </a:moveTo>
                    <a:lnTo>
                      <a:pt x="21" y="36"/>
                    </a:lnTo>
                    <a:lnTo>
                      <a:pt x="21" y="123"/>
                    </a:lnTo>
                    <a:lnTo>
                      <a:pt x="0" y="123"/>
                    </a:lnTo>
                    <a:lnTo>
                      <a:pt x="0" y="36"/>
                    </a:lnTo>
                    <a:close/>
                    <a:moveTo>
                      <a:pt x="0" y="0"/>
                    </a:moveTo>
                    <a:lnTo>
                      <a:pt x="21" y="0"/>
                    </a:lnTo>
                    <a:lnTo>
                      <a:pt x="21" y="19"/>
                    </a:lnTo>
                    <a:lnTo>
                      <a:pt x="0" y="19"/>
                    </a:lnTo>
                    <a:lnTo>
                      <a:pt x="0" y="0"/>
                    </a:lnTo>
                    <a:close/>
                  </a:path>
                </a:pathLst>
              </a:custGeom>
              <a:grpFill/>
              <a:ln w="9525">
                <a:noFill/>
                <a:round/>
                <a:headEnd/>
                <a:tailEnd/>
              </a:ln>
            </p:spPr>
            <p:txBody>
              <a:bodyPr/>
              <a:lstStyle/>
              <a:p>
                <a:pPr algn="ctr">
                  <a:defRPr/>
                </a:pPr>
                <a:endParaRPr lang="en-US">
                  <a:solidFill>
                    <a:srgbClr val="000000"/>
                  </a:solidFill>
                  <a:latin typeface="Arial" pitchFamily="-112" charset="0"/>
                  <a:cs typeface="Arial" pitchFamily="-112" charset="0"/>
                </a:endParaRPr>
              </a:p>
            </p:txBody>
          </p:sp>
          <p:sp>
            <p:nvSpPr>
              <p:cNvPr id="81" name="Freeform 36"/>
              <p:cNvSpPr>
                <a:spLocks/>
              </p:cNvSpPr>
              <p:nvPr/>
            </p:nvSpPr>
            <p:spPr bwMode="auto">
              <a:xfrm>
                <a:off x="1330" y="3491"/>
                <a:ext cx="9" cy="10"/>
              </a:xfrm>
              <a:custGeom>
                <a:avLst/>
                <a:gdLst>
                  <a:gd name="T0" fmla="*/ 0 w 78"/>
                  <a:gd name="T1" fmla="*/ 0 h 87"/>
                  <a:gd name="T2" fmla="*/ 0 w 78"/>
                  <a:gd name="T3" fmla="*/ 0 h 87"/>
                  <a:gd name="T4" fmla="*/ 0 w 78"/>
                  <a:gd name="T5" fmla="*/ 0 h 87"/>
                  <a:gd name="T6" fmla="*/ 0 w 78"/>
                  <a:gd name="T7" fmla="*/ 0 h 87"/>
                  <a:gd name="T8" fmla="*/ 0 w 78"/>
                  <a:gd name="T9" fmla="*/ 0 h 87"/>
                  <a:gd name="T10" fmla="*/ 0 w 78"/>
                  <a:gd name="T11" fmla="*/ 0 h 87"/>
                  <a:gd name="T12" fmla="*/ 0 w 78"/>
                  <a:gd name="T13" fmla="*/ 0 h 87"/>
                  <a:gd name="T14" fmla="*/ 0 w 78"/>
                  <a:gd name="T15" fmla="*/ 0 h 87"/>
                  <a:gd name="T16" fmla="*/ 0 w 78"/>
                  <a:gd name="T17" fmla="*/ 0 h 87"/>
                  <a:gd name="T18" fmla="*/ 0 w 78"/>
                  <a:gd name="T19" fmla="*/ 0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87"/>
                  <a:gd name="T32" fmla="*/ 78 w 78"/>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87">
                    <a:moveTo>
                      <a:pt x="0" y="0"/>
                    </a:moveTo>
                    <a:lnTo>
                      <a:pt x="21" y="0"/>
                    </a:lnTo>
                    <a:lnTo>
                      <a:pt x="40" y="66"/>
                    </a:lnTo>
                    <a:lnTo>
                      <a:pt x="56" y="0"/>
                    </a:lnTo>
                    <a:lnTo>
                      <a:pt x="78" y="0"/>
                    </a:lnTo>
                    <a:lnTo>
                      <a:pt x="49" y="87"/>
                    </a:lnTo>
                    <a:lnTo>
                      <a:pt x="26" y="87"/>
                    </a:lnTo>
                    <a:lnTo>
                      <a:pt x="0" y="0"/>
                    </a:lnTo>
                    <a:close/>
                  </a:path>
                </a:pathLst>
              </a:custGeom>
              <a:grpFill/>
              <a:ln w="9525">
                <a:noFill/>
                <a:round/>
                <a:headEnd/>
                <a:tailEnd/>
              </a:ln>
            </p:spPr>
            <p:txBody>
              <a:bodyPr/>
              <a:lstStyle/>
              <a:p>
                <a:pPr algn="ctr">
                  <a:defRPr/>
                </a:pPr>
                <a:endParaRPr lang="en-US">
                  <a:solidFill>
                    <a:srgbClr val="000000"/>
                  </a:solidFill>
                  <a:latin typeface="Arial" pitchFamily="-112" charset="0"/>
                  <a:cs typeface="Arial" pitchFamily="-112" charset="0"/>
                </a:endParaRPr>
              </a:p>
            </p:txBody>
          </p:sp>
          <p:sp>
            <p:nvSpPr>
              <p:cNvPr id="82" name="Freeform 37"/>
              <p:cNvSpPr>
                <a:spLocks noEditPoints="1"/>
              </p:cNvSpPr>
              <p:nvPr/>
            </p:nvSpPr>
            <p:spPr bwMode="auto">
              <a:xfrm>
                <a:off x="1340" y="3491"/>
                <a:ext cx="9" cy="10"/>
              </a:xfrm>
              <a:custGeom>
                <a:avLst/>
                <a:gdLst>
                  <a:gd name="T0" fmla="*/ 0 w 30"/>
                  <a:gd name="T1" fmla="*/ 0 h 37"/>
                  <a:gd name="T2" fmla="*/ 0 w 30"/>
                  <a:gd name="T3" fmla="*/ 0 h 37"/>
                  <a:gd name="T4" fmla="*/ 0 w 30"/>
                  <a:gd name="T5" fmla="*/ 0 h 37"/>
                  <a:gd name="T6" fmla="*/ 0 w 30"/>
                  <a:gd name="T7" fmla="*/ 0 h 37"/>
                  <a:gd name="T8" fmla="*/ 0 w 30"/>
                  <a:gd name="T9" fmla="*/ 0 h 37"/>
                  <a:gd name="T10" fmla="*/ 0 w 30"/>
                  <a:gd name="T11" fmla="*/ 0 h 37"/>
                  <a:gd name="T12" fmla="*/ 0 w 30"/>
                  <a:gd name="T13" fmla="*/ 0 h 37"/>
                  <a:gd name="T14" fmla="*/ 0 w 30"/>
                  <a:gd name="T15" fmla="*/ 0 h 37"/>
                  <a:gd name="T16" fmla="*/ 0 w 30"/>
                  <a:gd name="T17" fmla="*/ 0 h 37"/>
                  <a:gd name="T18" fmla="*/ 0 w 30"/>
                  <a:gd name="T19" fmla="*/ 0 h 37"/>
                  <a:gd name="T20" fmla="*/ 0 w 30"/>
                  <a:gd name="T21" fmla="*/ 0 h 37"/>
                  <a:gd name="T22" fmla="*/ 0 w 30"/>
                  <a:gd name="T23" fmla="*/ 0 h 37"/>
                  <a:gd name="T24" fmla="*/ 0 w 30"/>
                  <a:gd name="T25" fmla="*/ 0 h 37"/>
                  <a:gd name="T26" fmla="*/ 0 w 30"/>
                  <a:gd name="T27" fmla="*/ 0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
                  <a:gd name="T43" fmla="*/ 0 h 37"/>
                  <a:gd name="T44" fmla="*/ 30 w 30"/>
                  <a:gd name="T45" fmla="*/ 37 h 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 h="37">
                    <a:moveTo>
                      <a:pt x="9" y="15"/>
                    </a:moveTo>
                    <a:cubicBezTo>
                      <a:pt x="9" y="10"/>
                      <a:pt x="11" y="5"/>
                      <a:pt x="15" y="5"/>
                    </a:cubicBezTo>
                    <a:cubicBezTo>
                      <a:pt x="19" y="5"/>
                      <a:pt x="21" y="9"/>
                      <a:pt x="21" y="15"/>
                    </a:cubicBezTo>
                    <a:cubicBezTo>
                      <a:pt x="9" y="15"/>
                      <a:pt x="9" y="15"/>
                      <a:pt x="9" y="15"/>
                    </a:cubicBezTo>
                    <a:close/>
                    <a:moveTo>
                      <a:pt x="28" y="28"/>
                    </a:moveTo>
                    <a:cubicBezTo>
                      <a:pt x="26" y="29"/>
                      <a:pt x="23" y="31"/>
                      <a:pt x="18" y="31"/>
                    </a:cubicBezTo>
                    <a:cubicBezTo>
                      <a:pt x="11" y="31"/>
                      <a:pt x="9" y="27"/>
                      <a:pt x="9" y="21"/>
                    </a:cubicBezTo>
                    <a:cubicBezTo>
                      <a:pt x="30" y="21"/>
                      <a:pt x="30" y="21"/>
                      <a:pt x="30" y="21"/>
                    </a:cubicBezTo>
                    <a:cubicBezTo>
                      <a:pt x="30" y="19"/>
                      <a:pt x="30" y="19"/>
                      <a:pt x="30" y="19"/>
                    </a:cubicBezTo>
                    <a:cubicBezTo>
                      <a:pt x="30" y="4"/>
                      <a:pt x="23" y="0"/>
                      <a:pt x="15" y="0"/>
                    </a:cubicBezTo>
                    <a:cubicBezTo>
                      <a:pt x="6" y="0"/>
                      <a:pt x="0" y="8"/>
                      <a:pt x="0" y="19"/>
                    </a:cubicBezTo>
                    <a:cubicBezTo>
                      <a:pt x="0" y="29"/>
                      <a:pt x="5" y="37"/>
                      <a:pt x="17" y="37"/>
                    </a:cubicBezTo>
                    <a:cubicBezTo>
                      <a:pt x="22" y="37"/>
                      <a:pt x="26" y="36"/>
                      <a:pt x="28" y="35"/>
                    </a:cubicBezTo>
                    <a:cubicBezTo>
                      <a:pt x="28" y="28"/>
                      <a:pt x="28" y="28"/>
                      <a:pt x="28" y="28"/>
                    </a:cubicBezTo>
                    <a:close/>
                  </a:path>
                </a:pathLst>
              </a:custGeom>
              <a:grpFill/>
              <a:ln w="9525">
                <a:noFill/>
                <a:round/>
                <a:headEnd/>
                <a:tailEnd/>
              </a:ln>
            </p:spPr>
            <p:txBody>
              <a:bodyPr/>
              <a:lstStyle/>
              <a:p>
                <a:pPr algn="ctr">
                  <a:defRPr/>
                </a:pPr>
                <a:endParaRPr lang="en-US">
                  <a:solidFill>
                    <a:srgbClr val="000000"/>
                  </a:solidFill>
                  <a:latin typeface="Arial" pitchFamily="-112" charset="0"/>
                  <a:cs typeface="Arial" pitchFamily="-112" charset="0"/>
                </a:endParaRPr>
              </a:p>
            </p:txBody>
          </p:sp>
          <p:sp>
            <p:nvSpPr>
              <p:cNvPr id="83" name="Freeform 38"/>
              <p:cNvSpPr>
                <a:spLocks/>
              </p:cNvSpPr>
              <p:nvPr/>
            </p:nvSpPr>
            <p:spPr bwMode="auto">
              <a:xfrm>
                <a:off x="1350" y="3491"/>
                <a:ext cx="7" cy="10"/>
              </a:xfrm>
              <a:custGeom>
                <a:avLst/>
                <a:gdLst>
                  <a:gd name="T0" fmla="*/ 0 w 24"/>
                  <a:gd name="T1" fmla="*/ 0 h 37"/>
                  <a:gd name="T2" fmla="*/ 0 w 24"/>
                  <a:gd name="T3" fmla="*/ 0 h 37"/>
                  <a:gd name="T4" fmla="*/ 0 w 24"/>
                  <a:gd name="T5" fmla="*/ 0 h 37"/>
                  <a:gd name="T6" fmla="*/ 0 w 24"/>
                  <a:gd name="T7" fmla="*/ 0 h 37"/>
                  <a:gd name="T8" fmla="*/ 0 w 24"/>
                  <a:gd name="T9" fmla="*/ 0 h 37"/>
                  <a:gd name="T10" fmla="*/ 0 w 24"/>
                  <a:gd name="T11" fmla="*/ 0 h 37"/>
                  <a:gd name="T12" fmla="*/ 0 w 24"/>
                  <a:gd name="T13" fmla="*/ 0 h 37"/>
                  <a:gd name="T14" fmla="*/ 0 w 24"/>
                  <a:gd name="T15" fmla="*/ 0 h 37"/>
                  <a:gd name="T16" fmla="*/ 0 w 24"/>
                  <a:gd name="T17" fmla="*/ 0 h 37"/>
                  <a:gd name="T18" fmla="*/ 0 w 24"/>
                  <a:gd name="T19" fmla="*/ 0 h 37"/>
                  <a:gd name="T20" fmla="*/ 0 w 24"/>
                  <a:gd name="T21" fmla="*/ 0 h 37"/>
                  <a:gd name="T22" fmla="*/ 0 w 24"/>
                  <a:gd name="T23" fmla="*/ 0 h 37"/>
                  <a:gd name="T24" fmla="*/ 0 w 24"/>
                  <a:gd name="T25" fmla="*/ 0 h 37"/>
                  <a:gd name="T26" fmla="*/ 0 w 24"/>
                  <a:gd name="T27" fmla="*/ 0 h 37"/>
                  <a:gd name="T28" fmla="*/ 0 w 24"/>
                  <a:gd name="T29" fmla="*/ 0 h 37"/>
                  <a:gd name="T30" fmla="*/ 0 w 24"/>
                  <a:gd name="T31" fmla="*/ 0 h 37"/>
                  <a:gd name="T32" fmla="*/ 0 w 24"/>
                  <a:gd name="T33" fmla="*/ 0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7"/>
                  <a:gd name="T53" fmla="*/ 24 w 24"/>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7">
                    <a:moveTo>
                      <a:pt x="1" y="28"/>
                    </a:moveTo>
                    <a:cubicBezTo>
                      <a:pt x="2" y="29"/>
                      <a:pt x="6" y="30"/>
                      <a:pt x="10" y="30"/>
                    </a:cubicBezTo>
                    <a:cubicBezTo>
                      <a:pt x="13" y="30"/>
                      <a:pt x="16" y="30"/>
                      <a:pt x="16" y="27"/>
                    </a:cubicBezTo>
                    <a:cubicBezTo>
                      <a:pt x="16" y="25"/>
                      <a:pt x="15" y="24"/>
                      <a:pt x="12" y="22"/>
                    </a:cubicBezTo>
                    <a:cubicBezTo>
                      <a:pt x="8" y="20"/>
                      <a:pt x="8" y="20"/>
                      <a:pt x="8" y="20"/>
                    </a:cubicBezTo>
                    <a:cubicBezTo>
                      <a:pt x="4" y="18"/>
                      <a:pt x="0" y="16"/>
                      <a:pt x="0" y="10"/>
                    </a:cubicBezTo>
                    <a:cubicBezTo>
                      <a:pt x="0" y="5"/>
                      <a:pt x="5" y="0"/>
                      <a:pt x="13" y="0"/>
                    </a:cubicBezTo>
                    <a:cubicBezTo>
                      <a:pt x="18" y="0"/>
                      <a:pt x="21" y="1"/>
                      <a:pt x="22" y="1"/>
                    </a:cubicBezTo>
                    <a:cubicBezTo>
                      <a:pt x="22" y="8"/>
                      <a:pt x="22" y="8"/>
                      <a:pt x="22" y="8"/>
                    </a:cubicBezTo>
                    <a:cubicBezTo>
                      <a:pt x="19" y="7"/>
                      <a:pt x="17" y="6"/>
                      <a:pt x="14" y="6"/>
                    </a:cubicBezTo>
                    <a:cubicBezTo>
                      <a:pt x="10" y="6"/>
                      <a:pt x="9" y="8"/>
                      <a:pt x="9" y="10"/>
                    </a:cubicBezTo>
                    <a:cubicBezTo>
                      <a:pt x="9" y="12"/>
                      <a:pt x="10" y="13"/>
                      <a:pt x="13" y="14"/>
                    </a:cubicBezTo>
                    <a:cubicBezTo>
                      <a:pt x="17" y="17"/>
                      <a:pt x="17" y="17"/>
                      <a:pt x="17" y="17"/>
                    </a:cubicBezTo>
                    <a:cubicBezTo>
                      <a:pt x="22" y="20"/>
                      <a:pt x="24" y="22"/>
                      <a:pt x="24" y="26"/>
                    </a:cubicBezTo>
                    <a:cubicBezTo>
                      <a:pt x="24" y="33"/>
                      <a:pt x="18" y="37"/>
                      <a:pt x="10" y="37"/>
                    </a:cubicBezTo>
                    <a:cubicBezTo>
                      <a:pt x="6" y="37"/>
                      <a:pt x="2" y="36"/>
                      <a:pt x="0" y="35"/>
                    </a:cubicBezTo>
                    <a:cubicBezTo>
                      <a:pt x="1" y="28"/>
                      <a:pt x="1" y="28"/>
                      <a:pt x="1" y="28"/>
                    </a:cubicBezTo>
                    <a:close/>
                  </a:path>
                </a:pathLst>
              </a:custGeom>
              <a:grpFill/>
              <a:ln w="9525">
                <a:noFill/>
                <a:round/>
                <a:headEnd/>
                <a:tailEnd/>
              </a:ln>
            </p:spPr>
            <p:txBody>
              <a:bodyPr/>
              <a:lstStyle/>
              <a:p>
                <a:pPr algn="ctr">
                  <a:defRPr/>
                </a:pPr>
                <a:endParaRPr lang="en-US">
                  <a:solidFill>
                    <a:srgbClr val="000000"/>
                  </a:solidFill>
                  <a:latin typeface="Arial" pitchFamily="-112" charset="0"/>
                  <a:cs typeface="Arial" pitchFamily="-112" charset="0"/>
                </a:endParaRPr>
              </a:p>
            </p:txBody>
          </p:sp>
          <p:sp>
            <p:nvSpPr>
              <p:cNvPr id="84" name="Freeform 39"/>
              <p:cNvSpPr>
                <a:spLocks/>
              </p:cNvSpPr>
              <p:nvPr/>
            </p:nvSpPr>
            <p:spPr bwMode="auto">
              <a:xfrm>
                <a:off x="1185" y="3433"/>
                <a:ext cx="38" cy="43"/>
              </a:xfrm>
              <a:custGeom>
                <a:avLst/>
                <a:gdLst>
                  <a:gd name="T0" fmla="*/ 0 w 138"/>
                  <a:gd name="T1" fmla="*/ 0 h 152"/>
                  <a:gd name="T2" fmla="*/ 0 w 138"/>
                  <a:gd name="T3" fmla="*/ 0 h 152"/>
                  <a:gd name="T4" fmla="*/ 0 w 138"/>
                  <a:gd name="T5" fmla="*/ 0 h 152"/>
                  <a:gd name="T6" fmla="*/ 0 w 138"/>
                  <a:gd name="T7" fmla="*/ 0 h 152"/>
                  <a:gd name="T8" fmla="*/ 0 w 138"/>
                  <a:gd name="T9" fmla="*/ 0 h 152"/>
                  <a:gd name="T10" fmla="*/ 0 w 138"/>
                  <a:gd name="T11" fmla="*/ 0 h 152"/>
                  <a:gd name="T12" fmla="*/ 0 w 138"/>
                  <a:gd name="T13" fmla="*/ 0 h 152"/>
                  <a:gd name="T14" fmla="*/ 0 w 138"/>
                  <a:gd name="T15" fmla="*/ 0 h 152"/>
                  <a:gd name="T16" fmla="*/ 0 w 138"/>
                  <a:gd name="T17" fmla="*/ 0 h 152"/>
                  <a:gd name="T18" fmla="*/ 0 w 138"/>
                  <a:gd name="T19" fmla="*/ 0 h 152"/>
                  <a:gd name="T20" fmla="*/ 0 w 138"/>
                  <a:gd name="T21" fmla="*/ 0 h 152"/>
                  <a:gd name="T22" fmla="*/ 0 w 138"/>
                  <a:gd name="T23" fmla="*/ 0 h 152"/>
                  <a:gd name="T24" fmla="*/ 0 w 138"/>
                  <a:gd name="T25" fmla="*/ 0 h 152"/>
                  <a:gd name="T26" fmla="*/ 0 w 138"/>
                  <a:gd name="T27" fmla="*/ 0 h 152"/>
                  <a:gd name="T28" fmla="*/ 0 w 138"/>
                  <a:gd name="T29" fmla="*/ 0 h 152"/>
                  <a:gd name="T30" fmla="*/ 0 w 138"/>
                  <a:gd name="T31" fmla="*/ 0 h 152"/>
                  <a:gd name="T32" fmla="*/ 0 w 138"/>
                  <a:gd name="T33" fmla="*/ 0 h 152"/>
                  <a:gd name="T34" fmla="*/ 0 w 138"/>
                  <a:gd name="T35" fmla="*/ 0 h 152"/>
                  <a:gd name="T36" fmla="*/ 0 w 138"/>
                  <a:gd name="T37" fmla="*/ 0 h 152"/>
                  <a:gd name="T38" fmla="*/ 0 w 138"/>
                  <a:gd name="T39" fmla="*/ 0 h 152"/>
                  <a:gd name="T40" fmla="*/ 0 w 138"/>
                  <a:gd name="T41" fmla="*/ 0 h 152"/>
                  <a:gd name="T42" fmla="*/ 0 w 138"/>
                  <a:gd name="T43" fmla="*/ 0 h 152"/>
                  <a:gd name="T44" fmla="*/ 0 w 138"/>
                  <a:gd name="T45" fmla="*/ 0 h 152"/>
                  <a:gd name="T46" fmla="*/ 0 w 138"/>
                  <a:gd name="T47" fmla="*/ 0 h 152"/>
                  <a:gd name="T48" fmla="*/ 0 w 138"/>
                  <a:gd name="T49" fmla="*/ 0 h 152"/>
                  <a:gd name="T50" fmla="*/ 0 w 138"/>
                  <a:gd name="T51" fmla="*/ 0 h 1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8"/>
                  <a:gd name="T79" fmla="*/ 0 h 152"/>
                  <a:gd name="T80" fmla="*/ 138 w 138"/>
                  <a:gd name="T81" fmla="*/ 152 h 15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8" h="152">
                    <a:moveTo>
                      <a:pt x="2" y="0"/>
                    </a:moveTo>
                    <a:cubicBezTo>
                      <a:pt x="134" y="1"/>
                      <a:pt x="134" y="1"/>
                      <a:pt x="134" y="1"/>
                    </a:cubicBezTo>
                    <a:cubicBezTo>
                      <a:pt x="134" y="40"/>
                      <a:pt x="134" y="40"/>
                      <a:pt x="134" y="40"/>
                    </a:cubicBezTo>
                    <a:cubicBezTo>
                      <a:pt x="134" y="42"/>
                      <a:pt x="131" y="42"/>
                      <a:pt x="131" y="39"/>
                    </a:cubicBezTo>
                    <a:cubicBezTo>
                      <a:pt x="129" y="33"/>
                      <a:pt x="118" y="18"/>
                      <a:pt x="116" y="16"/>
                    </a:cubicBezTo>
                    <a:cubicBezTo>
                      <a:pt x="61" y="16"/>
                      <a:pt x="61" y="16"/>
                      <a:pt x="61" y="16"/>
                    </a:cubicBezTo>
                    <a:cubicBezTo>
                      <a:pt x="61" y="64"/>
                      <a:pt x="61" y="64"/>
                      <a:pt x="61" y="64"/>
                    </a:cubicBezTo>
                    <a:cubicBezTo>
                      <a:pt x="107" y="64"/>
                      <a:pt x="107" y="64"/>
                      <a:pt x="107" y="64"/>
                    </a:cubicBezTo>
                    <a:cubicBezTo>
                      <a:pt x="111" y="63"/>
                      <a:pt x="116" y="53"/>
                      <a:pt x="120" y="44"/>
                    </a:cubicBezTo>
                    <a:cubicBezTo>
                      <a:pt x="121" y="41"/>
                      <a:pt x="123" y="43"/>
                      <a:pt x="123" y="44"/>
                    </a:cubicBezTo>
                    <a:cubicBezTo>
                      <a:pt x="123" y="59"/>
                      <a:pt x="123" y="87"/>
                      <a:pt x="123" y="98"/>
                    </a:cubicBezTo>
                    <a:cubicBezTo>
                      <a:pt x="123" y="102"/>
                      <a:pt x="121" y="104"/>
                      <a:pt x="120" y="100"/>
                    </a:cubicBezTo>
                    <a:cubicBezTo>
                      <a:pt x="118" y="96"/>
                      <a:pt x="112" y="83"/>
                      <a:pt x="108" y="79"/>
                    </a:cubicBezTo>
                    <a:cubicBezTo>
                      <a:pt x="61" y="79"/>
                      <a:pt x="61" y="79"/>
                      <a:pt x="61" y="79"/>
                    </a:cubicBezTo>
                    <a:cubicBezTo>
                      <a:pt x="61" y="134"/>
                      <a:pt x="61" y="134"/>
                      <a:pt x="61" y="134"/>
                    </a:cubicBezTo>
                    <a:cubicBezTo>
                      <a:pt x="121" y="134"/>
                      <a:pt x="121" y="134"/>
                      <a:pt x="121" y="134"/>
                    </a:cubicBezTo>
                    <a:cubicBezTo>
                      <a:pt x="124" y="131"/>
                      <a:pt x="133" y="112"/>
                      <a:pt x="134" y="107"/>
                    </a:cubicBezTo>
                    <a:cubicBezTo>
                      <a:pt x="134" y="105"/>
                      <a:pt x="138" y="105"/>
                      <a:pt x="138" y="106"/>
                    </a:cubicBezTo>
                    <a:cubicBezTo>
                      <a:pt x="138" y="151"/>
                      <a:pt x="138" y="151"/>
                      <a:pt x="138" y="151"/>
                    </a:cubicBezTo>
                    <a:cubicBezTo>
                      <a:pt x="44" y="150"/>
                      <a:pt x="44" y="150"/>
                      <a:pt x="44" y="150"/>
                    </a:cubicBezTo>
                    <a:cubicBezTo>
                      <a:pt x="25" y="150"/>
                      <a:pt x="21" y="150"/>
                      <a:pt x="2" y="152"/>
                    </a:cubicBezTo>
                    <a:cubicBezTo>
                      <a:pt x="0" y="152"/>
                      <a:pt x="0" y="148"/>
                      <a:pt x="2" y="147"/>
                    </a:cubicBezTo>
                    <a:cubicBezTo>
                      <a:pt x="22" y="137"/>
                      <a:pt x="25" y="142"/>
                      <a:pt x="25" y="113"/>
                    </a:cubicBezTo>
                    <a:cubicBezTo>
                      <a:pt x="25" y="32"/>
                      <a:pt x="25" y="32"/>
                      <a:pt x="25" y="32"/>
                    </a:cubicBezTo>
                    <a:cubicBezTo>
                      <a:pt x="25" y="10"/>
                      <a:pt x="19" y="11"/>
                      <a:pt x="2" y="5"/>
                    </a:cubicBezTo>
                    <a:cubicBezTo>
                      <a:pt x="0" y="4"/>
                      <a:pt x="1" y="1"/>
                      <a:pt x="2" y="0"/>
                    </a:cubicBezTo>
                    <a:close/>
                  </a:path>
                </a:pathLst>
              </a:custGeom>
              <a:grpFill/>
              <a:ln w="9525">
                <a:noFill/>
                <a:round/>
                <a:headEnd/>
                <a:tailEnd/>
              </a:ln>
            </p:spPr>
            <p:txBody>
              <a:bodyPr/>
              <a:lstStyle/>
              <a:p>
                <a:pPr algn="ctr">
                  <a:defRPr/>
                </a:pPr>
                <a:endParaRPr lang="en-US">
                  <a:solidFill>
                    <a:srgbClr val="000000"/>
                  </a:solidFill>
                  <a:latin typeface="Arial" pitchFamily="-112" charset="0"/>
                  <a:cs typeface="Arial" pitchFamily="-112" charset="0"/>
                </a:endParaRPr>
              </a:p>
            </p:txBody>
          </p:sp>
          <p:sp>
            <p:nvSpPr>
              <p:cNvPr id="85" name="Freeform 40"/>
              <p:cNvSpPr>
                <a:spLocks/>
              </p:cNvSpPr>
              <p:nvPr/>
            </p:nvSpPr>
            <p:spPr bwMode="auto">
              <a:xfrm>
                <a:off x="1226" y="3433"/>
                <a:ext cx="70" cy="43"/>
              </a:xfrm>
              <a:custGeom>
                <a:avLst/>
                <a:gdLst>
                  <a:gd name="T0" fmla="*/ 0 w 252"/>
                  <a:gd name="T1" fmla="*/ 0 h 151"/>
                  <a:gd name="T2" fmla="*/ 0 w 252"/>
                  <a:gd name="T3" fmla="*/ 0 h 151"/>
                  <a:gd name="T4" fmla="*/ 0 w 252"/>
                  <a:gd name="T5" fmla="*/ 0 h 151"/>
                  <a:gd name="T6" fmla="*/ 0 w 252"/>
                  <a:gd name="T7" fmla="*/ 0 h 151"/>
                  <a:gd name="T8" fmla="*/ 0 w 252"/>
                  <a:gd name="T9" fmla="*/ 0 h 151"/>
                  <a:gd name="T10" fmla="*/ 0 w 252"/>
                  <a:gd name="T11" fmla="*/ 0 h 151"/>
                  <a:gd name="T12" fmla="*/ 0 w 252"/>
                  <a:gd name="T13" fmla="*/ 0 h 151"/>
                  <a:gd name="T14" fmla="*/ 0 w 252"/>
                  <a:gd name="T15" fmla="*/ 0 h 151"/>
                  <a:gd name="T16" fmla="*/ 0 w 252"/>
                  <a:gd name="T17" fmla="*/ 0 h 151"/>
                  <a:gd name="T18" fmla="*/ 0 w 252"/>
                  <a:gd name="T19" fmla="*/ 0 h 151"/>
                  <a:gd name="T20" fmla="*/ 0 w 252"/>
                  <a:gd name="T21" fmla="*/ 0 h 151"/>
                  <a:gd name="T22" fmla="*/ 0 w 252"/>
                  <a:gd name="T23" fmla="*/ 0 h 151"/>
                  <a:gd name="T24" fmla="*/ 0 w 252"/>
                  <a:gd name="T25" fmla="*/ 0 h 151"/>
                  <a:gd name="T26" fmla="*/ 0 w 252"/>
                  <a:gd name="T27" fmla="*/ 0 h 151"/>
                  <a:gd name="T28" fmla="*/ 0 w 252"/>
                  <a:gd name="T29" fmla="*/ 0 h 151"/>
                  <a:gd name="T30" fmla="*/ 0 w 252"/>
                  <a:gd name="T31" fmla="*/ 0 h 151"/>
                  <a:gd name="T32" fmla="*/ 0 w 252"/>
                  <a:gd name="T33" fmla="*/ 0 h 151"/>
                  <a:gd name="T34" fmla="*/ 0 w 252"/>
                  <a:gd name="T35" fmla="*/ 0 h 151"/>
                  <a:gd name="T36" fmla="*/ 0 w 252"/>
                  <a:gd name="T37" fmla="*/ 0 h 151"/>
                  <a:gd name="T38" fmla="*/ 0 w 252"/>
                  <a:gd name="T39" fmla="*/ 0 h 151"/>
                  <a:gd name="T40" fmla="*/ 0 w 252"/>
                  <a:gd name="T41" fmla="*/ 0 h 151"/>
                  <a:gd name="T42" fmla="*/ 0 w 252"/>
                  <a:gd name="T43" fmla="*/ 0 h 151"/>
                  <a:gd name="T44" fmla="*/ 0 w 252"/>
                  <a:gd name="T45" fmla="*/ 0 h 151"/>
                  <a:gd name="T46" fmla="*/ 0 w 252"/>
                  <a:gd name="T47" fmla="*/ 0 h 151"/>
                  <a:gd name="T48" fmla="*/ 0 w 252"/>
                  <a:gd name="T49" fmla="*/ 0 h 151"/>
                  <a:gd name="T50" fmla="*/ 0 w 252"/>
                  <a:gd name="T51" fmla="*/ 0 h 151"/>
                  <a:gd name="T52" fmla="*/ 0 w 252"/>
                  <a:gd name="T53" fmla="*/ 0 h 1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52"/>
                  <a:gd name="T82" fmla="*/ 0 h 151"/>
                  <a:gd name="T83" fmla="*/ 252 w 252"/>
                  <a:gd name="T84" fmla="*/ 151 h 15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52" h="151">
                    <a:moveTo>
                      <a:pt x="18" y="0"/>
                    </a:moveTo>
                    <a:cubicBezTo>
                      <a:pt x="79" y="1"/>
                      <a:pt x="79" y="1"/>
                      <a:pt x="79" y="1"/>
                    </a:cubicBezTo>
                    <a:cubicBezTo>
                      <a:pt x="126" y="97"/>
                      <a:pt x="126" y="97"/>
                      <a:pt x="126" y="97"/>
                    </a:cubicBezTo>
                    <a:cubicBezTo>
                      <a:pt x="175" y="2"/>
                      <a:pt x="175" y="2"/>
                      <a:pt x="175" y="2"/>
                    </a:cubicBezTo>
                    <a:cubicBezTo>
                      <a:pt x="175" y="2"/>
                      <a:pt x="213" y="2"/>
                      <a:pt x="216" y="2"/>
                    </a:cubicBezTo>
                    <a:cubicBezTo>
                      <a:pt x="220" y="2"/>
                      <a:pt x="233" y="1"/>
                      <a:pt x="235" y="0"/>
                    </a:cubicBezTo>
                    <a:cubicBezTo>
                      <a:pt x="237" y="0"/>
                      <a:pt x="237" y="4"/>
                      <a:pt x="236" y="5"/>
                    </a:cubicBezTo>
                    <a:cubicBezTo>
                      <a:pt x="234" y="6"/>
                      <a:pt x="214" y="14"/>
                      <a:pt x="212" y="17"/>
                    </a:cubicBezTo>
                    <a:cubicBezTo>
                      <a:pt x="224" y="135"/>
                      <a:pt x="224" y="135"/>
                      <a:pt x="224" y="135"/>
                    </a:cubicBezTo>
                    <a:cubicBezTo>
                      <a:pt x="225" y="139"/>
                      <a:pt x="246" y="147"/>
                      <a:pt x="250" y="148"/>
                    </a:cubicBezTo>
                    <a:cubicBezTo>
                      <a:pt x="252" y="148"/>
                      <a:pt x="251" y="151"/>
                      <a:pt x="250" y="151"/>
                    </a:cubicBezTo>
                    <a:cubicBezTo>
                      <a:pt x="237" y="150"/>
                      <a:pt x="178" y="150"/>
                      <a:pt x="165" y="151"/>
                    </a:cubicBezTo>
                    <a:cubicBezTo>
                      <a:pt x="164" y="151"/>
                      <a:pt x="158" y="149"/>
                      <a:pt x="164" y="147"/>
                    </a:cubicBezTo>
                    <a:cubicBezTo>
                      <a:pt x="171" y="145"/>
                      <a:pt x="185" y="141"/>
                      <a:pt x="187" y="136"/>
                    </a:cubicBezTo>
                    <a:cubicBezTo>
                      <a:pt x="179" y="33"/>
                      <a:pt x="179" y="33"/>
                      <a:pt x="179" y="33"/>
                    </a:cubicBezTo>
                    <a:cubicBezTo>
                      <a:pt x="121" y="151"/>
                      <a:pt x="121" y="151"/>
                      <a:pt x="121" y="151"/>
                    </a:cubicBezTo>
                    <a:cubicBezTo>
                      <a:pt x="111" y="151"/>
                      <a:pt x="111" y="151"/>
                      <a:pt x="111" y="151"/>
                    </a:cubicBezTo>
                    <a:cubicBezTo>
                      <a:pt x="58" y="36"/>
                      <a:pt x="58" y="36"/>
                      <a:pt x="58" y="36"/>
                    </a:cubicBezTo>
                    <a:cubicBezTo>
                      <a:pt x="48" y="135"/>
                      <a:pt x="48" y="135"/>
                      <a:pt x="48" y="135"/>
                    </a:cubicBezTo>
                    <a:cubicBezTo>
                      <a:pt x="52" y="142"/>
                      <a:pt x="70" y="146"/>
                      <a:pt x="72" y="147"/>
                    </a:cubicBezTo>
                    <a:cubicBezTo>
                      <a:pt x="74" y="147"/>
                      <a:pt x="74" y="151"/>
                      <a:pt x="73" y="150"/>
                    </a:cubicBezTo>
                    <a:cubicBezTo>
                      <a:pt x="60" y="149"/>
                      <a:pt x="13" y="150"/>
                      <a:pt x="7" y="151"/>
                    </a:cubicBezTo>
                    <a:cubicBezTo>
                      <a:pt x="5" y="151"/>
                      <a:pt x="0" y="148"/>
                      <a:pt x="6" y="146"/>
                    </a:cubicBezTo>
                    <a:cubicBezTo>
                      <a:pt x="23" y="141"/>
                      <a:pt x="28" y="146"/>
                      <a:pt x="32" y="107"/>
                    </a:cubicBezTo>
                    <a:cubicBezTo>
                      <a:pt x="42" y="23"/>
                      <a:pt x="42" y="23"/>
                      <a:pt x="42" y="23"/>
                    </a:cubicBezTo>
                    <a:cubicBezTo>
                      <a:pt x="43" y="9"/>
                      <a:pt x="26" y="7"/>
                      <a:pt x="18" y="4"/>
                    </a:cubicBezTo>
                    <a:cubicBezTo>
                      <a:pt x="16" y="4"/>
                      <a:pt x="15" y="0"/>
                      <a:pt x="18" y="0"/>
                    </a:cubicBezTo>
                    <a:close/>
                  </a:path>
                </a:pathLst>
              </a:custGeom>
              <a:grpFill/>
              <a:ln w="9525">
                <a:noFill/>
                <a:round/>
                <a:headEnd/>
                <a:tailEnd/>
              </a:ln>
            </p:spPr>
            <p:txBody>
              <a:bodyPr/>
              <a:lstStyle/>
              <a:p>
                <a:pPr algn="ctr">
                  <a:defRPr/>
                </a:pPr>
                <a:endParaRPr lang="en-US">
                  <a:solidFill>
                    <a:srgbClr val="000000"/>
                  </a:solidFill>
                  <a:latin typeface="Arial" pitchFamily="-112" charset="0"/>
                  <a:cs typeface="Arial" pitchFamily="-112" charset="0"/>
                </a:endParaRPr>
              </a:p>
            </p:txBody>
          </p:sp>
          <p:sp>
            <p:nvSpPr>
              <p:cNvPr id="86" name="Freeform 41"/>
              <p:cNvSpPr>
                <a:spLocks/>
              </p:cNvSpPr>
              <p:nvPr/>
            </p:nvSpPr>
            <p:spPr bwMode="auto">
              <a:xfrm>
                <a:off x="1290" y="3431"/>
                <a:ext cx="41" cy="48"/>
              </a:xfrm>
              <a:custGeom>
                <a:avLst/>
                <a:gdLst>
                  <a:gd name="T0" fmla="*/ 0 w 146"/>
                  <a:gd name="T1" fmla="*/ 0 h 174"/>
                  <a:gd name="T2" fmla="*/ 0 w 146"/>
                  <a:gd name="T3" fmla="*/ 0 h 174"/>
                  <a:gd name="T4" fmla="*/ 0 w 146"/>
                  <a:gd name="T5" fmla="*/ 0 h 174"/>
                  <a:gd name="T6" fmla="*/ 0 w 146"/>
                  <a:gd name="T7" fmla="*/ 0 h 174"/>
                  <a:gd name="T8" fmla="*/ 0 w 146"/>
                  <a:gd name="T9" fmla="*/ 0 h 174"/>
                  <a:gd name="T10" fmla="*/ 0 w 146"/>
                  <a:gd name="T11" fmla="*/ 0 h 174"/>
                  <a:gd name="T12" fmla="*/ 0 w 146"/>
                  <a:gd name="T13" fmla="*/ 0 h 174"/>
                  <a:gd name="T14" fmla="*/ 0 w 146"/>
                  <a:gd name="T15" fmla="*/ 0 h 174"/>
                  <a:gd name="T16" fmla="*/ 0 w 146"/>
                  <a:gd name="T17" fmla="*/ 0 h 174"/>
                  <a:gd name="T18" fmla="*/ 0 w 146"/>
                  <a:gd name="T19" fmla="*/ 0 h 174"/>
                  <a:gd name="T20" fmla="*/ 0 w 146"/>
                  <a:gd name="T21" fmla="*/ 0 h 174"/>
                  <a:gd name="T22" fmla="*/ 0 w 146"/>
                  <a:gd name="T23" fmla="*/ 0 h 174"/>
                  <a:gd name="T24" fmla="*/ 0 w 146"/>
                  <a:gd name="T25" fmla="*/ 0 h 174"/>
                  <a:gd name="T26" fmla="*/ 0 w 146"/>
                  <a:gd name="T27" fmla="*/ 0 h 1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6"/>
                  <a:gd name="T43" fmla="*/ 0 h 174"/>
                  <a:gd name="T44" fmla="*/ 146 w 146"/>
                  <a:gd name="T45" fmla="*/ 174 h 17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6" h="174">
                    <a:moveTo>
                      <a:pt x="141" y="48"/>
                    </a:moveTo>
                    <a:cubicBezTo>
                      <a:pt x="143" y="10"/>
                      <a:pt x="143" y="10"/>
                      <a:pt x="143" y="10"/>
                    </a:cubicBezTo>
                    <a:cubicBezTo>
                      <a:pt x="125" y="7"/>
                      <a:pt x="83" y="0"/>
                      <a:pt x="47" y="26"/>
                    </a:cubicBezTo>
                    <a:cubicBezTo>
                      <a:pt x="10" y="53"/>
                      <a:pt x="0" y="123"/>
                      <a:pt x="48" y="154"/>
                    </a:cubicBezTo>
                    <a:cubicBezTo>
                      <a:pt x="80" y="174"/>
                      <a:pt x="138" y="160"/>
                      <a:pt x="142" y="158"/>
                    </a:cubicBezTo>
                    <a:cubicBezTo>
                      <a:pt x="144" y="157"/>
                      <a:pt x="146" y="156"/>
                      <a:pt x="146" y="154"/>
                    </a:cubicBezTo>
                    <a:cubicBezTo>
                      <a:pt x="146" y="152"/>
                      <a:pt x="146" y="118"/>
                      <a:pt x="146" y="116"/>
                    </a:cubicBezTo>
                    <a:cubicBezTo>
                      <a:pt x="146" y="114"/>
                      <a:pt x="144" y="115"/>
                      <a:pt x="142" y="116"/>
                    </a:cubicBezTo>
                    <a:cubicBezTo>
                      <a:pt x="141" y="118"/>
                      <a:pt x="134" y="143"/>
                      <a:pt x="128" y="146"/>
                    </a:cubicBezTo>
                    <a:cubicBezTo>
                      <a:pt x="115" y="153"/>
                      <a:pt x="82" y="157"/>
                      <a:pt x="65" y="123"/>
                    </a:cubicBezTo>
                    <a:cubicBezTo>
                      <a:pt x="54" y="100"/>
                      <a:pt x="54" y="69"/>
                      <a:pt x="70" y="41"/>
                    </a:cubicBezTo>
                    <a:cubicBezTo>
                      <a:pt x="87" y="12"/>
                      <a:pt x="118" y="20"/>
                      <a:pt x="122" y="23"/>
                    </a:cubicBezTo>
                    <a:cubicBezTo>
                      <a:pt x="129" y="27"/>
                      <a:pt x="134" y="36"/>
                      <a:pt x="137" y="48"/>
                    </a:cubicBezTo>
                    <a:cubicBezTo>
                      <a:pt x="138" y="53"/>
                      <a:pt x="141" y="52"/>
                      <a:pt x="141" y="48"/>
                    </a:cubicBezTo>
                    <a:close/>
                  </a:path>
                </a:pathLst>
              </a:custGeom>
              <a:grpFill/>
              <a:ln w="9525">
                <a:noFill/>
                <a:round/>
                <a:headEnd/>
                <a:tailEnd/>
              </a:ln>
            </p:spPr>
            <p:txBody>
              <a:bodyPr/>
              <a:lstStyle/>
              <a:p>
                <a:pPr algn="ctr">
                  <a:defRPr/>
                </a:pPr>
                <a:endParaRPr lang="en-US">
                  <a:solidFill>
                    <a:srgbClr val="000000"/>
                  </a:solidFill>
                  <a:latin typeface="Arial" pitchFamily="-112" charset="0"/>
                  <a:cs typeface="Arial" pitchFamily="-112" charset="0"/>
                </a:endParaRPr>
              </a:p>
            </p:txBody>
          </p:sp>
          <p:sp>
            <p:nvSpPr>
              <p:cNvPr id="87" name="Freeform 42"/>
              <p:cNvSpPr>
                <a:spLocks/>
              </p:cNvSpPr>
              <p:nvPr/>
            </p:nvSpPr>
            <p:spPr bwMode="auto">
              <a:xfrm>
                <a:off x="1333" y="3423"/>
                <a:ext cx="14" cy="20"/>
              </a:xfrm>
              <a:custGeom>
                <a:avLst/>
                <a:gdLst>
                  <a:gd name="T0" fmla="*/ 0 w 49"/>
                  <a:gd name="T1" fmla="*/ 0 h 71"/>
                  <a:gd name="T2" fmla="*/ 0 w 49"/>
                  <a:gd name="T3" fmla="*/ 0 h 71"/>
                  <a:gd name="T4" fmla="*/ 0 w 49"/>
                  <a:gd name="T5" fmla="*/ 0 h 71"/>
                  <a:gd name="T6" fmla="*/ 0 w 49"/>
                  <a:gd name="T7" fmla="*/ 0 h 71"/>
                  <a:gd name="T8" fmla="*/ 0 w 49"/>
                  <a:gd name="T9" fmla="*/ 0 h 71"/>
                  <a:gd name="T10" fmla="*/ 0 w 49"/>
                  <a:gd name="T11" fmla="*/ 0 h 71"/>
                  <a:gd name="T12" fmla="*/ 0 w 49"/>
                  <a:gd name="T13" fmla="*/ 0 h 71"/>
                  <a:gd name="T14" fmla="*/ 0 w 49"/>
                  <a:gd name="T15" fmla="*/ 0 h 71"/>
                  <a:gd name="T16" fmla="*/ 0 w 49"/>
                  <a:gd name="T17" fmla="*/ 0 h 71"/>
                  <a:gd name="T18" fmla="*/ 0 w 49"/>
                  <a:gd name="T19" fmla="*/ 0 h 71"/>
                  <a:gd name="T20" fmla="*/ 0 w 49"/>
                  <a:gd name="T21" fmla="*/ 0 h 71"/>
                  <a:gd name="T22" fmla="*/ 0 w 49"/>
                  <a:gd name="T23" fmla="*/ 0 h 71"/>
                  <a:gd name="T24" fmla="*/ 0 w 49"/>
                  <a:gd name="T25" fmla="*/ 0 h 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71"/>
                  <a:gd name="T41" fmla="*/ 49 w 49"/>
                  <a:gd name="T42" fmla="*/ 71 h 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71">
                    <a:moveTo>
                      <a:pt x="1" y="17"/>
                    </a:moveTo>
                    <a:cubicBezTo>
                      <a:pt x="19" y="0"/>
                      <a:pt x="35" y="6"/>
                      <a:pt x="40" y="12"/>
                    </a:cubicBezTo>
                    <a:cubicBezTo>
                      <a:pt x="46" y="17"/>
                      <a:pt x="49" y="29"/>
                      <a:pt x="36" y="42"/>
                    </a:cubicBezTo>
                    <a:cubicBezTo>
                      <a:pt x="30" y="48"/>
                      <a:pt x="17" y="59"/>
                      <a:pt x="17" y="59"/>
                    </a:cubicBezTo>
                    <a:cubicBezTo>
                      <a:pt x="17" y="59"/>
                      <a:pt x="38" y="59"/>
                      <a:pt x="37" y="59"/>
                    </a:cubicBezTo>
                    <a:cubicBezTo>
                      <a:pt x="39" y="58"/>
                      <a:pt x="43" y="51"/>
                      <a:pt x="44" y="49"/>
                    </a:cubicBezTo>
                    <a:cubicBezTo>
                      <a:pt x="45" y="48"/>
                      <a:pt x="46" y="48"/>
                      <a:pt x="46" y="50"/>
                    </a:cubicBezTo>
                    <a:cubicBezTo>
                      <a:pt x="46" y="51"/>
                      <a:pt x="46" y="71"/>
                      <a:pt x="46" y="71"/>
                    </a:cubicBezTo>
                    <a:cubicBezTo>
                      <a:pt x="40" y="71"/>
                      <a:pt x="5" y="71"/>
                      <a:pt x="0" y="71"/>
                    </a:cubicBezTo>
                    <a:cubicBezTo>
                      <a:pt x="0" y="64"/>
                      <a:pt x="0" y="64"/>
                      <a:pt x="0" y="64"/>
                    </a:cubicBezTo>
                    <a:cubicBezTo>
                      <a:pt x="9" y="56"/>
                      <a:pt x="18" y="46"/>
                      <a:pt x="24" y="38"/>
                    </a:cubicBezTo>
                    <a:cubicBezTo>
                      <a:pt x="31" y="29"/>
                      <a:pt x="30" y="7"/>
                      <a:pt x="6" y="20"/>
                    </a:cubicBezTo>
                    <a:cubicBezTo>
                      <a:pt x="3" y="22"/>
                      <a:pt x="0" y="20"/>
                      <a:pt x="1" y="17"/>
                    </a:cubicBezTo>
                    <a:close/>
                  </a:path>
                </a:pathLst>
              </a:custGeom>
              <a:grpFill/>
              <a:ln w="9525">
                <a:noFill/>
                <a:round/>
                <a:headEnd/>
                <a:tailEnd/>
              </a:ln>
            </p:spPr>
            <p:txBody>
              <a:bodyPr/>
              <a:lstStyle/>
              <a:p>
                <a:pPr algn="ctr">
                  <a:defRPr/>
                </a:pPr>
                <a:endParaRPr lang="en-US">
                  <a:solidFill>
                    <a:srgbClr val="000000"/>
                  </a:solidFill>
                  <a:latin typeface="Arial" pitchFamily="-112" charset="0"/>
                  <a:cs typeface="Arial" pitchFamily="-112" charset="0"/>
                </a:endParaRPr>
              </a:p>
            </p:txBody>
          </p:sp>
        </p:grpSp>
        <p:sp>
          <p:nvSpPr>
            <p:cNvPr id="51" name="Freeform 108"/>
            <p:cNvSpPr>
              <a:spLocks noChangeAspect="1" noEditPoints="1"/>
            </p:cNvSpPr>
            <p:nvPr/>
          </p:nvSpPr>
          <p:spPr bwMode="auto">
            <a:xfrm>
              <a:off x="3670666" y="4285546"/>
              <a:ext cx="616057" cy="86553"/>
            </a:xfrm>
            <a:custGeom>
              <a:avLst/>
              <a:gdLst>
                <a:gd name="T0" fmla="*/ 0 w 661"/>
                <a:gd name="T1" fmla="*/ 0 h 86"/>
                <a:gd name="T2" fmla="*/ 0 w 661"/>
                <a:gd name="T3" fmla="*/ 0 h 86"/>
                <a:gd name="T4" fmla="*/ 0 w 661"/>
                <a:gd name="T5" fmla="*/ 0 h 86"/>
                <a:gd name="T6" fmla="*/ 0 w 661"/>
                <a:gd name="T7" fmla="*/ 0 h 86"/>
                <a:gd name="T8" fmla="*/ 0 w 661"/>
                <a:gd name="T9" fmla="*/ 0 h 86"/>
                <a:gd name="T10" fmla="*/ 0 w 661"/>
                <a:gd name="T11" fmla="*/ 0 h 86"/>
                <a:gd name="T12" fmla="*/ 0 w 661"/>
                <a:gd name="T13" fmla="*/ 0 h 86"/>
                <a:gd name="T14" fmla="*/ 0 w 661"/>
                <a:gd name="T15" fmla="*/ 0 h 86"/>
                <a:gd name="T16" fmla="*/ 0 w 661"/>
                <a:gd name="T17" fmla="*/ 0 h 86"/>
                <a:gd name="T18" fmla="*/ 0 w 661"/>
                <a:gd name="T19" fmla="*/ 0 h 86"/>
                <a:gd name="T20" fmla="*/ 0 w 661"/>
                <a:gd name="T21" fmla="*/ 0 h 86"/>
                <a:gd name="T22" fmla="*/ 0 w 661"/>
                <a:gd name="T23" fmla="*/ 0 h 86"/>
                <a:gd name="T24" fmla="*/ 0 w 661"/>
                <a:gd name="T25" fmla="*/ 0 h 86"/>
                <a:gd name="T26" fmla="*/ 0 w 661"/>
                <a:gd name="T27" fmla="*/ 0 h 86"/>
                <a:gd name="T28" fmla="*/ 0 w 661"/>
                <a:gd name="T29" fmla="*/ 0 h 86"/>
                <a:gd name="T30" fmla="*/ 0 w 661"/>
                <a:gd name="T31" fmla="*/ 0 h 86"/>
                <a:gd name="T32" fmla="*/ 0 w 661"/>
                <a:gd name="T33" fmla="*/ 0 h 86"/>
                <a:gd name="T34" fmla="*/ 0 w 661"/>
                <a:gd name="T35" fmla="*/ 0 h 86"/>
                <a:gd name="T36" fmla="*/ 0 w 661"/>
                <a:gd name="T37" fmla="*/ 0 h 86"/>
                <a:gd name="T38" fmla="*/ 0 w 661"/>
                <a:gd name="T39" fmla="*/ 0 h 86"/>
                <a:gd name="T40" fmla="*/ 0 w 661"/>
                <a:gd name="T41" fmla="*/ 0 h 86"/>
                <a:gd name="T42" fmla="*/ 0 w 661"/>
                <a:gd name="T43" fmla="*/ 0 h 86"/>
                <a:gd name="T44" fmla="*/ 0 w 661"/>
                <a:gd name="T45" fmla="*/ 0 h 86"/>
                <a:gd name="T46" fmla="*/ 0 w 661"/>
                <a:gd name="T47" fmla="*/ 0 h 86"/>
                <a:gd name="T48" fmla="*/ 0 w 661"/>
                <a:gd name="T49" fmla="*/ 0 h 86"/>
                <a:gd name="T50" fmla="*/ 0 w 661"/>
                <a:gd name="T51" fmla="*/ 0 h 86"/>
                <a:gd name="T52" fmla="*/ 0 w 661"/>
                <a:gd name="T53" fmla="*/ 0 h 86"/>
                <a:gd name="T54" fmla="*/ 0 w 661"/>
                <a:gd name="T55" fmla="*/ 0 h 86"/>
                <a:gd name="T56" fmla="*/ 0 w 661"/>
                <a:gd name="T57" fmla="*/ 0 h 86"/>
                <a:gd name="T58" fmla="*/ 0 w 661"/>
                <a:gd name="T59" fmla="*/ 0 h 86"/>
                <a:gd name="T60" fmla="*/ 0 w 661"/>
                <a:gd name="T61" fmla="*/ 0 h 86"/>
                <a:gd name="T62" fmla="*/ 0 w 661"/>
                <a:gd name="T63" fmla="*/ 0 h 86"/>
                <a:gd name="T64" fmla="*/ 0 w 661"/>
                <a:gd name="T65" fmla="*/ 0 h 86"/>
                <a:gd name="T66" fmla="*/ 0 w 661"/>
                <a:gd name="T67" fmla="*/ 0 h 86"/>
                <a:gd name="T68" fmla="*/ 0 w 661"/>
                <a:gd name="T69" fmla="*/ 0 h 86"/>
                <a:gd name="T70" fmla="*/ 0 w 661"/>
                <a:gd name="T71" fmla="*/ 0 h 86"/>
                <a:gd name="T72" fmla="*/ 0 w 661"/>
                <a:gd name="T73" fmla="*/ 0 h 86"/>
                <a:gd name="T74" fmla="*/ 0 w 661"/>
                <a:gd name="T75" fmla="*/ 0 h 8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61"/>
                <a:gd name="T115" fmla="*/ 0 h 86"/>
                <a:gd name="T116" fmla="*/ 661 w 661"/>
                <a:gd name="T117" fmla="*/ 86 h 8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61" h="86">
                  <a:moveTo>
                    <a:pt x="285" y="56"/>
                  </a:moveTo>
                  <a:cubicBezTo>
                    <a:pt x="329" y="56"/>
                    <a:pt x="329" y="56"/>
                    <a:pt x="329" y="56"/>
                  </a:cubicBezTo>
                  <a:cubicBezTo>
                    <a:pt x="306" y="19"/>
                    <a:pt x="306" y="19"/>
                    <a:pt x="306" y="19"/>
                  </a:cubicBezTo>
                  <a:cubicBezTo>
                    <a:pt x="264" y="86"/>
                    <a:pt x="264" y="86"/>
                    <a:pt x="264" y="86"/>
                  </a:cubicBezTo>
                  <a:cubicBezTo>
                    <a:pt x="244" y="86"/>
                    <a:pt x="244" y="86"/>
                    <a:pt x="244" y="86"/>
                  </a:cubicBezTo>
                  <a:cubicBezTo>
                    <a:pt x="296" y="6"/>
                    <a:pt x="296" y="6"/>
                    <a:pt x="296" y="6"/>
                  </a:cubicBezTo>
                  <a:cubicBezTo>
                    <a:pt x="298" y="2"/>
                    <a:pt x="302" y="0"/>
                    <a:pt x="306" y="0"/>
                  </a:cubicBezTo>
                  <a:cubicBezTo>
                    <a:pt x="310" y="0"/>
                    <a:pt x="314" y="2"/>
                    <a:pt x="316" y="6"/>
                  </a:cubicBezTo>
                  <a:cubicBezTo>
                    <a:pt x="368" y="86"/>
                    <a:pt x="368" y="86"/>
                    <a:pt x="368" y="86"/>
                  </a:cubicBezTo>
                  <a:cubicBezTo>
                    <a:pt x="348" y="86"/>
                    <a:pt x="348" y="86"/>
                    <a:pt x="348" y="86"/>
                  </a:cubicBezTo>
                  <a:cubicBezTo>
                    <a:pt x="339" y="71"/>
                    <a:pt x="339" y="71"/>
                    <a:pt x="339" y="71"/>
                  </a:cubicBezTo>
                  <a:cubicBezTo>
                    <a:pt x="295" y="71"/>
                    <a:pt x="295" y="71"/>
                    <a:pt x="295" y="71"/>
                  </a:cubicBezTo>
                  <a:cubicBezTo>
                    <a:pt x="285" y="56"/>
                    <a:pt x="285" y="56"/>
                    <a:pt x="285" y="56"/>
                  </a:cubicBezTo>
                  <a:close/>
                  <a:moveTo>
                    <a:pt x="486" y="71"/>
                  </a:moveTo>
                  <a:cubicBezTo>
                    <a:pt x="486" y="1"/>
                    <a:pt x="486" y="1"/>
                    <a:pt x="486" y="1"/>
                  </a:cubicBezTo>
                  <a:cubicBezTo>
                    <a:pt x="470" y="1"/>
                    <a:pt x="470" y="1"/>
                    <a:pt x="470" y="1"/>
                  </a:cubicBezTo>
                  <a:cubicBezTo>
                    <a:pt x="470" y="78"/>
                    <a:pt x="470" y="78"/>
                    <a:pt x="470" y="78"/>
                  </a:cubicBezTo>
                  <a:cubicBezTo>
                    <a:pt x="470" y="80"/>
                    <a:pt x="470" y="82"/>
                    <a:pt x="472" y="84"/>
                  </a:cubicBezTo>
                  <a:cubicBezTo>
                    <a:pt x="474" y="86"/>
                    <a:pt x="476" y="86"/>
                    <a:pt x="478" y="86"/>
                  </a:cubicBezTo>
                  <a:cubicBezTo>
                    <a:pt x="553" y="86"/>
                    <a:pt x="553" y="86"/>
                    <a:pt x="553" y="86"/>
                  </a:cubicBezTo>
                  <a:cubicBezTo>
                    <a:pt x="562" y="71"/>
                    <a:pt x="562" y="71"/>
                    <a:pt x="562" y="71"/>
                  </a:cubicBezTo>
                  <a:cubicBezTo>
                    <a:pt x="486" y="71"/>
                    <a:pt x="486" y="71"/>
                    <a:pt x="486" y="71"/>
                  </a:cubicBezTo>
                  <a:close/>
                  <a:moveTo>
                    <a:pt x="215" y="59"/>
                  </a:moveTo>
                  <a:cubicBezTo>
                    <a:pt x="231" y="59"/>
                    <a:pt x="244" y="46"/>
                    <a:pt x="244" y="30"/>
                  </a:cubicBezTo>
                  <a:cubicBezTo>
                    <a:pt x="244" y="14"/>
                    <a:pt x="231" y="1"/>
                    <a:pt x="215" y="1"/>
                  </a:cubicBezTo>
                  <a:cubicBezTo>
                    <a:pt x="143" y="1"/>
                    <a:pt x="143" y="1"/>
                    <a:pt x="143" y="1"/>
                  </a:cubicBezTo>
                  <a:cubicBezTo>
                    <a:pt x="143" y="86"/>
                    <a:pt x="143" y="86"/>
                    <a:pt x="143" y="86"/>
                  </a:cubicBezTo>
                  <a:cubicBezTo>
                    <a:pt x="160" y="86"/>
                    <a:pt x="160" y="86"/>
                    <a:pt x="160" y="86"/>
                  </a:cubicBezTo>
                  <a:cubicBezTo>
                    <a:pt x="160" y="16"/>
                    <a:pt x="160" y="16"/>
                    <a:pt x="160" y="16"/>
                  </a:cubicBezTo>
                  <a:cubicBezTo>
                    <a:pt x="214" y="16"/>
                    <a:pt x="214" y="16"/>
                    <a:pt x="214" y="16"/>
                  </a:cubicBezTo>
                  <a:cubicBezTo>
                    <a:pt x="221" y="16"/>
                    <a:pt x="228" y="22"/>
                    <a:pt x="228" y="30"/>
                  </a:cubicBezTo>
                  <a:cubicBezTo>
                    <a:pt x="228" y="38"/>
                    <a:pt x="221" y="44"/>
                    <a:pt x="214" y="44"/>
                  </a:cubicBezTo>
                  <a:cubicBezTo>
                    <a:pt x="168" y="44"/>
                    <a:pt x="168" y="44"/>
                    <a:pt x="168" y="44"/>
                  </a:cubicBezTo>
                  <a:cubicBezTo>
                    <a:pt x="216" y="86"/>
                    <a:pt x="216" y="86"/>
                    <a:pt x="216" y="86"/>
                  </a:cubicBezTo>
                  <a:cubicBezTo>
                    <a:pt x="240" y="86"/>
                    <a:pt x="240" y="86"/>
                    <a:pt x="240" y="86"/>
                  </a:cubicBezTo>
                  <a:cubicBezTo>
                    <a:pt x="207" y="59"/>
                    <a:pt x="207" y="59"/>
                    <a:pt x="207" y="59"/>
                  </a:cubicBezTo>
                  <a:cubicBezTo>
                    <a:pt x="215" y="59"/>
                    <a:pt x="215" y="59"/>
                    <a:pt x="215" y="59"/>
                  </a:cubicBezTo>
                  <a:close/>
                  <a:moveTo>
                    <a:pt x="42" y="86"/>
                  </a:moveTo>
                  <a:cubicBezTo>
                    <a:pt x="19" y="86"/>
                    <a:pt x="0" y="67"/>
                    <a:pt x="0" y="44"/>
                  </a:cubicBezTo>
                  <a:cubicBezTo>
                    <a:pt x="0" y="20"/>
                    <a:pt x="19" y="1"/>
                    <a:pt x="42" y="1"/>
                  </a:cubicBezTo>
                  <a:cubicBezTo>
                    <a:pt x="92" y="1"/>
                    <a:pt x="92" y="1"/>
                    <a:pt x="92" y="1"/>
                  </a:cubicBezTo>
                  <a:cubicBezTo>
                    <a:pt x="115" y="1"/>
                    <a:pt x="134" y="20"/>
                    <a:pt x="134" y="44"/>
                  </a:cubicBezTo>
                  <a:cubicBezTo>
                    <a:pt x="134" y="67"/>
                    <a:pt x="115" y="86"/>
                    <a:pt x="92" y="86"/>
                  </a:cubicBezTo>
                  <a:cubicBezTo>
                    <a:pt x="42" y="86"/>
                    <a:pt x="42" y="86"/>
                    <a:pt x="42" y="86"/>
                  </a:cubicBezTo>
                  <a:close/>
                  <a:moveTo>
                    <a:pt x="91" y="71"/>
                  </a:moveTo>
                  <a:cubicBezTo>
                    <a:pt x="106" y="71"/>
                    <a:pt x="118" y="59"/>
                    <a:pt x="118" y="44"/>
                  </a:cubicBezTo>
                  <a:cubicBezTo>
                    <a:pt x="118" y="29"/>
                    <a:pt x="106" y="16"/>
                    <a:pt x="91" y="16"/>
                  </a:cubicBezTo>
                  <a:cubicBezTo>
                    <a:pt x="43" y="16"/>
                    <a:pt x="43" y="16"/>
                    <a:pt x="43" y="16"/>
                  </a:cubicBezTo>
                  <a:cubicBezTo>
                    <a:pt x="28" y="16"/>
                    <a:pt x="16" y="29"/>
                    <a:pt x="16" y="44"/>
                  </a:cubicBezTo>
                  <a:cubicBezTo>
                    <a:pt x="16" y="59"/>
                    <a:pt x="28" y="71"/>
                    <a:pt x="43" y="71"/>
                  </a:cubicBezTo>
                  <a:cubicBezTo>
                    <a:pt x="91" y="71"/>
                    <a:pt x="91" y="71"/>
                    <a:pt x="91" y="71"/>
                  </a:cubicBezTo>
                  <a:close/>
                  <a:moveTo>
                    <a:pt x="402" y="86"/>
                  </a:moveTo>
                  <a:cubicBezTo>
                    <a:pt x="378" y="86"/>
                    <a:pt x="359" y="67"/>
                    <a:pt x="359" y="44"/>
                  </a:cubicBezTo>
                  <a:cubicBezTo>
                    <a:pt x="359" y="20"/>
                    <a:pt x="378" y="1"/>
                    <a:pt x="402" y="1"/>
                  </a:cubicBezTo>
                  <a:cubicBezTo>
                    <a:pt x="461" y="1"/>
                    <a:pt x="461" y="1"/>
                    <a:pt x="461" y="1"/>
                  </a:cubicBezTo>
                  <a:cubicBezTo>
                    <a:pt x="451" y="16"/>
                    <a:pt x="451" y="16"/>
                    <a:pt x="451" y="16"/>
                  </a:cubicBezTo>
                  <a:cubicBezTo>
                    <a:pt x="403" y="16"/>
                    <a:pt x="403" y="16"/>
                    <a:pt x="403" y="16"/>
                  </a:cubicBezTo>
                  <a:cubicBezTo>
                    <a:pt x="388" y="16"/>
                    <a:pt x="375" y="29"/>
                    <a:pt x="375" y="44"/>
                  </a:cubicBezTo>
                  <a:cubicBezTo>
                    <a:pt x="375" y="59"/>
                    <a:pt x="388" y="71"/>
                    <a:pt x="403" y="71"/>
                  </a:cubicBezTo>
                  <a:cubicBezTo>
                    <a:pt x="462" y="71"/>
                    <a:pt x="462" y="71"/>
                    <a:pt x="462" y="71"/>
                  </a:cubicBezTo>
                  <a:cubicBezTo>
                    <a:pt x="452" y="86"/>
                    <a:pt x="452" y="86"/>
                    <a:pt x="452" y="86"/>
                  </a:cubicBezTo>
                  <a:cubicBezTo>
                    <a:pt x="402" y="86"/>
                    <a:pt x="402" y="86"/>
                    <a:pt x="402" y="86"/>
                  </a:cubicBezTo>
                  <a:close/>
                  <a:moveTo>
                    <a:pt x="602" y="71"/>
                  </a:moveTo>
                  <a:cubicBezTo>
                    <a:pt x="590" y="71"/>
                    <a:pt x="579" y="63"/>
                    <a:pt x="576" y="51"/>
                  </a:cubicBezTo>
                  <a:cubicBezTo>
                    <a:pt x="646" y="51"/>
                    <a:pt x="646" y="51"/>
                    <a:pt x="646" y="51"/>
                  </a:cubicBezTo>
                  <a:cubicBezTo>
                    <a:pt x="656" y="36"/>
                    <a:pt x="656" y="36"/>
                    <a:pt x="656" y="36"/>
                  </a:cubicBezTo>
                  <a:cubicBezTo>
                    <a:pt x="576" y="36"/>
                    <a:pt x="576" y="36"/>
                    <a:pt x="576" y="36"/>
                  </a:cubicBezTo>
                  <a:cubicBezTo>
                    <a:pt x="579" y="25"/>
                    <a:pt x="590" y="16"/>
                    <a:pt x="602" y="16"/>
                  </a:cubicBezTo>
                  <a:cubicBezTo>
                    <a:pt x="650" y="16"/>
                    <a:pt x="650" y="16"/>
                    <a:pt x="650" y="16"/>
                  </a:cubicBezTo>
                  <a:cubicBezTo>
                    <a:pt x="660" y="1"/>
                    <a:pt x="660" y="1"/>
                    <a:pt x="660" y="1"/>
                  </a:cubicBezTo>
                  <a:cubicBezTo>
                    <a:pt x="601" y="1"/>
                    <a:pt x="601" y="1"/>
                    <a:pt x="601" y="1"/>
                  </a:cubicBezTo>
                  <a:cubicBezTo>
                    <a:pt x="578" y="1"/>
                    <a:pt x="559" y="20"/>
                    <a:pt x="559" y="44"/>
                  </a:cubicBezTo>
                  <a:cubicBezTo>
                    <a:pt x="559" y="67"/>
                    <a:pt x="578" y="86"/>
                    <a:pt x="601" y="86"/>
                  </a:cubicBezTo>
                  <a:cubicBezTo>
                    <a:pt x="652" y="86"/>
                    <a:pt x="652" y="86"/>
                    <a:pt x="652" y="86"/>
                  </a:cubicBezTo>
                  <a:cubicBezTo>
                    <a:pt x="661" y="71"/>
                    <a:pt x="661" y="71"/>
                    <a:pt x="661" y="71"/>
                  </a:cubicBezTo>
                  <a:cubicBezTo>
                    <a:pt x="602" y="71"/>
                    <a:pt x="602" y="71"/>
                    <a:pt x="602" y="71"/>
                  </a:cubicBezTo>
                  <a:close/>
                </a:path>
              </a:pathLst>
            </a:custGeom>
            <a:solidFill>
              <a:srgbClr val="FFFFFF"/>
            </a:solidFill>
            <a:ln w="9525">
              <a:noFill/>
              <a:round/>
              <a:headEnd/>
              <a:tailEnd/>
            </a:ln>
          </p:spPr>
          <p:txBody>
            <a:bodyPr/>
            <a:lstStyle/>
            <a:p>
              <a:endParaRPr lang="en-US"/>
            </a:p>
          </p:txBody>
        </p:sp>
        <p:sp>
          <p:nvSpPr>
            <p:cNvPr id="52" name="AutoShape 9"/>
            <p:cNvSpPr>
              <a:spLocks noChangeAspect="1" noChangeArrowheads="1" noTextEdit="1"/>
            </p:cNvSpPr>
            <p:nvPr/>
          </p:nvSpPr>
          <p:spPr bwMode="auto">
            <a:xfrm>
              <a:off x="2509560" y="4593700"/>
              <a:ext cx="385096" cy="144255"/>
            </a:xfrm>
            <a:prstGeom prst="rect">
              <a:avLst/>
            </a:prstGeom>
            <a:noFill/>
            <a:ln w="9525">
              <a:noFill/>
              <a:miter lim="800000"/>
              <a:headEnd/>
              <a:tailEnd/>
            </a:ln>
          </p:spPr>
          <p:txBody>
            <a:bodyPr/>
            <a:lstStyle/>
            <a:p>
              <a:endParaRPr lang="en-US"/>
            </a:p>
          </p:txBody>
        </p:sp>
        <p:sp>
          <p:nvSpPr>
            <p:cNvPr id="53" name="Freeform 10"/>
            <p:cNvSpPr>
              <a:spLocks noEditPoints="1"/>
            </p:cNvSpPr>
            <p:nvPr/>
          </p:nvSpPr>
          <p:spPr bwMode="auto">
            <a:xfrm>
              <a:off x="2509560" y="4593700"/>
              <a:ext cx="385096" cy="144255"/>
            </a:xfrm>
            <a:custGeom>
              <a:avLst/>
              <a:gdLst>
                <a:gd name="T0" fmla="*/ 0 w 351"/>
                <a:gd name="T1" fmla="*/ 1220596034 h 135"/>
                <a:gd name="T2" fmla="*/ 1320475622 w 351"/>
                <a:gd name="T3" fmla="*/ 1220596034 h 135"/>
                <a:gd name="T4" fmla="*/ 1320475622 w 351"/>
                <a:gd name="T5" fmla="*/ 1220596034 h 135"/>
                <a:gd name="T6" fmla="*/ 1320475622 w 351"/>
                <a:gd name="T7" fmla="*/ 1220596034 h 135"/>
                <a:gd name="T8" fmla="*/ 1320475622 w 351"/>
                <a:gd name="T9" fmla="*/ 1220596034 h 135"/>
                <a:gd name="T10" fmla="*/ 1320475622 w 351"/>
                <a:gd name="T11" fmla="*/ 1220596034 h 135"/>
                <a:gd name="T12" fmla="*/ 1320475622 w 351"/>
                <a:gd name="T13" fmla="*/ 1220596034 h 135"/>
                <a:gd name="T14" fmla="*/ 1320475622 w 351"/>
                <a:gd name="T15" fmla="*/ 1220596034 h 135"/>
                <a:gd name="T16" fmla="*/ 1320475622 w 351"/>
                <a:gd name="T17" fmla="*/ 1220596034 h 135"/>
                <a:gd name="T18" fmla="*/ 1320475622 w 351"/>
                <a:gd name="T19" fmla="*/ 1220596034 h 135"/>
                <a:gd name="T20" fmla="*/ 1320475622 w 351"/>
                <a:gd name="T21" fmla="*/ 1220596034 h 135"/>
                <a:gd name="T22" fmla="*/ 1320475622 w 351"/>
                <a:gd name="T23" fmla="*/ 0 h 135"/>
                <a:gd name="T24" fmla="*/ 1320475622 w 351"/>
                <a:gd name="T25" fmla="*/ 1220596034 h 135"/>
                <a:gd name="T26" fmla="*/ 1320475622 w 351"/>
                <a:gd name="T27" fmla="*/ 1220596034 h 135"/>
                <a:gd name="T28" fmla="*/ 1320475622 w 351"/>
                <a:gd name="T29" fmla="*/ 1220596034 h 135"/>
                <a:gd name="T30" fmla="*/ 1320475622 w 351"/>
                <a:gd name="T31" fmla="*/ 1220596034 h 135"/>
                <a:gd name="T32" fmla="*/ 1320475622 w 351"/>
                <a:gd name="T33" fmla="*/ 1220596034 h 135"/>
                <a:gd name="T34" fmla="*/ 1320475622 w 351"/>
                <a:gd name="T35" fmla="*/ 1220596034 h 135"/>
                <a:gd name="T36" fmla="*/ 1320475622 w 351"/>
                <a:gd name="T37" fmla="*/ 1220596034 h 135"/>
                <a:gd name="T38" fmla="*/ 1320475622 w 351"/>
                <a:gd name="T39" fmla="*/ 1220596034 h 135"/>
                <a:gd name="T40" fmla="*/ 1320475622 w 351"/>
                <a:gd name="T41" fmla="*/ 1220596034 h 135"/>
                <a:gd name="T42" fmla="*/ 1320475622 w 351"/>
                <a:gd name="T43" fmla="*/ 1220596034 h 135"/>
                <a:gd name="T44" fmla="*/ 1320475622 w 351"/>
                <a:gd name="T45" fmla="*/ 1220596034 h 135"/>
                <a:gd name="T46" fmla="*/ 1320475622 w 351"/>
                <a:gd name="T47" fmla="*/ 1220596034 h 135"/>
                <a:gd name="T48" fmla="*/ 1320475622 w 351"/>
                <a:gd name="T49" fmla="*/ 1220596034 h 135"/>
                <a:gd name="T50" fmla="*/ 1320475622 w 351"/>
                <a:gd name="T51" fmla="*/ 1220596034 h 135"/>
                <a:gd name="T52" fmla="*/ 1320475622 w 351"/>
                <a:gd name="T53" fmla="*/ 1220596034 h 135"/>
                <a:gd name="T54" fmla="*/ 1320475622 w 351"/>
                <a:gd name="T55" fmla="*/ 1220596034 h 135"/>
                <a:gd name="T56" fmla="*/ 1320475622 w 351"/>
                <a:gd name="T57" fmla="*/ 1220596034 h 135"/>
                <a:gd name="T58" fmla="*/ 1320475622 w 351"/>
                <a:gd name="T59" fmla="*/ 1220596034 h 135"/>
                <a:gd name="T60" fmla="*/ 1320475622 w 351"/>
                <a:gd name="T61" fmla="*/ 1220596034 h 135"/>
                <a:gd name="T62" fmla="*/ 1320475622 w 351"/>
                <a:gd name="T63" fmla="*/ 1220596034 h 135"/>
                <a:gd name="T64" fmla="*/ 1320475622 w 351"/>
                <a:gd name="T65" fmla="*/ 1220596034 h 135"/>
                <a:gd name="T66" fmla="*/ 1320475622 w 351"/>
                <a:gd name="T67" fmla="*/ 1220596034 h 135"/>
                <a:gd name="T68" fmla="*/ 1320475622 w 351"/>
                <a:gd name="T69" fmla="*/ 1220596034 h 135"/>
                <a:gd name="T70" fmla="*/ 1320475622 w 351"/>
                <a:gd name="T71" fmla="*/ 1220596034 h 135"/>
                <a:gd name="T72" fmla="*/ 1320475622 w 351"/>
                <a:gd name="T73" fmla="*/ 1220596034 h 135"/>
                <a:gd name="T74" fmla="*/ 1320475622 w 351"/>
                <a:gd name="T75" fmla="*/ 1220596034 h 135"/>
                <a:gd name="T76" fmla="*/ 1320475622 w 351"/>
                <a:gd name="T77" fmla="*/ 1220596034 h 135"/>
                <a:gd name="T78" fmla="*/ 1320475622 w 351"/>
                <a:gd name="T79" fmla="*/ 1220596034 h 135"/>
                <a:gd name="T80" fmla="*/ 1320475622 w 351"/>
                <a:gd name="T81" fmla="*/ 1220596034 h 135"/>
                <a:gd name="T82" fmla="*/ 1320475622 w 351"/>
                <a:gd name="T83" fmla="*/ 1220596034 h 135"/>
                <a:gd name="T84" fmla="*/ 1320475622 w 351"/>
                <a:gd name="T85" fmla="*/ 1220596034 h 135"/>
                <a:gd name="T86" fmla="*/ 1320475622 w 351"/>
                <a:gd name="T87" fmla="*/ 1220596034 h 135"/>
                <a:gd name="T88" fmla="*/ 1320475622 w 351"/>
                <a:gd name="T89" fmla="*/ 1220596034 h 135"/>
                <a:gd name="T90" fmla="*/ 1320475622 w 351"/>
                <a:gd name="T91" fmla="*/ 1220596034 h 135"/>
                <a:gd name="T92" fmla="*/ 1320475622 w 351"/>
                <a:gd name="T93" fmla="*/ 1220596034 h 135"/>
                <a:gd name="T94" fmla="*/ 1320475622 w 351"/>
                <a:gd name="T95" fmla="*/ 1220596034 h 135"/>
                <a:gd name="T96" fmla="*/ 0 w 351"/>
                <a:gd name="T97" fmla="*/ 1220596034 h 135"/>
                <a:gd name="T98" fmla="*/ 1320475622 w 351"/>
                <a:gd name="T99" fmla="*/ 1220596034 h 13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51"/>
                <a:gd name="T151" fmla="*/ 0 h 135"/>
                <a:gd name="T152" fmla="*/ 351 w 351"/>
                <a:gd name="T153" fmla="*/ 135 h 13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51" h="135">
                  <a:moveTo>
                    <a:pt x="0" y="0"/>
                  </a:moveTo>
                  <a:cubicBezTo>
                    <a:pt x="71" y="0"/>
                    <a:pt x="71" y="0"/>
                    <a:pt x="71" y="0"/>
                  </a:cubicBezTo>
                  <a:cubicBezTo>
                    <a:pt x="71" y="10"/>
                    <a:pt x="71" y="10"/>
                    <a:pt x="71" y="10"/>
                  </a:cubicBezTo>
                  <a:cubicBezTo>
                    <a:pt x="0" y="10"/>
                    <a:pt x="0" y="10"/>
                    <a:pt x="0" y="10"/>
                  </a:cubicBezTo>
                  <a:cubicBezTo>
                    <a:pt x="0" y="0"/>
                    <a:pt x="0" y="0"/>
                    <a:pt x="0" y="0"/>
                  </a:cubicBezTo>
                  <a:close/>
                  <a:moveTo>
                    <a:pt x="198" y="0"/>
                  </a:moveTo>
                  <a:cubicBezTo>
                    <a:pt x="252" y="0"/>
                    <a:pt x="252" y="0"/>
                    <a:pt x="252" y="0"/>
                  </a:cubicBezTo>
                  <a:cubicBezTo>
                    <a:pt x="256" y="10"/>
                    <a:pt x="256" y="10"/>
                    <a:pt x="256" y="10"/>
                  </a:cubicBezTo>
                  <a:cubicBezTo>
                    <a:pt x="198" y="10"/>
                    <a:pt x="198" y="10"/>
                    <a:pt x="198" y="10"/>
                  </a:cubicBezTo>
                  <a:cubicBezTo>
                    <a:pt x="198" y="0"/>
                    <a:pt x="198" y="0"/>
                    <a:pt x="198" y="0"/>
                  </a:cubicBezTo>
                  <a:close/>
                  <a:moveTo>
                    <a:pt x="259" y="17"/>
                  </a:moveTo>
                  <a:cubicBezTo>
                    <a:pt x="263" y="29"/>
                    <a:pt x="263" y="29"/>
                    <a:pt x="263" y="29"/>
                  </a:cubicBezTo>
                  <a:cubicBezTo>
                    <a:pt x="217" y="29"/>
                    <a:pt x="217" y="29"/>
                    <a:pt x="217" y="29"/>
                  </a:cubicBezTo>
                  <a:cubicBezTo>
                    <a:pt x="198" y="29"/>
                    <a:pt x="198" y="29"/>
                    <a:pt x="198" y="29"/>
                  </a:cubicBezTo>
                  <a:cubicBezTo>
                    <a:pt x="198" y="17"/>
                    <a:pt x="198" y="17"/>
                    <a:pt x="198" y="17"/>
                  </a:cubicBezTo>
                  <a:cubicBezTo>
                    <a:pt x="259" y="17"/>
                    <a:pt x="259" y="17"/>
                    <a:pt x="259" y="17"/>
                  </a:cubicBezTo>
                  <a:close/>
                  <a:moveTo>
                    <a:pt x="265" y="36"/>
                  </a:moveTo>
                  <a:cubicBezTo>
                    <a:pt x="270" y="47"/>
                    <a:pt x="270" y="47"/>
                    <a:pt x="270" y="47"/>
                  </a:cubicBezTo>
                  <a:cubicBezTo>
                    <a:pt x="217" y="47"/>
                    <a:pt x="217" y="47"/>
                    <a:pt x="217" y="47"/>
                  </a:cubicBezTo>
                  <a:cubicBezTo>
                    <a:pt x="217" y="36"/>
                    <a:pt x="217" y="36"/>
                    <a:pt x="217" y="36"/>
                  </a:cubicBezTo>
                  <a:cubicBezTo>
                    <a:pt x="265" y="36"/>
                    <a:pt x="265" y="36"/>
                    <a:pt x="265" y="36"/>
                  </a:cubicBezTo>
                  <a:close/>
                  <a:moveTo>
                    <a:pt x="272" y="52"/>
                  </a:moveTo>
                  <a:cubicBezTo>
                    <a:pt x="274" y="60"/>
                    <a:pt x="274" y="60"/>
                    <a:pt x="274" y="60"/>
                  </a:cubicBezTo>
                  <a:cubicBezTo>
                    <a:pt x="278" y="52"/>
                    <a:pt x="278" y="52"/>
                    <a:pt x="278" y="52"/>
                  </a:cubicBezTo>
                  <a:cubicBezTo>
                    <a:pt x="333" y="52"/>
                    <a:pt x="333" y="52"/>
                    <a:pt x="333" y="52"/>
                  </a:cubicBezTo>
                  <a:cubicBezTo>
                    <a:pt x="333" y="64"/>
                    <a:pt x="333" y="64"/>
                    <a:pt x="333" y="64"/>
                  </a:cubicBezTo>
                  <a:cubicBezTo>
                    <a:pt x="304" y="64"/>
                    <a:pt x="304" y="64"/>
                    <a:pt x="304" y="64"/>
                  </a:cubicBezTo>
                  <a:cubicBezTo>
                    <a:pt x="304" y="57"/>
                    <a:pt x="304" y="57"/>
                    <a:pt x="304" y="57"/>
                  </a:cubicBezTo>
                  <a:cubicBezTo>
                    <a:pt x="301" y="64"/>
                    <a:pt x="301" y="64"/>
                    <a:pt x="301" y="64"/>
                  </a:cubicBezTo>
                  <a:cubicBezTo>
                    <a:pt x="249" y="64"/>
                    <a:pt x="249" y="64"/>
                    <a:pt x="249" y="64"/>
                  </a:cubicBezTo>
                  <a:cubicBezTo>
                    <a:pt x="247" y="57"/>
                    <a:pt x="247" y="57"/>
                    <a:pt x="247" y="57"/>
                  </a:cubicBezTo>
                  <a:cubicBezTo>
                    <a:pt x="247" y="64"/>
                    <a:pt x="247" y="64"/>
                    <a:pt x="247" y="64"/>
                  </a:cubicBezTo>
                  <a:cubicBezTo>
                    <a:pt x="217" y="64"/>
                    <a:pt x="217" y="64"/>
                    <a:pt x="217" y="64"/>
                  </a:cubicBezTo>
                  <a:cubicBezTo>
                    <a:pt x="217" y="52"/>
                    <a:pt x="217" y="52"/>
                    <a:pt x="217" y="52"/>
                  </a:cubicBezTo>
                  <a:cubicBezTo>
                    <a:pt x="272" y="52"/>
                    <a:pt x="272" y="52"/>
                    <a:pt x="272" y="52"/>
                  </a:cubicBezTo>
                  <a:close/>
                  <a:moveTo>
                    <a:pt x="279" y="47"/>
                  </a:moveTo>
                  <a:cubicBezTo>
                    <a:pt x="284" y="36"/>
                    <a:pt x="284" y="36"/>
                    <a:pt x="284" y="36"/>
                  </a:cubicBezTo>
                  <a:cubicBezTo>
                    <a:pt x="333" y="36"/>
                    <a:pt x="333" y="36"/>
                    <a:pt x="333" y="36"/>
                  </a:cubicBezTo>
                  <a:cubicBezTo>
                    <a:pt x="333" y="47"/>
                    <a:pt x="333" y="47"/>
                    <a:pt x="333" y="47"/>
                  </a:cubicBezTo>
                  <a:cubicBezTo>
                    <a:pt x="279" y="47"/>
                    <a:pt x="279" y="47"/>
                    <a:pt x="279" y="47"/>
                  </a:cubicBezTo>
                  <a:close/>
                  <a:moveTo>
                    <a:pt x="286" y="29"/>
                  </a:moveTo>
                  <a:cubicBezTo>
                    <a:pt x="290" y="17"/>
                    <a:pt x="290" y="17"/>
                    <a:pt x="290" y="17"/>
                  </a:cubicBezTo>
                  <a:cubicBezTo>
                    <a:pt x="351" y="17"/>
                    <a:pt x="351" y="17"/>
                    <a:pt x="351" y="17"/>
                  </a:cubicBezTo>
                  <a:cubicBezTo>
                    <a:pt x="351" y="29"/>
                    <a:pt x="351" y="29"/>
                    <a:pt x="351" y="29"/>
                  </a:cubicBezTo>
                  <a:cubicBezTo>
                    <a:pt x="333" y="29"/>
                    <a:pt x="333" y="29"/>
                    <a:pt x="333" y="29"/>
                  </a:cubicBezTo>
                  <a:cubicBezTo>
                    <a:pt x="286" y="29"/>
                    <a:pt x="286" y="29"/>
                    <a:pt x="286" y="29"/>
                  </a:cubicBezTo>
                  <a:close/>
                  <a:moveTo>
                    <a:pt x="293" y="10"/>
                  </a:moveTo>
                  <a:cubicBezTo>
                    <a:pt x="297" y="0"/>
                    <a:pt x="297" y="0"/>
                    <a:pt x="297" y="0"/>
                  </a:cubicBezTo>
                  <a:cubicBezTo>
                    <a:pt x="351" y="0"/>
                    <a:pt x="351" y="0"/>
                    <a:pt x="351" y="0"/>
                  </a:cubicBezTo>
                  <a:cubicBezTo>
                    <a:pt x="351" y="10"/>
                    <a:pt x="351" y="10"/>
                    <a:pt x="351" y="10"/>
                  </a:cubicBezTo>
                  <a:cubicBezTo>
                    <a:pt x="293" y="10"/>
                    <a:pt x="293" y="10"/>
                    <a:pt x="293" y="10"/>
                  </a:cubicBezTo>
                  <a:close/>
                  <a:moveTo>
                    <a:pt x="333" y="71"/>
                  </a:moveTo>
                  <a:cubicBezTo>
                    <a:pt x="333" y="83"/>
                    <a:pt x="333" y="83"/>
                    <a:pt x="333" y="83"/>
                  </a:cubicBezTo>
                  <a:cubicBezTo>
                    <a:pt x="304" y="83"/>
                    <a:pt x="304" y="83"/>
                    <a:pt x="304" y="83"/>
                  </a:cubicBezTo>
                  <a:cubicBezTo>
                    <a:pt x="304" y="71"/>
                    <a:pt x="304" y="71"/>
                    <a:pt x="304" y="71"/>
                  </a:cubicBezTo>
                  <a:cubicBezTo>
                    <a:pt x="333" y="71"/>
                    <a:pt x="333" y="71"/>
                    <a:pt x="333" y="71"/>
                  </a:cubicBezTo>
                  <a:close/>
                  <a:moveTo>
                    <a:pt x="333" y="88"/>
                  </a:moveTo>
                  <a:cubicBezTo>
                    <a:pt x="333" y="100"/>
                    <a:pt x="333" y="100"/>
                    <a:pt x="333" y="100"/>
                  </a:cubicBezTo>
                  <a:cubicBezTo>
                    <a:pt x="304" y="100"/>
                    <a:pt x="304" y="100"/>
                    <a:pt x="304" y="100"/>
                  </a:cubicBezTo>
                  <a:cubicBezTo>
                    <a:pt x="304" y="88"/>
                    <a:pt x="304" y="88"/>
                    <a:pt x="304" y="88"/>
                  </a:cubicBezTo>
                  <a:cubicBezTo>
                    <a:pt x="333" y="88"/>
                    <a:pt x="333" y="88"/>
                    <a:pt x="333" y="88"/>
                  </a:cubicBezTo>
                  <a:close/>
                  <a:moveTo>
                    <a:pt x="333" y="106"/>
                  </a:moveTo>
                  <a:cubicBezTo>
                    <a:pt x="351" y="106"/>
                    <a:pt x="351" y="106"/>
                    <a:pt x="351" y="106"/>
                  </a:cubicBezTo>
                  <a:cubicBezTo>
                    <a:pt x="351" y="118"/>
                    <a:pt x="351" y="118"/>
                    <a:pt x="351" y="118"/>
                  </a:cubicBezTo>
                  <a:cubicBezTo>
                    <a:pt x="304" y="118"/>
                    <a:pt x="304" y="118"/>
                    <a:pt x="304" y="118"/>
                  </a:cubicBezTo>
                  <a:cubicBezTo>
                    <a:pt x="304" y="106"/>
                    <a:pt x="304" y="106"/>
                    <a:pt x="304" y="106"/>
                  </a:cubicBezTo>
                  <a:cubicBezTo>
                    <a:pt x="333" y="106"/>
                    <a:pt x="333" y="106"/>
                    <a:pt x="333" y="106"/>
                  </a:cubicBezTo>
                  <a:close/>
                  <a:moveTo>
                    <a:pt x="351" y="123"/>
                  </a:moveTo>
                  <a:cubicBezTo>
                    <a:pt x="351" y="134"/>
                    <a:pt x="351" y="134"/>
                    <a:pt x="351" y="134"/>
                  </a:cubicBezTo>
                  <a:cubicBezTo>
                    <a:pt x="304" y="134"/>
                    <a:pt x="304" y="134"/>
                    <a:pt x="304" y="134"/>
                  </a:cubicBezTo>
                  <a:cubicBezTo>
                    <a:pt x="304" y="123"/>
                    <a:pt x="304" y="123"/>
                    <a:pt x="304" y="123"/>
                  </a:cubicBezTo>
                  <a:cubicBezTo>
                    <a:pt x="351" y="123"/>
                    <a:pt x="351" y="123"/>
                    <a:pt x="351" y="123"/>
                  </a:cubicBezTo>
                  <a:close/>
                  <a:moveTo>
                    <a:pt x="299" y="71"/>
                  </a:moveTo>
                  <a:cubicBezTo>
                    <a:pt x="294" y="83"/>
                    <a:pt x="294" y="83"/>
                    <a:pt x="294" y="83"/>
                  </a:cubicBezTo>
                  <a:cubicBezTo>
                    <a:pt x="256" y="83"/>
                    <a:pt x="256" y="83"/>
                    <a:pt x="256" y="83"/>
                  </a:cubicBezTo>
                  <a:cubicBezTo>
                    <a:pt x="251" y="71"/>
                    <a:pt x="251" y="71"/>
                    <a:pt x="251" y="71"/>
                  </a:cubicBezTo>
                  <a:cubicBezTo>
                    <a:pt x="299" y="71"/>
                    <a:pt x="299" y="71"/>
                    <a:pt x="299" y="71"/>
                  </a:cubicBezTo>
                  <a:close/>
                  <a:moveTo>
                    <a:pt x="292" y="88"/>
                  </a:moveTo>
                  <a:cubicBezTo>
                    <a:pt x="288" y="100"/>
                    <a:pt x="288" y="100"/>
                    <a:pt x="288" y="100"/>
                  </a:cubicBezTo>
                  <a:cubicBezTo>
                    <a:pt x="262" y="100"/>
                    <a:pt x="262" y="100"/>
                    <a:pt x="262" y="100"/>
                  </a:cubicBezTo>
                  <a:cubicBezTo>
                    <a:pt x="258" y="88"/>
                    <a:pt x="258" y="88"/>
                    <a:pt x="258" y="88"/>
                  </a:cubicBezTo>
                  <a:cubicBezTo>
                    <a:pt x="292" y="88"/>
                    <a:pt x="292" y="88"/>
                    <a:pt x="292" y="88"/>
                  </a:cubicBezTo>
                  <a:close/>
                  <a:moveTo>
                    <a:pt x="286" y="106"/>
                  </a:moveTo>
                  <a:cubicBezTo>
                    <a:pt x="283" y="118"/>
                    <a:pt x="283" y="118"/>
                    <a:pt x="283" y="118"/>
                  </a:cubicBezTo>
                  <a:cubicBezTo>
                    <a:pt x="269" y="118"/>
                    <a:pt x="269" y="118"/>
                    <a:pt x="269" y="118"/>
                  </a:cubicBezTo>
                  <a:cubicBezTo>
                    <a:pt x="264" y="106"/>
                    <a:pt x="264" y="106"/>
                    <a:pt x="264" y="106"/>
                  </a:cubicBezTo>
                  <a:cubicBezTo>
                    <a:pt x="286" y="106"/>
                    <a:pt x="286" y="106"/>
                    <a:pt x="286" y="106"/>
                  </a:cubicBezTo>
                  <a:close/>
                  <a:moveTo>
                    <a:pt x="280" y="123"/>
                  </a:moveTo>
                  <a:cubicBezTo>
                    <a:pt x="276" y="135"/>
                    <a:pt x="276" y="135"/>
                    <a:pt x="276" y="135"/>
                  </a:cubicBezTo>
                  <a:cubicBezTo>
                    <a:pt x="271" y="123"/>
                    <a:pt x="271" y="123"/>
                    <a:pt x="271" y="123"/>
                  </a:cubicBezTo>
                  <a:cubicBezTo>
                    <a:pt x="280" y="123"/>
                    <a:pt x="280" y="123"/>
                    <a:pt x="280" y="123"/>
                  </a:cubicBezTo>
                  <a:close/>
                  <a:moveTo>
                    <a:pt x="247" y="71"/>
                  </a:moveTo>
                  <a:cubicBezTo>
                    <a:pt x="247" y="83"/>
                    <a:pt x="247" y="83"/>
                    <a:pt x="247" y="83"/>
                  </a:cubicBezTo>
                  <a:cubicBezTo>
                    <a:pt x="217" y="83"/>
                    <a:pt x="217" y="83"/>
                    <a:pt x="217" y="83"/>
                  </a:cubicBezTo>
                  <a:cubicBezTo>
                    <a:pt x="217" y="71"/>
                    <a:pt x="217" y="71"/>
                    <a:pt x="217" y="71"/>
                  </a:cubicBezTo>
                  <a:cubicBezTo>
                    <a:pt x="247" y="71"/>
                    <a:pt x="247" y="71"/>
                    <a:pt x="247" y="71"/>
                  </a:cubicBezTo>
                  <a:close/>
                  <a:moveTo>
                    <a:pt x="247" y="88"/>
                  </a:moveTo>
                  <a:cubicBezTo>
                    <a:pt x="247" y="100"/>
                    <a:pt x="247" y="100"/>
                    <a:pt x="247" y="100"/>
                  </a:cubicBezTo>
                  <a:cubicBezTo>
                    <a:pt x="217" y="100"/>
                    <a:pt x="217" y="100"/>
                    <a:pt x="217" y="100"/>
                  </a:cubicBezTo>
                  <a:cubicBezTo>
                    <a:pt x="217" y="88"/>
                    <a:pt x="217" y="88"/>
                    <a:pt x="217" y="88"/>
                  </a:cubicBezTo>
                  <a:cubicBezTo>
                    <a:pt x="247" y="88"/>
                    <a:pt x="247" y="88"/>
                    <a:pt x="247" y="88"/>
                  </a:cubicBezTo>
                  <a:close/>
                  <a:moveTo>
                    <a:pt x="247" y="106"/>
                  </a:moveTo>
                  <a:cubicBezTo>
                    <a:pt x="247" y="118"/>
                    <a:pt x="247" y="118"/>
                    <a:pt x="247" y="118"/>
                  </a:cubicBezTo>
                  <a:cubicBezTo>
                    <a:pt x="198" y="118"/>
                    <a:pt x="198" y="118"/>
                    <a:pt x="198" y="118"/>
                  </a:cubicBezTo>
                  <a:cubicBezTo>
                    <a:pt x="198" y="106"/>
                    <a:pt x="198" y="106"/>
                    <a:pt x="198" y="106"/>
                  </a:cubicBezTo>
                  <a:cubicBezTo>
                    <a:pt x="217" y="106"/>
                    <a:pt x="217" y="106"/>
                    <a:pt x="217" y="106"/>
                  </a:cubicBezTo>
                  <a:cubicBezTo>
                    <a:pt x="247" y="106"/>
                    <a:pt x="247" y="106"/>
                    <a:pt x="247" y="106"/>
                  </a:cubicBezTo>
                  <a:close/>
                  <a:moveTo>
                    <a:pt x="247" y="123"/>
                  </a:moveTo>
                  <a:cubicBezTo>
                    <a:pt x="247" y="134"/>
                    <a:pt x="247" y="134"/>
                    <a:pt x="247" y="134"/>
                  </a:cubicBezTo>
                  <a:cubicBezTo>
                    <a:pt x="198" y="134"/>
                    <a:pt x="198" y="134"/>
                    <a:pt x="198" y="134"/>
                  </a:cubicBezTo>
                  <a:cubicBezTo>
                    <a:pt x="198" y="123"/>
                    <a:pt x="198" y="123"/>
                    <a:pt x="198" y="123"/>
                  </a:cubicBezTo>
                  <a:cubicBezTo>
                    <a:pt x="247" y="123"/>
                    <a:pt x="247" y="123"/>
                    <a:pt x="247" y="123"/>
                  </a:cubicBezTo>
                  <a:close/>
                  <a:moveTo>
                    <a:pt x="79" y="0"/>
                  </a:moveTo>
                  <a:cubicBezTo>
                    <a:pt x="149" y="0"/>
                    <a:pt x="149" y="0"/>
                    <a:pt x="149" y="0"/>
                  </a:cubicBezTo>
                  <a:cubicBezTo>
                    <a:pt x="161" y="0"/>
                    <a:pt x="172" y="5"/>
                    <a:pt x="178" y="10"/>
                  </a:cubicBezTo>
                  <a:cubicBezTo>
                    <a:pt x="79" y="10"/>
                    <a:pt x="79" y="10"/>
                    <a:pt x="79" y="10"/>
                  </a:cubicBezTo>
                  <a:cubicBezTo>
                    <a:pt x="79" y="0"/>
                    <a:pt x="79" y="0"/>
                    <a:pt x="79" y="0"/>
                  </a:cubicBezTo>
                  <a:close/>
                  <a:moveTo>
                    <a:pt x="184" y="17"/>
                  </a:moveTo>
                  <a:cubicBezTo>
                    <a:pt x="186" y="21"/>
                    <a:pt x="187" y="24"/>
                    <a:pt x="187" y="29"/>
                  </a:cubicBezTo>
                  <a:cubicBezTo>
                    <a:pt x="99" y="29"/>
                    <a:pt x="99" y="29"/>
                    <a:pt x="99" y="29"/>
                  </a:cubicBezTo>
                  <a:cubicBezTo>
                    <a:pt x="79" y="29"/>
                    <a:pt x="79" y="29"/>
                    <a:pt x="79" y="29"/>
                  </a:cubicBezTo>
                  <a:cubicBezTo>
                    <a:pt x="79" y="17"/>
                    <a:pt x="79" y="17"/>
                    <a:pt x="79" y="17"/>
                  </a:cubicBezTo>
                  <a:cubicBezTo>
                    <a:pt x="184" y="17"/>
                    <a:pt x="184" y="17"/>
                    <a:pt x="184" y="17"/>
                  </a:cubicBezTo>
                  <a:close/>
                  <a:moveTo>
                    <a:pt x="188" y="36"/>
                  </a:moveTo>
                  <a:cubicBezTo>
                    <a:pt x="188" y="40"/>
                    <a:pt x="187" y="43"/>
                    <a:pt x="187" y="47"/>
                  </a:cubicBezTo>
                  <a:cubicBezTo>
                    <a:pt x="157" y="47"/>
                    <a:pt x="157" y="47"/>
                    <a:pt x="157" y="47"/>
                  </a:cubicBezTo>
                  <a:cubicBezTo>
                    <a:pt x="157" y="36"/>
                    <a:pt x="157" y="36"/>
                    <a:pt x="157" y="36"/>
                  </a:cubicBezTo>
                  <a:cubicBezTo>
                    <a:pt x="188" y="36"/>
                    <a:pt x="188" y="36"/>
                    <a:pt x="188" y="36"/>
                  </a:cubicBezTo>
                  <a:close/>
                  <a:moveTo>
                    <a:pt x="129" y="47"/>
                  </a:moveTo>
                  <a:cubicBezTo>
                    <a:pt x="99" y="47"/>
                    <a:pt x="99" y="47"/>
                    <a:pt x="99" y="47"/>
                  </a:cubicBezTo>
                  <a:cubicBezTo>
                    <a:pt x="99" y="36"/>
                    <a:pt x="99" y="36"/>
                    <a:pt x="99" y="36"/>
                  </a:cubicBezTo>
                  <a:cubicBezTo>
                    <a:pt x="129" y="36"/>
                    <a:pt x="129" y="36"/>
                    <a:pt x="129" y="36"/>
                  </a:cubicBezTo>
                  <a:cubicBezTo>
                    <a:pt x="129" y="47"/>
                    <a:pt x="129" y="47"/>
                    <a:pt x="129" y="47"/>
                  </a:cubicBezTo>
                  <a:close/>
                  <a:moveTo>
                    <a:pt x="184" y="52"/>
                  </a:moveTo>
                  <a:cubicBezTo>
                    <a:pt x="181" y="57"/>
                    <a:pt x="178" y="60"/>
                    <a:pt x="174" y="64"/>
                  </a:cubicBezTo>
                  <a:cubicBezTo>
                    <a:pt x="99" y="64"/>
                    <a:pt x="99" y="64"/>
                    <a:pt x="99" y="64"/>
                  </a:cubicBezTo>
                  <a:cubicBezTo>
                    <a:pt x="99" y="52"/>
                    <a:pt x="99" y="52"/>
                    <a:pt x="99" y="52"/>
                  </a:cubicBezTo>
                  <a:cubicBezTo>
                    <a:pt x="184" y="52"/>
                    <a:pt x="184" y="52"/>
                    <a:pt x="184" y="52"/>
                  </a:cubicBezTo>
                  <a:close/>
                  <a:moveTo>
                    <a:pt x="175" y="71"/>
                  </a:moveTo>
                  <a:cubicBezTo>
                    <a:pt x="179" y="74"/>
                    <a:pt x="182" y="78"/>
                    <a:pt x="185" y="83"/>
                  </a:cubicBezTo>
                  <a:cubicBezTo>
                    <a:pt x="99" y="83"/>
                    <a:pt x="99" y="83"/>
                    <a:pt x="99" y="83"/>
                  </a:cubicBezTo>
                  <a:cubicBezTo>
                    <a:pt x="99" y="71"/>
                    <a:pt x="99" y="71"/>
                    <a:pt x="99" y="71"/>
                  </a:cubicBezTo>
                  <a:cubicBezTo>
                    <a:pt x="175" y="71"/>
                    <a:pt x="175" y="71"/>
                    <a:pt x="175" y="71"/>
                  </a:cubicBezTo>
                  <a:close/>
                  <a:moveTo>
                    <a:pt x="187" y="88"/>
                  </a:moveTo>
                  <a:cubicBezTo>
                    <a:pt x="188" y="92"/>
                    <a:pt x="189" y="95"/>
                    <a:pt x="189" y="100"/>
                  </a:cubicBezTo>
                  <a:cubicBezTo>
                    <a:pt x="157" y="100"/>
                    <a:pt x="157" y="100"/>
                    <a:pt x="157" y="100"/>
                  </a:cubicBezTo>
                  <a:cubicBezTo>
                    <a:pt x="157" y="88"/>
                    <a:pt x="157" y="88"/>
                    <a:pt x="157" y="88"/>
                  </a:cubicBezTo>
                  <a:cubicBezTo>
                    <a:pt x="187" y="88"/>
                    <a:pt x="187" y="88"/>
                    <a:pt x="187" y="88"/>
                  </a:cubicBezTo>
                  <a:close/>
                  <a:moveTo>
                    <a:pt x="129" y="100"/>
                  </a:moveTo>
                  <a:cubicBezTo>
                    <a:pt x="99" y="100"/>
                    <a:pt x="99" y="100"/>
                    <a:pt x="99" y="100"/>
                  </a:cubicBezTo>
                  <a:cubicBezTo>
                    <a:pt x="99" y="88"/>
                    <a:pt x="99" y="88"/>
                    <a:pt x="99" y="88"/>
                  </a:cubicBezTo>
                  <a:cubicBezTo>
                    <a:pt x="129" y="88"/>
                    <a:pt x="129" y="88"/>
                    <a:pt x="129" y="88"/>
                  </a:cubicBezTo>
                  <a:cubicBezTo>
                    <a:pt x="129" y="100"/>
                    <a:pt x="129" y="100"/>
                    <a:pt x="129" y="100"/>
                  </a:cubicBezTo>
                  <a:close/>
                  <a:moveTo>
                    <a:pt x="189" y="106"/>
                  </a:moveTo>
                  <a:cubicBezTo>
                    <a:pt x="188" y="109"/>
                    <a:pt x="187" y="114"/>
                    <a:pt x="185" y="118"/>
                  </a:cubicBezTo>
                  <a:cubicBezTo>
                    <a:pt x="79" y="118"/>
                    <a:pt x="79" y="118"/>
                    <a:pt x="79" y="118"/>
                  </a:cubicBezTo>
                  <a:cubicBezTo>
                    <a:pt x="79" y="106"/>
                    <a:pt x="79" y="106"/>
                    <a:pt x="79" y="106"/>
                  </a:cubicBezTo>
                  <a:cubicBezTo>
                    <a:pt x="99" y="106"/>
                    <a:pt x="99" y="106"/>
                    <a:pt x="99" y="106"/>
                  </a:cubicBezTo>
                  <a:cubicBezTo>
                    <a:pt x="189" y="106"/>
                    <a:pt x="189" y="106"/>
                    <a:pt x="189" y="106"/>
                  </a:cubicBezTo>
                  <a:close/>
                  <a:moveTo>
                    <a:pt x="180" y="123"/>
                  </a:moveTo>
                  <a:cubicBezTo>
                    <a:pt x="173" y="130"/>
                    <a:pt x="164" y="134"/>
                    <a:pt x="153" y="134"/>
                  </a:cubicBezTo>
                  <a:cubicBezTo>
                    <a:pt x="79" y="134"/>
                    <a:pt x="79" y="134"/>
                    <a:pt x="79" y="134"/>
                  </a:cubicBezTo>
                  <a:cubicBezTo>
                    <a:pt x="79" y="123"/>
                    <a:pt x="79" y="123"/>
                    <a:pt x="79" y="123"/>
                  </a:cubicBezTo>
                  <a:cubicBezTo>
                    <a:pt x="180" y="123"/>
                    <a:pt x="180" y="123"/>
                    <a:pt x="180" y="123"/>
                  </a:cubicBezTo>
                  <a:close/>
                  <a:moveTo>
                    <a:pt x="71" y="17"/>
                  </a:moveTo>
                  <a:cubicBezTo>
                    <a:pt x="71" y="29"/>
                    <a:pt x="71" y="29"/>
                    <a:pt x="71" y="29"/>
                  </a:cubicBezTo>
                  <a:cubicBezTo>
                    <a:pt x="51" y="29"/>
                    <a:pt x="51" y="29"/>
                    <a:pt x="51" y="29"/>
                  </a:cubicBezTo>
                  <a:cubicBezTo>
                    <a:pt x="19" y="29"/>
                    <a:pt x="19" y="29"/>
                    <a:pt x="19" y="29"/>
                  </a:cubicBezTo>
                  <a:cubicBezTo>
                    <a:pt x="0" y="29"/>
                    <a:pt x="0" y="29"/>
                    <a:pt x="0" y="29"/>
                  </a:cubicBezTo>
                  <a:cubicBezTo>
                    <a:pt x="0" y="17"/>
                    <a:pt x="0" y="17"/>
                    <a:pt x="0" y="17"/>
                  </a:cubicBezTo>
                  <a:cubicBezTo>
                    <a:pt x="71" y="17"/>
                    <a:pt x="71" y="17"/>
                    <a:pt x="71" y="17"/>
                  </a:cubicBezTo>
                  <a:close/>
                  <a:moveTo>
                    <a:pt x="51" y="36"/>
                  </a:moveTo>
                  <a:cubicBezTo>
                    <a:pt x="51" y="47"/>
                    <a:pt x="51" y="47"/>
                    <a:pt x="51" y="47"/>
                  </a:cubicBezTo>
                  <a:cubicBezTo>
                    <a:pt x="19" y="47"/>
                    <a:pt x="19" y="47"/>
                    <a:pt x="19" y="47"/>
                  </a:cubicBezTo>
                  <a:cubicBezTo>
                    <a:pt x="19" y="36"/>
                    <a:pt x="19" y="36"/>
                    <a:pt x="19" y="36"/>
                  </a:cubicBezTo>
                  <a:cubicBezTo>
                    <a:pt x="51" y="36"/>
                    <a:pt x="51" y="36"/>
                    <a:pt x="51" y="36"/>
                  </a:cubicBezTo>
                  <a:close/>
                  <a:moveTo>
                    <a:pt x="51" y="52"/>
                  </a:moveTo>
                  <a:cubicBezTo>
                    <a:pt x="51" y="64"/>
                    <a:pt x="51" y="64"/>
                    <a:pt x="51" y="64"/>
                  </a:cubicBezTo>
                  <a:cubicBezTo>
                    <a:pt x="19" y="64"/>
                    <a:pt x="19" y="64"/>
                    <a:pt x="19" y="64"/>
                  </a:cubicBezTo>
                  <a:cubicBezTo>
                    <a:pt x="19" y="52"/>
                    <a:pt x="19" y="52"/>
                    <a:pt x="19" y="52"/>
                  </a:cubicBezTo>
                  <a:cubicBezTo>
                    <a:pt x="51" y="52"/>
                    <a:pt x="51" y="52"/>
                    <a:pt x="51" y="52"/>
                  </a:cubicBezTo>
                  <a:close/>
                  <a:moveTo>
                    <a:pt x="51" y="71"/>
                  </a:moveTo>
                  <a:cubicBezTo>
                    <a:pt x="51" y="83"/>
                    <a:pt x="51" y="83"/>
                    <a:pt x="51" y="83"/>
                  </a:cubicBezTo>
                  <a:cubicBezTo>
                    <a:pt x="19" y="83"/>
                    <a:pt x="19" y="83"/>
                    <a:pt x="19" y="83"/>
                  </a:cubicBezTo>
                  <a:cubicBezTo>
                    <a:pt x="19" y="71"/>
                    <a:pt x="19" y="71"/>
                    <a:pt x="19" y="71"/>
                  </a:cubicBezTo>
                  <a:cubicBezTo>
                    <a:pt x="51" y="71"/>
                    <a:pt x="51" y="71"/>
                    <a:pt x="51" y="71"/>
                  </a:cubicBezTo>
                  <a:close/>
                  <a:moveTo>
                    <a:pt x="51" y="88"/>
                  </a:moveTo>
                  <a:cubicBezTo>
                    <a:pt x="51" y="100"/>
                    <a:pt x="51" y="100"/>
                    <a:pt x="51" y="100"/>
                  </a:cubicBezTo>
                  <a:cubicBezTo>
                    <a:pt x="19" y="100"/>
                    <a:pt x="19" y="100"/>
                    <a:pt x="19" y="100"/>
                  </a:cubicBezTo>
                  <a:cubicBezTo>
                    <a:pt x="19" y="88"/>
                    <a:pt x="19" y="88"/>
                    <a:pt x="19" y="88"/>
                  </a:cubicBezTo>
                  <a:cubicBezTo>
                    <a:pt x="51" y="88"/>
                    <a:pt x="51" y="88"/>
                    <a:pt x="51" y="88"/>
                  </a:cubicBezTo>
                  <a:close/>
                  <a:moveTo>
                    <a:pt x="51" y="106"/>
                  </a:moveTo>
                  <a:cubicBezTo>
                    <a:pt x="71" y="106"/>
                    <a:pt x="71" y="106"/>
                    <a:pt x="71" y="106"/>
                  </a:cubicBezTo>
                  <a:cubicBezTo>
                    <a:pt x="71" y="118"/>
                    <a:pt x="71" y="118"/>
                    <a:pt x="71" y="118"/>
                  </a:cubicBezTo>
                  <a:cubicBezTo>
                    <a:pt x="0" y="118"/>
                    <a:pt x="0" y="118"/>
                    <a:pt x="0" y="118"/>
                  </a:cubicBezTo>
                  <a:cubicBezTo>
                    <a:pt x="0" y="106"/>
                    <a:pt x="0" y="106"/>
                    <a:pt x="0" y="106"/>
                  </a:cubicBezTo>
                  <a:cubicBezTo>
                    <a:pt x="19" y="106"/>
                    <a:pt x="19" y="106"/>
                    <a:pt x="19" y="106"/>
                  </a:cubicBezTo>
                  <a:cubicBezTo>
                    <a:pt x="51" y="106"/>
                    <a:pt x="51" y="106"/>
                    <a:pt x="51" y="106"/>
                  </a:cubicBezTo>
                  <a:close/>
                  <a:moveTo>
                    <a:pt x="71" y="123"/>
                  </a:moveTo>
                  <a:cubicBezTo>
                    <a:pt x="71" y="134"/>
                    <a:pt x="71" y="134"/>
                    <a:pt x="71" y="134"/>
                  </a:cubicBezTo>
                  <a:cubicBezTo>
                    <a:pt x="0" y="134"/>
                    <a:pt x="0" y="134"/>
                    <a:pt x="0" y="134"/>
                  </a:cubicBezTo>
                  <a:cubicBezTo>
                    <a:pt x="0" y="123"/>
                    <a:pt x="0" y="123"/>
                    <a:pt x="0" y="123"/>
                  </a:cubicBezTo>
                  <a:cubicBezTo>
                    <a:pt x="71" y="123"/>
                    <a:pt x="71" y="123"/>
                    <a:pt x="71" y="123"/>
                  </a:cubicBezTo>
                  <a:close/>
                </a:path>
              </a:pathLst>
            </a:custGeom>
            <a:solidFill>
              <a:schemeClr val="bg1"/>
            </a:solidFill>
            <a:ln w="9525">
              <a:noFill/>
              <a:round/>
              <a:headEnd/>
              <a:tailEnd/>
            </a:ln>
          </p:spPr>
          <p:txBody>
            <a:bodyPr/>
            <a:lstStyle/>
            <a:p>
              <a:endParaRPr lang="en-US"/>
            </a:p>
          </p:txBody>
        </p:sp>
        <p:pic>
          <p:nvPicPr>
            <p:cNvPr id="54" name="Picture 88" descr="521px-NetApp_logo.svg copy.png"/>
            <p:cNvPicPr>
              <a:picLocks noChangeAspect="1"/>
            </p:cNvPicPr>
            <p:nvPr/>
          </p:nvPicPr>
          <p:blipFill>
            <a:blip r:embed="rId15" cstate="print"/>
            <a:srcRect/>
            <a:stretch>
              <a:fillRect/>
            </a:stretch>
          </p:blipFill>
          <p:spPr bwMode="auto">
            <a:xfrm>
              <a:off x="4212715" y="4507604"/>
              <a:ext cx="276570" cy="336596"/>
            </a:xfrm>
            <a:prstGeom prst="rect">
              <a:avLst/>
            </a:prstGeom>
            <a:noFill/>
            <a:ln w="9525">
              <a:noFill/>
              <a:miter lim="800000"/>
              <a:headEnd/>
              <a:tailEnd/>
            </a:ln>
          </p:spPr>
        </p:pic>
        <p:pic>
          <p:nvPicPr>
            <p:cNvPr id="55" name="Picture 99" descr="hitachi-logo-wallpaper.png"/>
            <p:cNvPicPr>
              <a:picLocks noChangeAspect="1"/>
            </p:cNvPicPr>
            <p:nvPr/>
          </p:nvPicPr>
          <p:blipFill>
            <a:blip r:embed="rId16" cstate="print"/>
            <a:srcRect/>
            <a:stretch>
              <a:fillRect/>
            </a:stretch>
          </p:blipFill>
          <p:spPr bwMode="auto">
            <a:xfrm>
              <a:off x="4659414" y="4267200"/>
              <a:ext cx="577020" cy="108539"/>
            </a:xfrm>
            <a:prstGeom prst="rect">
              <a:avLst/>
            </a:prstGeom>
            <a:noFill/>
            <a:ln w="9525">
              <a:noFill/>
              <a:miter lim="800000"/>
              <a:headEnd/>
              <a:tailEnd/>
            </a:ln>
          </p:spPr>
        </p:pic>
        <p:pic>
          <p:nvPicPr>
            <p:cNvPr id="56" name="Picture 100" descr="Fujitsu-Logo.png"/>
            <p:cNvPicPr>
              <a:picLocks noChangeAspect="1"/>
            </p:cNvPicPr>
            <p:nvPr/>
          </p:nvPicPr>
          <p:blipFill>
            <a:blip r:embed="rId17" cstate="print"/>
            <a:srcRect/>
            <a:stretch>
              <a:fillRect/>
            </a:stretch>
          </p:blipFill>
          <p:spPr bwMode="auto">
            <a:xfrm>
              <a:off x="4739640" y="4508888"/>
              <a:ext cx="577217" cy="291712"/>
            </a:xfrm>
            <a:prstGeom prst="rect">
              <a:avLst/>
            </a:prstGeom>
            <a:noFill/>
            <a:ln w="9525">
              <a:noFill/>
              <a:miter lim="800000"/>
              <a:headEnd/>
              <a:tailEnd/>
            </a:ln>
          </p:spPr>
        </p:pic>
        <p:grpSp>
          <p:nvGrpSpPr>
            <p:cNvPr id="57" name="Group 167"/>
            <p:cNvGrpSpPr>
              <a:grpSpLocks/>
            </p:cNvGrpSpPr>
            <p:nvPr/>
          </p:nvGrpSpPr>
          <p:grpSpPr bwMode="auto">
            <a:xfrm>
              <a:off x="3600112" y="4626257"/>
              <a:ext cx="377043" cy="209370"/>
              <a:chOff x="3432302" y="2181225"/>
              <a:chExt cx="469901" cy="255588"/>
            </a:xfrm>
            <a:solidFill>
              <a:srgbClr val="FFFFFF"/>
            </a:solidFill>
          </p:grpSpPr>
          <p:sp>
            <p:nvSpPr>
              <p:cNvPr id="58" name="Freeform 300"/>
              <p:cNvSpPr>
                <a:spLocks/>
              </p:cNvSpPr>
              <p:nvPr/>
            </p:nvSpPr>
            <p:spPr bwMode="auto">
              <a:xfrm>
                <a:off x="3432302" y="2181225"/>
                <a:ext cx="163513" cy="255588"/>
              </a:xfrm>
              <a:custGeom>
                <a:avLst/>
                <a:gdLst>
                  <a:gd name="T0" fmla="*/ 2147483647 w 223"/>
                  <a:gd name="T1" fmla="*/ 0 h 343"/>
                  <a:gd name="T2" fmla="*/ 2147483647 w 223"/>
                  <a:gd name="T3" fmla="*/ 0 h 343"/>
                  <a:gd name="T4" fmla="*/ 0 w 223"/>
                  <a:gd name="T5" fmla="*/ 2147483647 h 343"/>
                  <a:gd name="T6" fmla="*/ 0 w 223"/>
                  <a:gd name="T7" fmla="*/ 2147483647 h 343"/>
                  <a:gd name="T8" fmla="*/ 2147483647 w 223"/>
                  <a:gd name="T9" fmla="*/ 2147483647 h 343"/>
                  <a:gd name="T10" fmla="*/ 2147483647 w 223"/>
                  <a:gd name="T11" fmla="*/ 2147483647 h 343"/>
                  <a:gd name="T12" fmla="*/ 2147483647 w 223"/>
                  <a:gd name="T13" fmla="*/ 2147483647 h 343"/>
                  <a:gd name="T14" fmla="*/ 2147483647 w 223"/>
                  <a:gd name="T15" fmla="*/ 2147483647 h 343"/>
                  <a:gd name="T16" fmla="*/ 2147483647 w 223"/>
                  <a:gd name="T17" fmla="*/ 2147483647 h 343"/>
                  <a:gd name="T18" fmla="*/ 2147483647 w 223"/>
                  <a:gd name="T19" fmla="*/ 0 h 3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3"/>
                  <a:gd name="T31" fmla="*/ 0 h 343"/>
                  <a:gd name="T32" fmla="*/ 223 w 223"/>
                  <a:gd name="T33" fmla="*/ 343 h 3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3" h="343">
                    <a:moveTo>
                      <a:pt x="220" y="0"/>
                    </a:moveTo>
                    <a:cubicBezTo>
                      <a:pt x="36" y="0"/>
                      <a:pt x="36" y="0"/>
                      <a:pt x="36" y="0"/>
                    </a:cubicBezTo>
                    <a:cubicBezTo>
                      <a:pt x="16" y="0"/>
                      <a:pt x="0" y="17"/>
                      <a:pt x="0" y="37"/>
                    </a:cubicBezTo>
                    <a:cubicBezTo>
                      <a:pt x="0" y="307"/>
                      <a:pt x="0" y="307"/>
                      <a:pt x="0" y="307"/>
                    </a:cubicBezTo>
                    <a:cubicBezTo>
                      <a:pt x="0" y="327"/>
                      <a:pt x="16" y="343"/>
                      <a:pt x="36" y="343"/>
                    </a:cubicBezTo>
                    <a:cubicBezTo>
                      <a:pt x="213" y="343"/>
                      <a:pt x="213" y="343"/>
                      <a:pt x="213" y="343"/>
                    </a:cubicBezTo>
                    <a:cubicBezTo>
                      <a:pt x="223" y="316"/>
                      <a:pt x="223" y="316"/>
                      <a:pt x="223" y="316"/>
                    </a:cubicBezTo>
                    <a:cubicBezTo>
                      <a:pt x="160" y="301"/>
                      <a:pt x="113" y="241"/>
                      <a:pt x="113" y="168"/>
                    </a:cubicBezTo>
                    <a:cubicBezTo>
                      <a:pt x="113" y="101"/>
                      <a:pt x="154" y="43"/>
                      <a:pt x="211" y="24"/>
                    </a:cubicBezTo>
                    <a:cubicBezTo>
                      <a:pt x="220" y="0"/>
                      <a:pt x="220" y="0"/>
                      <a:pt x="220" y="0"/>
                    </a:cubicBezTo>
                    <a:close/>
                  </a:path>
                </a:pathLst>
              </a:custGeom>
              <a:grpFill/>
              <a:ln w="9525">
                <a:noFill/>
                <a:round/>
                <a:headEnd/>
                <a:tailEnd/>
              </a:ln>
            </p:spPr>
            <p:txBody>
              <a:bodyPr lIns="38405" tIns="19202" rIns="38405" bIns="19202"/>
              <a:lstStyle/>
              <a:p>
                <a:pPr algn="ctr" defTabSz="384175">
                  <a:defRPr/>
                </a:pPr>
                <a:endParaRPr lang="en-US" sz="1000" b="1">
                  <a:solidFill>
                    <a:srgbClr val="000000"/>
                  </a:solidFill>
                  <a:latin typeface="Arial" pitchFamily="-112" charset="0"/>
                  <a:cs typeface="Arial" pitchFamily="-112" charset="0"/>
                </a:endParaRPr>
              </a:p>
            </p:txBody>
          </p:sp>
          <p:sp>
            <p:nvSpPr>
              <p:cNvPr id="59" name="Freeform 301"/>
              <p:cNvSpPr>
                <a:spLocks/>
              </p:cNvSpPr>
              <p:nvPr/>
            </p:nvSpPr>
            <p:spPr bwMode="auto">
              <a:xfrm>
                <a:off x="3643440" y="2181225"/>
                <a:ext cx="193675" cy="255588"/>
              </a:xfrm>
              <a:custGeom>
                <a:avLst/>
                <a:gdLst>
                  <a:gd name="T0" fmla="*/ 2147483647 w 263"/>
                  <a:gd name="T1" fmla="*/ 2147483647 h 343"/>
                  <a:gd name="T2" fmla="*/ 2147483647 w 263"/>
                  <a:gd name="T3" fmla="*/ 2147483647 h 343"/>
                  <a:gd name="T4" fmla="*/ 2147483647 w 263"/>
                  <a:gd name="T5" fmla="*/ 2147483647 h 343"/>
                  <a:gd name="T6" fmla="*/ 0 w 263"/>
                  <a:gd name="T7" fmla="*/ 2147483647 h 343"/>
                  <a:gd name="T8" fmla="*/ 2147483647 w 263"/>
                  <a:gd name="T9" fmla="*/ 0 h 343"/>
                  <a:gd name="T10" fmla="*/ 2147483647 w 263"/>
                  <a:gd name="T11" fmla="*/ 0 h 343"/>
                  <a:gd name="T12" fmla="*/ 2147483647 w 263"/>
                  <a:gd name="T13" fmla="*/ 2147483647 h 343"/>
                  <a:gd name="T14" fmla="*/ 2147483647 w 263"/>
                  <a:gd name="T15" fmla="*/ 2147483647 h 343"/>
                  <a:gd name="T16" fmla="*/ 2147483647 w 263"/>
                  <a:gd name="T17" fmla="*/ 2147483647 h 343"/>
                  <a:gd name="T18" fmla="*/ 0 w 263"/>
                  <a:gd name="T19" fmla="*/ 2147483647 h 343"/>
                  <a:gd name="T20" fmla="*/ 2147483647 w 263"/>
                  <a:gd name="T21" fmla="*/ 2147483647 h 3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3"/>
                  <a:gd name="T34" fmla="*/ 0 h 343"/>
                  <a:gd name="T35" fmla="*/ 263 w 263"/>
                  <a:gd name="T36" fmla="*/ 343 h 3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3" h="343">
                    <a:moveTo>
                      <a:pt x="8" y="319"/>
                    </a:moveTo>
                    <a:cubicBezTo>
                      <a:pt x="85" y="319"/>
                      <a:pt x="147" y="253"/>
                      <a:pt x="147" y="171"/>
                    </a:cubicBezTo>
                    <a:cubicBezTo>
                      <a:pt x="147" y="90"/>
                      <a:pt x="85" y="24"/>
                      <a:pt x="8" y="24"/>
                    </a:cubicBezTo>
                    <a:cubicBezTo>
                      <a:pt x="5" y="24"/>
                      <a:pt x="2" y="24"/>
                      <a:pt x="0" y="24"/>
                    </a:cubicBezTo>
                    <a:cubicBezTo>
                      <a:pt x="7" y="0"/>
                      <a:pt x="7" y="0"/>
                      <a:pt x="7" y="0"/>
                    </a:cubicBezTo>
                    <a:cubicBezTo>
                      <a:pt x="228" y="0"/>
                      <a:pt x="228" y="0"/>
                      <a:pt x="228" y="0"/>
                    </a:cubicBezTo>
                    <a:cubicBezTo>
                      <a:pt x="247" y="0"/>
                      <a:pt x="263" y="17"/>
                      <a:pt x="263" y="37"/>
                    </a:cubicBezTo>
                    <a:cubicBezTo>
                      <a:pt x="263" y="307"/>
                      <a:pt x="263" y="307"/>
                      <a:pt x="263" y="307"/>
                    </a:cubicBezTo>
                    <a:cubicBezTo>
                      <a:pt x="263" y="327"/>
                      <a:pt x="247" y="343"/>
                      <a:pt x="228" y="343"/>
                    </a:cubicBezTo>
                    <a:cubicBezTo>
                      <a:pt x="0" y="343"/>
                      <a:pt x="0" y="343"/>
                      <a:pt x="0" y="343"/>
                    </a:cubicBezTo>
                    <a:cubicBezTo>
                      <a:pt x="8" y="319"/>
                      <a:pt x="8" y="319"/>
                      <a:pt x="8" y="319"/>
                    </a:cubicBezTo>
                    <a:close/>
                  </a:path>
                </a:pathLst>
              </a:custGeom>
              <a:grpFill/>
              <a:ln w="9525">
                <a:noFill/>
                <a:round/>
                <a:headEnd/>
                <a:tailEnd/>
              </a:ln>
            </p:spPr>
            <p:txBody>
              <a:bodyPr lIns="38405" tIns="19202" rIns="38405" bIns="19202"/>
              <a:lstStyle/>
              <a:p>
                <a:pPr algn="ctr" defTabSz="384175">
                  <a:defRPr/>
                </a:pPr>
                <a:endParaRPr lang="en-US" sz="1000" b="1">
                  <a:solidFill>
                    <a:srgbClr val="000000"/>
                  </a:solidFill>
                  <a:latin typeface="Arial" pitchFamily="-112" charset="0"/>
                  <a:cs typeface="Arial" pitchFamily="-112" charset="0"/>
                </a:endParaRPr>
              </a:p>
            </p:txBody>
          </p:sp>
          <p:sp>
            <p:nvSpPr>
              <p:cNvPr id="60" name="Freeform 302"/>
              <p:cNvSpPr>
                <a:spLocks noEditPoints="1"/>
              </p:cNvSpPr>
              <p:nvPr/>
            </p:nvSpPr>
            <p:spPr bwMode="auto">
              <a:xfrm>
                <a:off x="3602165" y="2259013"/>
                <a:ext cx="127000" cy="177800"/>
              </a:xfrm>
              <a:custGeom>
                <a:avLst/>
                <a:gdLst>
                  <a:gd name="T0" fmla="*/ 2147483647 w 174"/>
                  <a:gd name="T1" fmla="*/ 0 h 240"/>
                  <a:gd name="T2" fmla="*/ 2147483647 w 174"/>
                  <a:gd name="T3" fmla="*/ 0 h 240"/>
                  <a:gd name="T4" fmla="*/ 0 w 174"/>
                  <a:gd name="T5" fmla="*/ 2147483647 h 240"/>
                  <a:gd name="T6" fmla="*/ 2147483647 w 174"/>
                  <a:gd name="T7" fmla="*/ 2147483647 h 240"/>
                  <a:gd name="T8" fmla="*/ 2147483647 w 174"/>
                  <a:gd name="T9" fmla="*/ 2147483647 h 240"/>
                  <a:gd name="T10" fmla="*/ 2147483647 w 174"/>
                  <a:gd name="T11" fmla="*/ 2147483647 h 240"/>
                  <a:gd name="T12" fmla="*/ 2147483647 w 174"/>
                  <a:gd name="T13" fmla="*/ 2147483647 h 240"/>
                  <a:gd name="T14" fmla="*/ 2147483647 w 174"/>
                  <a:gd name="T15" fmla="*/ 2147483647 h 240"/>
                  <a:gd name="T16" fmla="*/ 2147483647 w 174"/>
                  <a:gd name="T17" fmla="*/ 0 h 240"/>
                  <a:gd name="T18" fmla="*/ 2147483647 w 174"/>
                  <a:gd name="T19" fmla="*/ 2147483647 h 240"/>
                  <a:gd name="T20" fmla="*/ 2147483647 w 174"/>
                  <a:gd name="T21" fmla="*/ 2147483647 h 240"/>
                  <a:gd name="T22" fmla="*/ 2147483647 w 174"/>
                  <a:gd name="T23" fmla="*/ 2147483647 h 240"/>
                  <a:gd name="T24" fmla="*/ 2147483647 w 174"/>
                  <a:gd name="T25" fmla="*/ 2147483647 h 240"/>
                  <a:gd name="T26" fmla="*/ 2147483647 w 174"/>
                  <a:gd name="T27" fmla="*/ 2147483647 h 2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4"/>
                  <a:gd name="T43" fmla="*/ 0 h 240"/>
                  <a:gd name="T44" fmla="*/ 174 w 174"/>
                  <a:gd name="T45" fmla="*/ 240 h 2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4" h="240">
                    <a:moveTo>
                      <a:pt x="146" y="0"/>
                    </a:moveTo>
                    <a:cubicBezTo>
                      <a:pt x="86" y="0"/>
                      <a:pt x="86" y="0"/>
                      <a:pt x="86" y="0"/>
                    </a:cubicBezTo>
                    <a:cubicBezTo>
                      <a:pt x="0" y="240"/>
                      <a:pt x="0" y="240"/>
                      <a:pt x="0" y="240"/>
                    </a:cubicBezTo>
                    <a:cubicBezTo>
                      <a:pt x="37" y="240"/>
                      <a:pt x="37" y="240"/>
                      <a:pt x="37" y="240"/>
                    </a:cubicBezTo>
                    <a:cubicBezTo>
                      <a:pt x="74" y="137"/>
                      <a:pt x="74" y="137"/>
                      <a:pt x="74" y="137"/>
                    </a:cubicBezTo>
                    <a:cubicBezTo>
                      <a:pt x="111" y="137"/>
                      <a:pt x="111" y="137"/>
                      <a:pt x="111" y="137"/>
                    </a:cubicBezTo>
                    <a:cubicBezTo>
                      <a:pt x="119" y="137"/>
                      <a:pt x="129" y="135"/>
                      <a:pt x="133" y="123"/>
                    </a:cubicBezTo>
                    <a:cubicBezTo>
                      <a:pt x="138" y="111"/>
                      <a:pt x="161" y="47"/>
                      <a:pt x="167" y="27"/>
                    </a:cubicBezTo>
                    <a:cubicBezTo>
                      <a:pt x="174" y="8"/>
                      <a:pt x="158" y="0"/>
                      <a:pt x="146" y="0"/>
                    </a:cubicBezTo>
                    <a:close/>
                    <a:moveTo>
                      <a:pt x="99" y="118"/>
                    </a:moveTo>
                    <a:cubicBezTo>
                      <a:pt x="81" y="118"/>
                      <a:pt x="81" y="118"/>
                      <a:pt x="81" y="118"/>
                    </a:cubicBezTo>
                    <a:cubicBezTo>
                      <a:pt x="115" y="20"/>
                      <a:pt x="115" y="20"/>
                      <a:pt x="115" y="20"/>
                    </a:cubicBezTo>
                    <a:cubicBezTo>
                      <a:pt x="134" y="20"/>
                      <a:pt x="134" y="20"/>
                      <a:pt x="134" y="20"/>
                    </a:cubicBezTo>
                    <a:cubicBezTo>
                      <a:pt x="99" y="118"/>
                      <a:pt x="99" y="118"/>
                      <a:pt x="99" y="118"/>
                    </a:cubicBezTo>
                    <a:close/>
                  </a:path>
                </a:pathLst>
              </a:custGeom>
              <a:grpFill/>
              <a:ln w="9525">
                <a:noFill/>
                <a:round/>
                <a:headEnd/>
                <a:tailEnd/>
              </a:ln>
            </p:spPr>
            <p:txBody>
              <a:bodyPr lIns="38405" tIns="19202" rIns="38405" bIns="19202"/>
              <a:lstStyle/>
              <a:p>
                <a:pPr algn="ctr" defTabSz="384175">
                  <a:defRPr/>
                </a:pPr>
                <a:endParaRPr lang="en-US" sz="1000" b="1">
                  <a:solidFill>
                    <a:srgbClr val="000000"/>
                  </a:solidFill>
                  <a:latin typeface="Arial" pitchFamily="-112" charset="0"/>
                  <a:cs typeface="Arial" pitchFamily="-112" charset="0"/>
                </a:endParaRPr>
              </a:p>
            </p:txBody>
          </p:sp>
          <p:sp>
            <p:nvSpPr>
              <p:cNvPr id="61" name="Freeform 303"/>
              <p:cNvSpPr>
                <a:spLocks/>
              </p:cNvSpPr>
              <p:nvPr/>
            </p:nvSpPr>
            <p:spPr bwMode="auto">
              <a:xfrm>
                <a:off x="3546602" y="2181225"/>
                <a:ext cx="96838" cy="176213"/>
              </a:xfrm>
              <a:custGeom>
                <a:avLst/>
                <a:gdLst>
                  <a:gd name="T0" fmla="*/ 2147483647 w 134"/>
                  <a:gd name="T1" fmla="*/ 2147483647 h 237"/>
                  <a:gd name="T2" fmla="*/ 2147483647 w 134"/>
                  <a:gd name="T3" fmla="*/ 2147483647 h 237"/>
                  <a:gd name="T4" fmla="*/ 2147483647 w 134"/>
                  <a:gd name="T5" fmla="*/ 2147483647 h 237"/>
                  <a:gd name="T6" fmla="*/ 2147483647 w 134"/>
                  <a:gd name="T7" fmla="*/ 2147483647 h 237"/>
                  <a:gd name="T8" fmla="*/ 2147483647 w 134"/>
                  <a:gd name="T9" fmla="*/ 2147483647 h 237"/>
                  <a:gd name="T10" fmla="*/ 2147483647 w 134"/>
                  <a:gd name="T11" fmla="*/ 2147483647 h 237"/>
                  <a:gd name="T12" fmla="*/ 0 w 134"/>
                  <a:gd name="T13" fmla="*/ 2147483647 h 237"/>
                  <a:gd name="T14" fmla="*/ 2147483647 w 134"/>
                  <a:gd name="T15" fmla="*/ 0 h 237"/>
                  <a:gd name="T16" fmla="*/ 2147483647 w 134"/>
                  <a:gd name="T17" fmla="*/ 0 h 237"/>
                  <a:gd name="T18" fmla="*/ 2147483647 w 134"/>
                  <a:gd name="T19" fmla="*/ 2147483647 h 237"/>
                  <a:gd name="T20" fmla="*/ 2147483647 w 134"/>
                  <a:gd name="T21" fmla="*/ 2147483647 h 237"/>
                  <a:gd name="T22" fmla="*/ 2147483647 w 134"/>
                  <a:gd name="T23" fmla="*/ 2147483647 h 2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4"/>
                  <a:gd name="T37" fmla="*/ 0 h 237"/>
                  <a:gd name="T38" fmla="*/ 134 w 134"/>
                  <a:gd name="T39" fmla="*/ 237 h 2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4" h="237">
                    <a:moveTo>
                      <a:pt x="129" y="134"/>
                    </a:moveTo>
                    <a:cubicBezTo>
                      <a:pt x="92" y="237"/>
                      <a:pt x="92" y="237"/>
                      <a:pt x="92" y="237"/>
                    </a:cubicBezTo>
                    <a:cubicBezTo>
                      <a:pt x="56" y="237"/>
                      <a:pt x="56" y="237"/>
                      <a:pt x="56" y="237"/>
                    </a:cubicBezTo>
                    <a:cubicBezTo>
                      <a:pt x="96" y="124"/>
                      <a:pt x="96" y="124"/>
                      <a:pt x="96" y="124"/>
                    </a:cubicBezTo>
                    <a:cubicBezTo>
                      <a:pt x="77" y="124"/>
                      <a:pt x="77" y="124"/>
                      <a:pt x="77" y="124"/>
                    </a:cubicBezTo>
                    <a:cubicBezTo>
                      <a:pt x="37" y="237"/>
                      <a:pt x="37" y="237"/>
                      <a:pt x="37" y="237"/>
                    </a:cubicBezTo>
                    <a:cubicBezTo>
                      <a:pt x="0" y="237"/>
                      <a:pt x="0" y="237"/>
                      <a:pt x="0" y="237"/>
                    </a:cubicBezTo>
                    <a:cubicBezTo>
                      <a:pt x="84" y="0"/>
                      <a:pt x="84" y="0"/>
                      <a:pt x="84" y="0"/>
                    </a:cubicBezTo>
                    <a:cubicBezTo>
                      <a:pt x="121" y="0"/>
                      <a:pt x="121" y="0"/>
                      <a:pt x="121" y="0"/>
                    </a:cubicBezTo>
                    <a:cubicBezTo>
                      <a:pt x="84" y="104"/>
                      <a:pt x="84" y="104"/>
                      <a:pt x="84" y="104"/>
                    </a:cubicBezTo>
                    <a:cubicBezTo>
                      <a:pt x="109" y="104"/>
                      <a:pt x="109" y="104"/>
                      <a:pt x="109" y="104"/>
                    </a:cubicBezTo>
                    <a:cubicBezTo>
                      <a:pt x="127" y="104"/>
                      <a:pt x="134" y="119"/>
                      <a:pt x="129" y="134"/>
                    </a:cubicBezTo>
                    <a:close/>
                  </a:path>
                </a:pathLst>
              </a:custGeom>
              <a:grpFill/>
              <a:ln w="9525">
                <a:noFill/>
                <a:round/>
                <a:headEnd/>
                <a:tailEnd/>
              </a:ln>
            </p:spPr>
            <p:txBody>
              <a:bodyPr lIns="38405" tIns="19202" rIns="38405" bIns="19202"/>
              <a:lstStyle/>
              <a:p>
                <a:pPr algn="ctr" defTabSz="384175">
                  <a:defRPr/>
                </a:pPr>
                <a:endParaRPr lang="en-US" sz="1000" b="1">
                  <a:solidFill>
                    <a:srgbClr val="000000"/>
                  </a:solidFill>
                  <a:latin typeface="Arial" pitchFamily="-112" charset="0"/>
                  <a:cs typeface="Arial" pitchFamily="-112" charset="0"/>
                </a:endParaRPr>
              </a:p>
            </p:txBody>
          </p:sp>
          <p:sp>
            <p:nvSpPr>
              <p:cNvPr id="62" name="Freeform 311"/>
              <p:cNvSpPr>
                <a:spLocks noEditPoints="1"/>
              </p:cNvSpPr>
              <p:nvPr/>
            </p:nvSpPr>
            <p:spPr bwMode="auto">
              <a:xfrm>
                <a:off x="3859340" y="2181225"/>
                <a:ext cx="42863" cy="42863"/>
              </a:xfrm>
              <a:custGeom>
                <a:avLst/>
                <a:gdLst>
                  <a:gd name="T0" fmla="*/ 2147483647 w 59"/>
                  <a:gd name="T1" fmla="*/ 2147483647 h 58"/>
                  <a:gd name="T2" fmla="*/ 2147483647 w 59"/>
                  <a:gd name="T3" fmla="*/ 2147483647 h 58"/>
                  <a:gd name="T4" fmla="*/ 2147483647 w 59"/>
                  <a:gd name="T5" fmla="*/ 2147483647 h 58"/>
                  <a:gd name="T6" fmla="*/ 2147483647 w 59"/>
                  <a:gd name="T7" fmla="*/ 2147483647 h 58"/>
                  <a:gd name="T8" fmla="*/ 2147483647 w 59"/>
                  <a:gd name="T9" fmla="*/ 2147483647 h 58"/>
                  <a:gd name="T10" fmla="*/ 2147483647 w 59"/>
                  <a:gd name="T11" fmla="*/ 2147483647 h 58"/>
                  <a:gd name="T12" fmla="*/ 2147483647 w 59"/>
                  <a:gd name="T13" fmla="*/ 2147483647 h 58"/>
                  <a:gd name="T14" fmla="*/ 2147483647 w 59"/>
                  <a:gd name="T15" fmla="*/ 0 h 58"/>
                  <a:gd name="T16" fmla="*/ 0 w 59"/>
                  <a:gd name="T17" fmla="*/ 2147483647 h 58"/>
                  <a:gd name="T18" fmla="*/ 2147483647 w 59"/>
                  <a:gd name="T19" fmla="*/ 2147483647 h 58"/>
                  <a:gd name="T20" fmla="*/ 2147483647 w 59"/>
                  <a:gd name="T21" fmla="*/ 2147483647 h 58"/>
                  <a:gd name="T22" fmla="*/ 2147483647 w 59"/>
                  <a:gd name="T23" fmla="*/ 2147483647 h 58"/>
                  <a:gd name="T24" fmla="*/ 2147483647 w 59"/>
                  <a:gd name="T25" fmla="*/ 2147483647 h 58"/>
                  <a:gd name="T26" fmla="*/ 2147483647 w 59"/>
                  <a:gd name="T27" fmla="*/ 2147483647 h 58"/>
                  <a:gd name="T28" fmla="*/ 2147483647 w 59"/>
                  <a:gd name="T29" fmla="*/ 2147483647 h 58"/>
                  <a:gd name="T30" fmla="*/ 2147483647 w 59"/>
                  <a:gd name="T31" fmla="*/ 2147483647 h 58"/>
                  <a:gd name="T32" fmla="*/ 2147483647 w 59"/>
                  <a:gd name="T33" fmla="*/ 2147483647 h 58"/>
                  <a:gd name="T34" fmla="*/ 2147483647 w 59"/>
                  <a:gd name="T35" fmla="*/ 2147483647 h 58"/>
                  <a:gd name="T36" fmla="*/ 2147483647 w 59"/>
                  <a:gd name="T37" fmla="*/ 2147483647 h 58"/>
                  <a:gd name="T38" fmla="*/ 2147483647 w 59"/>
                  <a:gd name="T39" fmla="*/ 2147483647 h 58"/>
                  <a:gd name="T40" fmla="*/ 2147483647 w 59"/>
                  <a:gd name="T41" fmla="*/ 2147483647 h 58"/>
                  <a:gd name="T42" fmla="*/ 2147483647 w 59"/>
                  <a:gd name="T43" fmla="*/ 2147483647 h 58"/>
                  <a:gd name="T44" fmla="*/ 2147483647 w 59"/>
                  <a:gd name="T45" fmla="*/ 2147483647 h 58"/>
                  <a:gd name="T46" fmla="*/ 2147483647 w 59"/>
                  <a:gd name="T47" fmla="*/ 2147483647 h 58"/>
                  <a:gd name="T48" fmla="*/ 2147483647 w 59"/>
                  <a:gd name="T49" fmla="*/ 2147483647 h 58"/>
                  <a:gd name="T50" fmla="*/ 2147483647 w 59"/>
                  <a:gd name="T51" fmla="*/ 2147483647 h 58"/>
                  <a:gd name="T52" fmla="*/ 2147483647 w 59"/>
                  <a:gd name="T53" fmla="*/ 2147483647 h 5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9"/>
                  <a:gd name="T82" fmla="*/ 0 h 58"/>
                  <a:gd name="T83" fmla="*/ 59 w 59"/>
                  <a:gd name="T84" fmla="*/ 58 h 5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9" h="58">
                    <a:moveTo>
                      <a:pt x="6" y="29"/>
                    </a:moveTo>
                    <a:cubicBezTo>
                      <a:pt x="6" y="16"/>
                      <a:pt x="16" y="5"/>
                      <a:pt x="29" y="5"/>
                    </a:cubicBezTo>
                    <a:cubicBezTo>
                      <a:pt x="43" y="5"/>
                      <a:pt x="53" y="16"/>
                      <a:pt x="53" y="29"/>
                    </a:cubicBezTo>
                    <a:cubicBezTo>
                      <a:pt x="53" y="43"/>
                      <a:pt x="43" y="54"/>
                      <a:pt x="29" y="54"/>
                    </a:cubicBezTo>
                    <a:cubicBezTo>
                      <a:pt x="16" y="54"/>
                      <a:pt x="6" y="43"/>
                      <a:pt x="6" y="29"/>
                    </a:cubicBezTo>
                    <a:close/>
                    <a:moveTo>
                      <a:pt x="29" y="58"/>
                    </a:moveTo>
                    <a:cubicBezTo>
                      <a:pt x="45" y="58"/>
                      <a:pt x="59" y="46"/>
                      <a:pt x="59" y="29"/>
                    </a:cubicBezTo>
                    <a:cubicBezTo>
                      <a:pt x="59" y="13"/>
                      <a:pt x="45" y="0"/>
                      <a:pt x="29" y="0"/>
                    </a:cubicBezTo>
                    <a:cubicBezTo>
                      <a:pt x="13" y="0"/>
                      <a:pt x="0" y="13"/>
                      <a:pt x="0" y="29"/>
                    </a:cubicBezTo>
                    <a:cubicBezTo>
                      <a:pt x="0" y="46"/>
                      <a:pt x="13" y="58"/>
                      <a:pt x="29" y="58"/>
                    </a:cubicBezTo>
                    <a:close/>
                    <a:moveTo>
                      <a:pt x="23" y="32"/>
                    </a:moveTo>
                    <a:cubicBezTo>
                      <a:pt x="29" y="32"/>
                      <a:pt x="29" y="32"/>
                      <a:pt x="29" y="32"/>
                    </a:cubicBezTo>
                    <a:cubicBezTo>
                      <a:pt x="38" y="46"/>
                      <a:pt x="38" y="46"/>
                      <a:pt x="38" y="46"/>
                    </a:cubicBezTo>
                    <a:cubicBezTo>
                      <a:pt x="44" y="46"/>
                      <a:pt x="44" y="46"/>
                      <a:pt x="44" y="46"/>
                    </a:cubicBezTo>
                    <a:cubicBezTo>
                      <a:pt x="34" y="31"/>
                      <a:pt x="34" y="31"/>
                      <a:pt x="34" y="31"/>
                    </a:cubicBezTo>
                    <a:cubicBezTo>
                      <a:pt x="39" y="31"/>
                      <a:pt x="43" y="28"/>
                      <a:pt x="43" y="22"/>
                    </a:cubicBezTo>
                    <a:cubicBezTo>
                      <a:pt x="43" y="16"/>
                      <a:pt x="39" y="13"/>
                      <a:pt x="31" y="13"/>
                    </a:cubicBezTo>
                    <a:cubicBezTo>
                      <a:pt x="18" y="13"/>
                      <a:pt x="18" y="13"/>
                      <a:pt x="18" y="13"/>
                    </a:cubicBezTo>
                    <a:cubicBezTo>
                      <a:pt x="18" y="46"/>
                      <a:pt x="18" y="46"/>
                      <a:pt x="18" y="46"/>
                    </a:cubicBezTo>
                    <a:cubicBezTo>
                      <a:pt x="23" y="46"/>
                      <a:pt x="23" y="46"/>
                      <a:pt x="23" y="46"/>
                    </a:cubicBezTo>
                    <a:cubicBezTo>
                      <a:pt x="23" y="32"/>
                      <a:pt x="23" y="32"/>
                      <a:pt x="23" y="32"/>
                    </a:cubicBezTo>
                    <a:close/>
                    <a:moveTo>
                      <a:pt x="23" y="27"/>
                    </a:moveTo>
                    <a:cubicBezTo>
                      <a:pt x="23" y="17"/>
                      <a:pt x="23" y="17"/>
                      <a:pt x="23" y="17"/>
                    </a:cubicBezTo>
                    <a:cubicBezTo>
                      <a:pt x="30" y="17"/>
                      <a:pt x="30" y="17"/>
                      <a:pt x="30" y="17"/>
                    </a:cubicBezTo>
                    <a:cubicBezTo>
                      <a:pt x="34" y="17"/>
                      <a:pt x="38" y="18"/>
                      <a:pt x="38" y="22"/>
                    </a:cubicBezTo>
                    <a:cubicBezTo>
                      <a:pt x="38" y="27"/>
                      <a:pt x="34" y="27"/>
                      <a:pt x="29" y="27"/>
                    </a:cubicBezTo>
                    <a:cubicBezTo>
                      <a:pt x="23" y="27"/>
                      <a:pt x="23" y="27"/>
                      <a:pt x="23" y="27"/>
                    </a:cubicBezTo>
                    <a:close/>
                  </a:path>
                </a:pathLst>
              </a:custGeom>
              <a:grpFill/>
              <a:ln w="9525">
                <a:noFill/>
                <a:round/>
                <a:headEnd/>
                <a:tailEnd/>
              </a:ln>
            </p:spPr>
            <p:txBody>
              <a:bodyPr lIns="38405" tIns="19202" rIns="38405" bIns="19202"/>
              <a:lstStyle/>
              <a:p>
                <a:pPr algn="ctr" defTabSz="384175">
                  <a:defRPr/>
                </a:pPr>
                <a:endParaRPr lang="en-US" sz="1000" b="1">
                  <a:solidFill>
                    <a:srgbClr val="000000"/>
                  </a:solidFill>
                  <a:latin typeface="Arial" pitchFamily="-112" charset="0"/>
                  <a:cs typeface="Arial" pitchFamily="-112" charset="0"/>
                </a:endParaRPr>
              </a:p>
            </p:txBody>
          </p:sp>
        </p:grpSp>
      </p:grpSp>
      <p:cxnSp>
        <p:nvCxnSpPr>
          <p:cNvPr id="88" name="Straight Connector 87"/>
          <p:cNvCxnSpPr/>
          <p:nvPr/>
        </p:nvCxnSpPr>
        <p:spPr bwMode="auto">
          <a:xfrm>
            <a:off x="2133600" y="2819400"/>
            <a:ext cx="5105400" cy="0"/>
          </a:xfrm>
          <a:prstGeom prst="line">
            <a:avLst/>
          </a:prstGeom>
          <a:solidFill>
            <a:schemeClr val="accent1"/>
          </a:solidFill>
          <a:ln w="19050" cap="flat" cmpd="sng" algn="ctr">
            <a:gradFill flip="none" rotWithShape="1">
              <a:gsLst>
                <a:gs pos="0">
                  <a:schemeClr val="tx1">
                    <a:alpha val="45000"/>
                  </a:schemeClr>
                </a:gs>
                <a:gs pos="100000">
                  <a:schemeClr val="tx1">
                    <a:alpha val="23000"/>
                  </a:schemeClr>
                </a:gs>
                <a:gs pos="50000">
                  <a:srgbClr val="FDBB30"/>
                </a:gs>
              </a:gsLst>
              <a:lin ang="0" scaled="1"/>
              <a:tileRect/>
            </a:gradFill>
            <a:prstDash val="solid"/>
            <a:round/>
            <a:headEnd type="none" w="med" len="med"/>
            <a:tailEnd type="none" w="med" len="med"/>
          </a:ln>
          <a:effectLst/>
        </p:spPr>
      </p:cxnSp>
      <p:cxnSp>
        <p:nvCxnSpPr>
          <p:cNvPr id="89" name="Straight Connector 88"/>
          <p:cNvCxnSpPr/>
          <p:nvPr/>
        </p:nvCxnSpPr>
        <p:spPr bwMode="auto">
          <a:xfrm>
            <a:off x="2133600" y="4495800"/>
            <a:ext cx="5105400" cy="0"/>
          </a:xfrm>
          <a:prstGeom prst="line">
            <a:avLst/>
          </a:prstGeom>
          <a:solidFill>
            <a:schemeClr val="accent1"/>
          </a:solidFill>
          <a:ln w="19050" cap="flat" cmpd="sng" algn="ctr">
            <a:gradFill flip="none" rotWithShape="1">
              <a:gsLst>
                <a:gs pos="0">
                  <a:schemeClr val="tx1">
                    <a:alpha val="45000"/>
                  </a:schemeClr>
                </a:gs>
                <a:gs pos="100000">
                  <a:schemeClr val="tx1">
                    <a:alpha val="23000"/>
                  </a:schemeClr>
                </a:gs>
                <a:gs pos="50000">
                  <a:srgbClr val="FDBB30"/>
                </a:gs>
              </a:gsLst>
              <a:lin ang="0" scaled="1"/>
              <a:tileRect/>
            </a:gradFill>
            <a:prstDash val="solid"/>
            <a:round/>
            <a:headEnd type="none" w="med" len="med"/>
            <a:tailEnd type="none" w="med" len="med"/>
          </a:ln>
          <a:effectLst/>
        </p:spPr>
      </p:cxnSp>
      <p:pic>
        <p:nvPicPr>
          <p:cNvPr id="90" name="Picture 21"/>
          <p:cNvPicPr>
            <a:picLocks noChangeAspect="1"/>
          </p:cNvPicPr>
          <p:nvPr/>
        </p:nvPicPr>
        <p:blipFill>
          <a:blip r:embed="rId18" cstate="print"/>
          <a:srcRect r="22787"/>
          <a:stretch>
            <a:fillRect/>
          </a:stretch>
        </p:blipFill>
        <p:spPr bwMode="auto">
          <a:xfrm>
            <a:off x="228600" y="-12699"/>
            <a:ext cx="3048000" cy="825686"/>
          </a:xfrm>
          <a:prstGeom prst="rect">
            <a:avLst/>
          </a:prstGeom>
          <a:noFill/>
          <a:ln w="9525">
            <a:noFill/>
            <a:miter lim="800000"/>
            <a:headEnd/>
            <a:tailEnd/>
          </a:ln>
        </p:spPr>
      </p:pic>
      <p:sp>
        <p:nvSpPr>
          <p:cNvPr id="91" name="Rectangle 90"/>
          <p:cNvSpPr>
            <a:spLocks noChangeArrowheads="1"/>
          </p:cNvSpPr>
          <p:nvPr/>
        </p:nvSpPr>
        <p:spPr bwMode="auto">
          <a:xfrm>
            <a:off x="2286000" y="152400"/>
            <a:ext cx="3352800" cy="584776"/>
          </a:xfrm>
          <a:prstGeom prst="rect">
            <a:avLst/>
          </a:prstGeom>
          <a:noFill/>
          <a:ln w="9525">
            <a:noFill/>
            <a:miter lim="800000"/>
            <a:headEnd/>
            <a:tailEnd/>
          </a:ln>
        </p:spPr>
        <p:txBody>
          <a:bodyPr wrap="square">
            <a:spAutoFit/>
          </a:bodyPr>
          <a:lstStyle/>
          <a:p>
            <a:pPr algn="ctr"/>
            <a:r>
              <a:rPr lang="ru-RU" sz="3200" dirty="0" smtClean="0">
                <a:solidFill>
                  <a:srgbClr val="FFFFFF"/>
                </a:solidFill>
                <a:latin typeface="Calibri" pitchFamily="34" charset="0"/>
              </a:rPr>
              <a:t>- ЭТО</a:t>
            </a:r>
            <a:r>
              <a:rPr lang="en-US" sz="3200" dirty="0" smtClean="0">
                <a:solidFill>
                  <a:srgbClr val="FFFFFF"/>
                </a:solidFill>
                <a:latin typeface="Calibri" pitchFamily="34" charset="0"/>
              </a:rPr>
              <a:t>:</a:t>
            </a:r>
            <a:endParaRPr lang="en-US" sz="3200" dirty="0">
              <a:solidFill>
                <a:srgbClr val="FFFFFF"/>
              </a:solidFill>
              <a:latin typeface="Calibri" pitchFamily="34" charset="0"/>
            </a:endParaRPr>
          </a:p>
        </p:txBody>
      </p:sp>
      <p:sp>
        <p:nvSpPr>
          <p:cNvPr id="92" name="Slide Number Placeholder 3"/>
          <p:cNvSpPr txBox="1">
            <a:spLocks/>
          </p:cNvSpPr>
          <p:nvPr/>
        </p:nvSpPr>
        <p:spPr bwMode="white">
          <a:xfrm>
            <a:off x="8701088" y="6550025"/>
            <a:ext cx="153987" cy="153988"/>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defPPr>
              <a:defRPr lang="en-US"/>
            </a:defPPr>
            <a:lvl1pPr algn="ctr" rtl="0" eaLnBrk="0" fontAlgn="base" hangingPunct="0">
              <a:spcBef>
                <a:spcPct val="0"/>
              </a:spcBef>
              <a:spcAft>
                <a:spcPct val="0"/>
              </a:spcAft>
              <a:defRPr sz="1000" b="1" kern="1200">
                <a:solidFill>
                  <a:schemeClr val="bg1"/>
                </a:solidFill>
                <a:latin typeface="Calibri" pitchFamily="34" charset="0"/>
                <a:ea typeface="+mn-ea"/>
                <a:cs typeface="Calibri" pitchFamily="34" charset="0"/>
              </a:defRPr>
            </a:lvl1pPr>
            <a:lvl2pPr marL="455613" indent="1588" algn="l" rtl="0" fontAlgn="base">
              <a:spcBef>
                <a:spcPct val="0"/>
              </a:spcBef>
              <a:spcAft>
                <a:spcPct val="0"/>
              </a:spcAft>
              <a:defRPr sz="2400" kern="1200">
                <a:solidFill>
                  <a:schemeClr val="tx1"/>
                </a:solidFill>
                <a:latin typeface="Arial" charset="0"/>
                <a:ea typeface="+mn-ea"/>
                <a:cs typeface="Arial" charset="0"/>
              </a:defRPr>
            </a:lvl2pPr>
            <a:lvl3pPr marL="912813" indent="1588" algn="l" rtl="0" fontAlgn="base">
              <a:spcBef>
                <a:spcPct val="0"/>
              </a:spcBef>
              <a:spcAft>
                <a:spcPct val="0"/>
              </a:spcAft>
              <a:defRPr sz="2400" kern="1200">
                <a:solidFill>
                  <a:schemeClr val="tx1"/>
                </a:solidFill>
                <a:latin typeface="Arial" charset="0"/>
                <a:ea typeface="+mn-ea"/>
                <a:cs typeface="Arial" charset="0"/>
              </a:defRPr>
            </a:lvl3pPr>
            <a:lvl4pPr marL="1370013" indent="1588" algn="l" rtl="0" fontAlgn="base">
              <a:spcBef>
                <a:spcPct val="0"/>
              </a:spcBef>
              <a:spcAft>
                <a:spcPct val="0"/>
              </a:spcAft>
              <a:defRPr sz="2400" kern="1200">
                <a:solidFill>
                  <a:schemeClr val="tx1"/>
                </a:solidFill>
                <a:latin typeface="Arial" charset="0"/>
                <a:ea typeface="+mn-ea"/>
                <a:cs typeface="Arial" charset="0"/>
              </a:defRPr>
            </a:lvl4pPr>
            <a:lvl5pPr marL="1827213" indent="1588"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fld id="{4304F500-6084-476E-8C8B-E0FAFD9C9A06}" type="slidenum">
              <a:rPr lang="en-US" smtClean="0">
                <a:cs typeface="Arial" charset="0"/>
              </a:rPr>
              <a:pPr/>
              <a:t>4</a:t>
            </a:fld>
            <a:endParaRPr lang="en-US" dirty="0" smtClean="0">
              <a:cs typeface="Arial" charset="0"/>
            </a:endParaRPr>
          </a:p>
        </p:txBody>
      </p:sp>
    </p:spTree>
    <p:extLst>
      <p:ext uri="{BB962C8B-B14F-4D97-AF65-F5344CB8AC3E}">
        <p14:creationId xmlns:p14="http://schemas.microsoft.com/office/powerpoint/2010/main" val="391795727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8"/>
                                        </p:tgtEl>
                                        <p:attrNameLst>
                                          <p:attrName>style.visibility</p:attrName>
                                        </p:attrNameLst>
                                      </p:cBhvr>
                                      <p:to>
                                        <p:strVal val="visible"/>
                                      </p:to>
                                    </p:set>
                                    <p:animEffect transition="in" filter="fade">
                                      <p:cBhvr>
                                        <p:cTn id="20" dur="500"/>
                                        <p:tgtEl>
                                          <p:spTgt spid="88"/>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9"/>
                                        </p:tgtEl>
                                        <p:attrNameLst>
                                          <p:attrName>style.visibility</p:attrName>
                                        </p:attrNameLst>
                                      </p:cBhvr>
                                      <p:to>
                                        <p:strVal val="visible"/>
                                      </p:to>
                                    </p:set>
                                    <p:animEffect transition="in" filter="fade">
                                      <p:cBhvr>
                                        <p:cTn id="33" dur="500"/>
                                        <p:tgtEl>
                                          <p:spTgt spid="89"/>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500"/>
                                        <p:tgtEl>
                                          <p:spTgt spid="49"/>
                                        </p:tgtEl>
                                      </p:cBhvr>
                                    </p:animEffect>
                                  </p:childTnLst>
                                </p:cTn>
                              </p:par>
                            </p:childTnLst>
                          </p:cTn>
                        </p:par>
                        <p:par>
                          <p:cTn id="42" fill="hold">
                            <p:stCondLst>
                              <p:cond delay="1500"/>
                            </p:stCondLst>
                            <p:childTnLst>
                              <p:par>
                                <p:cTn id="43" presetID="10" presetClass="entr" presetSubtype="0" fill="hold" grpId="0" nodeType="afterEffect">
                                  <p:stCondLst>
                                    <p:cond delay="0"/>
                                  </p:stCondLst>
                                  <p:iterate type="wd">
                                    <p:tmPct val="10000"/>
                                  </p:iterate>
                                  <p:childTnLst>
                                    <p:set>
                                      <p:cBhvr>
                                        <p:cTn id="44" dur="1" fill="hold">
                                          <p:stCondLst>
                                            <p:cond delay="0"/>
                                          </p:stCondLst>
                                        </p:cTn>
                                        <p:tgtEl>
                                          <p:spTgt spid="91"/>
                                        </p:tgtEl>
                                        <p:attrNameLst>
                                          <p:attrName>style.visibility</p:attrName>
                                        </p:attrNameLst>
                                      </p:cBhvr>
                                      <p:to>
                                        <p:strVal val="visible"/>
                                      </p:to>
                                    </p:set>
                                    <p:animEffect transition="in" filter="fade">
                                      <p:cBhvr>
                                        <p:cTn id="45"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9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p:nvPr/>
        </p:nvSpPr>
        <p:spPr bwMode="auto">
          <a:xfrm>
            <a:off x="0" y="1174750"/>
            <a:ext cx="9144000" cy="5422900"/>
          </a:xfrm>
          <a:prstGeom prst="rect">
            <a:avLst/>
          </a:prstGeom>
          <a:gradFill flip="none" rotWithShape="1">
            <a:gsLst>
              <a:gs pos="0">
                <a:schemeClr val="bg1">
                  <a:lumMod val="65000"/>
                  <a:alpha val="38000"/>
                </a:schemeClr>
              </a:gs>
              <a:gs pos="100000">
                <a:schemeClr val="accent3"/>
              </a:gs>
            </a:gsLst>
            <a:lin ang="16200000" scaled="0"/>
            <a:tileRect/>
          </a:gradFill>
          <a:ln w="12700" cap="flat" cmpd="sng" algn="ctr">
            <a:noFill/>
            <a:prstDash val="solid"/>
            <a:round/>
            <a:headEnd type="none" w="med" len="med"/>
            <a:tailEnd type="none" w="med" len="med"/>
          </a:ln>
          <a:effectLst/>
        </p:spPr>
        <p:txBody>
          <a:bodyPr anchor="ctr"/>
          <a:lstStyle/>
          <a:p>
            <a:pPr>
              <a:defRPr/>
            </a:pPr>
            <a:endParaRPr lang="en-US">
              <a:cs typeface="+mn-cs"/>
            </a:endParaRPr>
          </a:p>
        </p:txBody>
      </p:sp>
      <p:grpSp>
        <p:nvGrpSpPr>
          <p:cNvPr id="2" name="Group 87"/>
          <p:cNvGrpSpPr>
            <a:grpSpLocks/>
          </p:cNvGrpSpPr>
          <p:nvPr/>
        </p:nvGrpSpPr>
        <p:grpSpPr bwMode="auto">
          <a:xfrm>
            <a:off x="544513" y="1538288"/>
            <a:ext cx="8010525" cy="4740275"/>
            <a:chOff x="544590" y="1537829"/>
            <a:chExt cx="8010525" cy="4740275"/>
          </a:xfrm>
        </p:grpSpPr>
        <p:sp>
          <p:nvSpPr>
            <p:cNvPr id="83983" name="AutoShape 15"/>
            <p:cNvSpPr>
              <a:spLocks noChangeAspect="1" noChangeArrowheads="1" noTextEdit="1"/>
            </p:cNvSpPr>
            <p:nvPr/>
          </p:nvSpPr>
          <p:spPr bwMode="auto">
            <a:xfrm>
              <a:off x="544590" y="1537829"/>
              <a:ext cx="8010525" cy="4740275"/>
            </a:xfrm>
            <a:prstGeom prst="rect">
              <a:avLst/>
            </a:prstGeom>
            <a:gradFill flip="none" rotWithShape="1">
              <a:gsLst>
                <a:gs pos="0">
                  <a:schemeClr val="bg1">
                    <a:lumMod val="95000"/>
                  </a:schemeClr>
                </a:gs>
                <a:gs pos="100000">
                  <a:schemeClr val="bg1">
                    <a:lumMod val="75000"/>
                  </a:schemeClr>
                </a:gs>
              </a:gsLst>
              <a:lin ang="16200000" scaled="0"/>
              <a:tileRect/>
            </a:gradFill>
            <a:ln w="9525">
              <a:noFill/>
              <a:miter lim="800000"/>
              <a:headEnd/>
              <a:tailEnd/>
            </a:ln>
            <a:effectLst>
              <a:outerShdw blurRad="50800" dist="38100" dir="2700000" algn="tl" rotWithShape="0">
                <a:prstClr val="black">
                  <a:alpha val="40000"/>
                </a:prstClr>
              </a:outerShdw>
            </a:effectLst>
          </p:spPr>
          <p:txBody>
            <a:bodyPr/>
            <a:lstStyle/>
            <a:p>
              <a:pPr>
                <a:defRPr/>
              </a:pPr>
              <a:endParaRPr lang="en-US">
                <a:cs typeface="+mn-cs"/>
              </a:endParaRPr>
            </a:p>
          </p:txBody>
        </p:sp>
        <p:grpSp>
          <p:nvGrpSpPr>
            <p:cNvPr id="80901" name="Group 58"/>
            <p:cNvGrpSpPr>
              <a:grpSpLocks/>
            </p:cNvGrpSpPr>
            <p:nvPr/>
          </p:nvGrpSpPr>
          <p:grpSpPr bwMode="auto">
            <a:xfrm>
              <a:off x="943619" y="1904853"/>
              <a:ext cx="3277382" cy="256996"/>
              <a:chOff x="729547" y="1732661"/>
              <a:chExt cx="3277382" cy="256996"/>
            </a:xfrm>
          </p:grpSpPr>
          <p:grpSp>
            <p:nvGrpSpPr>
              <p:cNvPr id="80902" name="Group 56"/>
              <p:cNvGrpSpPr>
                <a:grpSpLocks/>
              </p:cNvGrpSpPr>
              <p:nvPr/>
            </p:nvGrpSpPr>
            <p:grpSpPr bwMode="auto">
              <a:xfrm>
                <a:off x="729547" y="1732661"/>
                <a:ext cx="3277382" cy="245891"/>
                <a:chOff x="729547" y="1726905"/>
                <a:chExt cx="3277382" cy="245891"/>
              </a:xfrm>
            </p:grpSpPr>
            <p:sp>
              <p:nvSpPr>
                <p:cNvPr id="80903" name="Rectangle 24"/>
                <p:cNvSpPr>
                  <a:spLocks noChangeArrowheads="1"/>
                </p:cNvSpPr>
                <p:nvPr/>
              </p:nvSpPr>
              <p:spPr bwMode="auto">
                <a:xfrm>
                  <a:off x="2504158" y="1726905"/>
                  <a:ext cx="273705" cy="201151"/>
                </a:xfrm>
                <a:prstGeom prst="rect">
                  <a:avLst/>
                </a:prstGeom>
                <a:solidFill>
                  <a:srgbClr val="FCF2DC"/>
                </a:solidFill>
                <a:ln w="38100">
                  <a:solidFill>
                    <a:srgbClr val="ECAE00"/>
                  </a:solidFill>
                  <a:miter lim="800000"/>
                  <a:headEnd/>
                  <a:tailEnd/>
                </a:ln>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ru-RU" altLang="en-US"/>
                </a:p>
              </p:txBody>
            </p:sp>
            <p:sp>
              <p:nvSpPr>
                <p:cNvPr id="80904" name="Rectangle 25"/>
                <p:cNvSpPr>
                  <a:spLocks noChangeArrowheads="1"/>
                </p:cNvSpPr>
                <p:nvPr/>
              </p:nvSpPr>
              <p:spPr bwMode="auto">
                <a:xfrm>
                  <a:off x="2861036" y="1744355"/>
                  <a:ext cx="1145893" cy="228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l" eaLnBrk="1" hangingPunct="1"/>
                  <a:r>
                    <a:rPr lang="ru-RU" altLang="en-US" sz="1500">
                      <a:solidFill>
                        <a:srgbClr val="000000"/>
                      </a:solidFill>
                    </a:rPr>
                    <a:t>Бюджет СХД</a:t>
                  </a:r>
                  <a:endParaRPr lang="en-US" altLang="en-US" sz="1800"/>
                </a:p>
              </p:txBody>
            </p:sp>
            <p:sp>
              <p:nvSpPr>
                <p:cNvPr id="80905" name="Rectangle 24"/>
                <p:cNvSpPr>
                  <a:spLocks noChangeArrowheads="1"/>
                </p:cNvSpPr>
                <p:nvPr/>
              </p:nvSpPr>
              <p:spPr bwMode="auto">
                <a:xfrm>
                  <a:off x="729547" y="1726905"/>
                  <a:ext cx="273705" cy="201151"/>
                </a:xfrm>
                <a:prstGeom prst="rect">
                  <a:avLst/>
                </a:prstGeom>
                <a:gradFill rotWithShape="1">
                  <a:gsLst>
                    <a:gs pos="0">
                      <a:srgbClr val="BB6607"/>
                    </a:gs>
                    <a:gs pos="100000">
                      <a:srgbClr val="EDC77D"/>
                    </a:gs>
                  </a:gsLst>
                  <a:lin ang="16200000"/>
                </a:gradFill>
                <a:ln w="38100">
                  <a:solidFill>
                    <a:srgbClr val="C27007"/>
                  </a:solidFill>
                  <a:miter lim="800000"/>
                  <a:headEnd/>
                  <a:tailEnd/>
                </a:ln>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ru-RU" altLang="en-US"/>
                </a:p>
              </p:txBody>
            </p:sp>
          </p:grpSp>
          <p:sp>
            <p:nvSpPr>
              <p:cNvPr id="80906" name="Rectangle 25"/>
              <p:cNvSpPr>
                <a:spLocks noChangeArrowheads="1"/>
              </p:cNvSpPr>
              <p:nvPr/>
            </p:nvSpPr>
            <p:spPr bwMode="auto">
              <a:xfrm>
                <a:off x="1085059" y="1761216"/>
                <a:ext cx="1363327" cy="228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l" eaLnBrk="1" hangingPunct="1"/>
                <a:r>
                  <a:rPr lang="ru-RU" altLang="en-US" sz="1500">
                    <a:solidFill>
                      <a:srgbClr val="000000"/>
                    </a:solidFill>
                  </a:rPr>
                  <a:t>Общий бюджет</a:t>
                </a:r>
                <a:endParaRPr lang="en-US" altLang="en-US" sz="1800"/>
              </a:p>
            </p:txBody>
          </p:sp>
        </p:grpSp>
      </p:grpSp>
      <p:grpSp>
        <p:nvGrpSpPr>
          <p:cNvPr id="5" name="Group 90"/>
          <p:cNvGrpSpPr>
            <a:grpSpLocks/>
          </p:cNvGrpSpPr>
          <p:nvPr/>
        </p:nvGrpSpPr>
        <p:grpSpPr bwMode="auto">
          <a:xfrm>
            <a:off x="1508125" y="4121150"/>
            <a:ext cx="1327150" cy="1358900"/>
            <a:chOff x="1735877" y="4673525"/>
            <a:chExt cx="1325880" cy="1358976"/>
          </a:xfrm>
        </p:grpSpPr>
        <p:sp>
          <p:nvSpPr>
            <p:cNvPr id="58" name="Rectangle 57"/>
            <p:cNvSpPr/>
            <p:nvPr/>
          </p:nvSpPr>
          <p:spPr bwMode="auto">
            <a:xfrm>
              <a:off x="1735877" y="4673525"/>
              <a:ext cx="1325880" cy="1358976"/>
            </a:xfrm>
            <a:prstGeom prst="rect">
              <a:avLst/>
            </a:prstGeom>
            <a:gradFill flip="none" rotWithShape="1">
              <a:gsLst>
                <a:gs pos="40000">
                  <a:srgbClr val="FFCC00"/>
                </a:gs>
                <a:gs pos="100000">
                  <a:srgbClr val="B25A0A"/>
                </a:gs>
              </a:gsLst>
              <a:lin ang="5400000" scaled="0"/>
              <a:tileRect/>
            </a:gradFill>
            <a:ln w="12700" cap="flat" cmpd="sng" algn="ctr">
              <a:noFill/>
              <a:prstDash val="solid"/>
              <a:round/>
              <a:headEnd type="none" w="med" len="med"/>
              <a:tailEnd type="none" w="med" len="med"/>
            </a:ln>
            <a:effectLst>
              <a:reflection stA="40000" endPos="24000" dir="5400000" sy="-100000" algn="bl" rotWithShape="0"/>
            </a:effectLst>
          </p:spPr>
          <p:txBody>
            <a:bodyPr anchor="ctr"/>
            <a:lstStyle/>
            <a:p>
              <a:pPr algn="r">
                <a:defRPr/>
              </a:pPr>
              <a:endParaRPr lang="en-US" dirty="0">
                <a:cs typeface="+mn-cs"/>
              </a:endParaRPr>
            </a:p>
          </p:txBody>
        </p:sp>
        <p:sp>
          <p:nvSpPr>
            <p:cNvPr id="80909" name="Rectangle 58"/>
            <p:cNvSpPr>
              <a:spLocks noChangeArrowheads="1"/>
            </p:cNvSpPr>
            <p:nvPr/>
          </p:nvSpPr>
          <p:spPr bwMode="auto">
            <a:xfrm>
              <a:off x="1772228" y="4716573"/>
              <a:ext cx="1253178" cy="770909"/>
            </a:xfrm>
            <a:prstGeom prst="rect">
              <a:avLst/>
            </a:prstGeom>
            <a:solidFill>
              <a:schemeClr val="bg1">
                <a:alpha val="85097"/>
              </a:schemeClr>
            </a:solidFill>
            <a:ln>
              <a:noFill/>
            </a:ln>
            <a:extLst>
              <a:ext uri="{91240B29-F687-4F45-9708-019B960494DF}">
                <a14:hiddenLine xmlns:a14="http://schemas.microsoft.com/office/drawing/2010/main" w="12700" algn="ctr">
                  <a:solidFill>
                    <a:srgbClr val="000000"/>
                  </a:solidFill>
                  <a:round/>
                  <a:headEnd/>
                  <a:tailEnd/>
                </a14:hiddenLine>
              </a:ext>
            </a:extLst>
          </p:spPr>
          <p:txBody>
            <a:bodyPr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ru-RU" altLang="en-US"/>
            </a:p>
          </p:txBody>
        </p:sp>
        <p:sp>
          <p:nvSpPr>
            <p:cNvPr id="80910" name="Rectangle 59"/>
            <p:cNvSpPr>
              <a:spLocks noChangeArrowheads="1"/>
            </p:cNvSpPr>
            <p:nvPr/>
          </p:nvSpPr>
          <p:spPr bwMode="auto">
            <a:xfrm>
              <a:off x="1772228" y="5534474"/>
              <a:ext cx="1253178" cy="406819"/>
            </a:xfrm>
            <a:prstGeom prst="rect">
              <a:avLst/>
            </a:prstGeom>
            <a:gradFill rotWithShape="1">
              <a:gsLst>
                <a:gs pos="0">
                  <a:schemeClr val="bg1">
                    <a:alpha val="50000"/>
                  </a:schemeClr>
                </a:gs>
                <a:gs pos="100000">
                  <a:srgbClr val="FFFFFF">
                    <a:alpha val="0"/>
                  </a:srgbClr>
                </a:gs>
              </a:gsLst>
              <a:lin ang="5400000"/>
            </a:gradFill>
            <a:ln>
              <a:noFill/>
            </a:ln>
            <a:extLst>
              <a:ext uri="{91240B29-F687-4F45-9708-019B960494DF}">
                <a14:hiddenLine xmlns:a14="http://schemas.microsoft.com/office/drawing/2010/main" w="12700" algn="ctr">
                  <a:solidFill>
                    <a:srgbClr val="000000"/>
                  </a:solidFill>
                  <a:round/>
                  <a:headEnd/>
                  <a:tailEnd/>
                </a14:hiddenLine>
              </a:ext>
            </a:extLst>
          </p:spPr>
          <p:txBody>
            <a:bodyPr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ru-RU" altLang="en-US"/>
            </a:p>
          </p:txBody>
        </p:sp>
      </p:grpSp>
      <p:grpSp>
        <p:nvGrpSpPr>
          <p:cNvPr id="6" name="Group 90"/>
          <p:cNvGrpSpPr>
            <a:grpSpLocks/>
          </p:cNvGrpSpPr>
          <p:nvPr/>
        </p:nvGrpSpPr>
        <p:grpSpPr bwMode="auto">
          <a:xfrm>
            <a:off x="3101975" y="3228975"/>
            <a:ext cx="1325563" cy="2251075"/>
            <a:chOff x="1735877" y="3940096"/>
            <a:chExt cx="1325880" cy="2092405"/>
          </a:xfrm>
        </p:grpSpPr>
        <p:sp>
          <p:nvSpPr>
            <p:cNvPr id="64" name="Rectangle 63"/>
            <p:cNvSpPr/>
            <p:nvPr/>
          </p:nvSpPr>
          <p:spPr bwMode="auto">
            <a:xfrm>
              <a:off x="1735877" y="3940096"/>
              <a:ext cx="1325880" cy="2092405"/>
            </a:xfrm>
            <a:prstGeom prst="rect">
              <a:avLst/>
            </a:prstGeom>
            <a:gradFill flip="none" rotWithShape="1">
              <a:gsLst>
                <a:gs pos="40000">
                  <a:srgbClr val="FFCC00"/>
                </a:gs>
                <a:gs pos="100000">
                  <a:srgbClr val="B25A0A"/>
                </a:gs>
              </a:gsLst>
              <a:lin ang="5400000" scaled="0"/>
              <a:tileRect/>
            </a:gradFill>
            <a:ln w="12700" cap="flat" cmpd="sng" algn="ctr">
              <a:noFill/>
              <a:prstDash val="solid"/>
              <a:round/>
              <a:headEnd type="none" w="med" len="med"/>
              <a:tailEnd type="none" w="med" len="med"/>
            </a:ln>
            <a:effectLst>
              <a:reflection stA="40000" endPos="24000" dir="5400000" sy="-100000" algn="bl" rotWithShape="0"/>
            </a:effectLst>
          </p:spPr>
          <p:txBody>
            <a:bodyPr anchor="ctr"/>
            <a:lstStyle/>
            <a:p>
              <a:pPr algn="r">
                <a:defRPr/>
              </a:pPr>
              <a:endParaRPr lang="en-US" dirty="0">
                <a:cs typeface="+mn-cs"/>
              </a:endParaRPr>
            </a:p>
          </p:txBody>
        </p:sp>
        <p:sp>
          <p:nvSpPr>
            <p:cNvPr id="80913" name="Rectangle 64"/>
            <p:cNvSpPr>
              <a:spLocks noChangeArrowheads="1"/>
            </p:cNvSpPr>
            <p:nvPr/>
          </p:nvSpPr>
          <p:spPr bwMode="auto">
            <a:xfrm>
              <a:off x="1766846" y="3977162"/>
              <a:ext cx="1253178" cy="1432679"/>
            </a:xfrm>
            <a:prstGeom prst="rect">
              <a:avLst/>
            </a:prstGeom>
            <a:solidFill>
              <a:schemeClr val="bg1">
                <a:alpha val="85097"/>
              </a:schemeClr>
            </a:solidFill>
            <a:ln>
              <a:noFill/>
            </a:ln>
            <a:extLst>
              <a:ext uri="{91240B29-F687-4F45-9708-019B960494DF}">
                <a14:hiddenLine xmlns:a14="http://schemas.microsoft.com/office/drawing/2010/main" w="12700" algn="ctr">
                  <a:solidFill>
                    <a:srgbClr val="000000"/>
                  </a:solidFill>
                  <a:round/>
                  <a:headEnd/>
                  <a:tailEnd/>
                </a14:hiddenLine>
              </a:ext>
            </a:extLst>
          </p:spPr>
          <p:txBody>
            <a:bodyPr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ru-RU" altLang="en-US"/>
            </a:p>
          </p:txBody>
        </p:sp>
        <p:sp>
          <p:nvSpPr>
            <p:cNvPr id="80914" name="Rectangle 65"/>
            <p:cNvSpPr>
              <a:spLocks noChangeArrowheads="1"/>
            </p:cNvSpPr>
            <p:nvPr/>
          </p:nvSpPr>
          <p:spPr bwMode="auto">
            <a:xfrm>
              <a:off x="1766846" y="5449834"/>
              <a:ext cx="1253178" cy="491460"/>
            </a:xfrm>
            <a:prstGeom prst="rect">
              <a:avLst/>
            </a:prstGeom>
            <a:gradFill rotWithShape="1">
              <a:gsLst>
                <a:gs pos="0">
                  <a:schemeClr val="bg1">
                    <a:alpha val="50000"/>
                  </a:schemeClr>
                </a:gs>
                <a:gs pos="100000">
                  <a:srgbClr val="FFFFFF">
                    <a:alpha val="0"/>
                  </a:srgbClr>
                </a:gs>
              </a:gsLst>
              <a:lin ang="5400000"/>
            </a:gradFill>
            <a:ln>
              <a:noFill/>
            </a:ln>
            <a:extLst>
              <a:ext uri="{91240B29-F687-4F45-9708-019B960494DF}">
                <a14:hiddenLine xmlns:a14="http://schemas.microsoft.com/office/drawing/2010/main" w="12700" algn="ctr">
                  <a:solidFill>
                    <a:srgbClr val="000000"/>
                  </a:solidFill>
                  <a:round/>
                  <a:headEnd/>
                  <a:tailEnd/>
                </a14:hiddenLine>
              </a:ext>
            </a:extLst>
          </p:spPr>
          <p:txBody>
            <a:bodyPr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ru-RU" altLang="en-US"/>
            </a:p>
          </p:txBody>
        </p:sp>
      </p:grpSp>
      <p:grpSp>
        <p:nvGrpSpPr>
          <p:cNvPr id="7" name="Group 90"/>
          <p:cNvGrpSpPr>
            <a:grpSpLocks/>
          </p:cNvGrpSpPr>
          <p:nvPr/>
        </p:nvGrpSpPr>
        <p:grpSpPr bwMode="auto">
          <a:xfrm>
            <a:off x="4737100" y="2647950"/>
            <a:ext cx="1325563" cy="2832100"/>
            <a:chOff x="1735877" y="3940096"/>
            <a:chExt cx="1325880" cy="2092405"/>
          </a:xfrm>
        </p:grpSpPr>
        <p:sp>
          <p:nvSpPr>
            <p:cNvPr id="68" name="Rectangle 67"/>
            <p:cNvSpPr/>
            <p:nvPr/>
          </p:nvSpPr>
          <p:spPr bwMode="auto">
            <a:xfrm>
              <a:off x="1735877" y="3940096"/>
              <a:ext cx="1325880" cy="2092405"/>
            </a:xfrm>
            <a:prstGeom prst="rect">
              <a:avLst/>
            </a:prstGeom>
            <a:gradFill flip="none" rotWithShape="1">
              <a:gsLst>
                <a:gs pos="40000">
                  <a:srgbClr val="FFCC00"/>
                </a:gs>
                <a:gs pos="100000">
                  <a:srgbClr val="B25A0A"/>
                </a:gs>
              </a:gsLst>
              <a:lin ang="5400000" scaled="0"/>
              <a:tileRect/>
            </a:gradFill>
            <a:ln w="12700" cap="flat" cmpd="sng" algn="ctr">
              <a:noFill/>
              <a:prstDash val="solid"/>
              <a:round/>
              <a:headEnd type="none" w="med" len="med"/>
              <a:tailEnd type="none" w="med" len="med"/>
            </a:ln>
            <a:effectLst>
              <a:reflection stA="40000" endPos="24000" dir="5400000" sy="-100000" algn="bl" rotWithShape="0"/>
            </a:effectLst>
          </p:spPr>
          <p:txBody>
            <a:bodyPr anchor="ctr"/>
            <a:lstStyle/>
            <a:p>
              <a:pPr algn="r">
                <a:defRPr/>
              </a:pPr>
              <a:endParaRPr lang="en-US" dirty="0">
                <a:cs typeface="+mn-cs"/>
              </a:endParaRPr>
            </a:p>
          </p:txBody>
        </p:sp>
        <p:sp>
          <p:nvSpPr>
            <p:cNvPr id="80917" name="Rectangle 68"/>
            <p:cNvSpPr>
              <a:spLocks noChangeArrowheads="1"/>
            </p:cNvSpPr>
            <p:nvPr/>
          </p:nvSpPr>
          <p:spPr bwMode="auto">
            <a:xfrm>
              <a:off x="1766846" y="3969215"/>
              <a:ext cx="1253178" cy="1361701"/>
            </a:xfrm>
            <a:prstGeom prst="rect">
              <a:avLst/>
            </a:prstGeom>
            <a:solidFill>
              <a:schemeClr val="bg1">
                <a:alpha val="85097"/>
              </a:schemeClr>
            </a:solidFill>
            <a:ln>
              <a:noFill/>
            </a:ln>
            <a:extLst>
              <a:ext uri="{91240B29-F687-4F45-9708-019B960494DF}">
                <a14:hiddenLine xmlns:a14="http://schemas.microsoft.com/office/drawing/2010/main" w="12700" algn="ctr">
                  <a:solidFill>
                    <a:srgbClr val="000000"/>
                  </a:solidFill>
                  <a:round/>
                  <a:headEnd/>
                  <a:tailEnd/>
                </a14:hiddenLine>
              </a:ext>
            </a:extLst>
          </p:spPr>
          <p:txBody>
            <a:bodyPr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ru-RU" altLang="en-US"/>
            </a:p>
          </p:txBody>
        </p:sp>
        <p:sp>
          <p:nvSpPr>
            <p:cNvPr id="80918" name="Rectangle 69"/>
            <p:cNvSpPr>
              <a:spLocks noChangeArrowheads="1"/>
            </p:cNvSpPr>
            <p:nvPr/>
          </p:nvSpPr>
          <p:spPr bwMode="auto">
            <a:xfrm>
              <a:off x="1766846" y="5362410"/>
              <a:ext cx="1253178" cy="602733"/>
            </a:xfrm>
            <a:prstGeom prst="rect">
              <a:avLst/>
            </a:prstGeom>
            <a:gradFill rotWithShape="1">
              <a:gsLst>
                <a:gs pos="0">
                  <a:schemeClr val="bg1">
                    <a:alpha val="50000"/>
                  </a:schemeClr>
                </a:gs>
                <a:gs pos="100000">
                  <a:srgbClr val="FFFFFF">
                    <a:alpha val="0"/>
                  </a:srgbClr>
                </a:gs>
              </a:gsLst>
              <a:lin ang="5400000"/>
            </a:gradFill>
            <a:ln>
              <a:noFill/>
            </a:ln>
            <a:extLst>
              <a:ext uri="{91240B29-F687-4F45-9708-019B960494DF}">
                <a14:hiddenLine xmlns:a14="http://schemas.microsoft.com/office/drawing/2010/main" w="12700" algn="ctr">
                  <a:solidFill>
                    <a:srgbClr val="000000"/>
                  </a:solidFill>
                  <a:round/>
                  <a:headEnd/>
                  <a:tailEnd/>
                </a14:hiddenLine>
              </a:ext>
            </a:extLst>
          </p:spPr>
          <p:txBody>
            <a:bodyPr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ru-RU" altLang="en-US"/>
            </a:p>
          </p:txBody>
        </p:sp>
      </p:grpSp>
      <p:grpSp>
        <p:nvGrpSpPr>
          <p:cNvPr id="8" name="Group 90"/>
          <p:cNvGrpSpPr>
            <a:grpSpLocks/>
          </p:cNvGrpSpPr>
          <p:nvPr/>
        </p:nvGrpSpPr>
        <p:grpSpPr bwMode="auto">
          <a:xfrm>
            <a:off x="6405563" y="1851025"/>
            <a:ext cx="1325562" cy="3629025"/>
            <a:chOff x="1735877" y="3940096"/>
            <a:chExt cx="1325880" cy="2092405"/>
          </a:xfrm>
        </p:grpSpPr>
        <p:sp>
          <p:nvSpPr>
            <p:cNvPr id="72" name="Rectangle 71"/>
            <p:cNvSpPr/>
            <p:nvPr/>
          </p:nvSpPr>
          <p:spPr bwMode="auto">
            <a:xfrm>
              <a:off x="1735877" y="3940096"/>
              <a:ext cx="1325880" cy="2092405"/>
            </a:xfrm>
            <a:prstGeom prst="rect">
              <a:avLst/>
            </a:prstGeom>
            <a:gradFill flip="none" rotWithShape="1">
              <a:gsLst>
                <a:gs pos="40000">
                  <a:srgbClr val="FFCC00"/>
                </a:gs>
                <a:gs pos="100000">
                  <a:srgbClr val="B25A0A"/>
                </a:gs>
              </a:gsLst>
              <a:lin ang="5400000" scaled="0"/>
              <a:tileRect/>
            </a:gradFill>
            <a:ln w="12700" cap="flat" cmpd="sng" algn="ctr">
              <a:noFill/>
              <a:prstDash val="solid"/>
              <a:round/>
              <a:headEnd type="none" w="med" len="med"/>
              <a:tailEnd type="none" w="med" len="med"/>
            </a:ln>
            <a:effectLst>
              <a:reflection stA="40000" endPos="24000" dir="5400000" sy="-100000" algn="bl" rotWithShape="0"/>
            </a:effectLst>
          </p:spPr>
          <p:txBody>
            <a:bodyPr anchor="ctr"/>
            <a:lstStyle/>
            <a:p>
              <a:pPr algn="r">
                <a:defRPr/>
              </a:pPr>
              <a:endParaRPr lang="en-US" dirty="0">
                <a:cs typeface="+mn-cs"/>
              </a:endParaRPr>
            </a:p>
          </p:txBody>
        </p:sp>
        <p:sp>
          <p:nvSpPr>
            <p:cNvPr id="80921" name="Rectangle 72"/>
            <p:cNvSpPr>
              <a:spLocks noChangeArrowheads="1"/>
            </p:cNvSpPr>
            <p:nvPr/>
          </p:nvSpPr>
          <p:spPr bwMode="auto">
            <a:xfrm>
              <a:off x="1766846" y="3970958"/>
              <a:ext cx="1253178" cy="1507685"/>
            </a:xfrm>
            <a:prstGeom prst="rect">
              <a:avLst/>
            </a:prstGeom>
            <a:solidFill>
              <a:schemeClr val="bg1">
                <a:alpha val="85097"/>
              </a:schemeClr>
            </a:solidFill>
            <a:ln>
              <a:noFill/>
            </a:ln>
            <a:extLst>
              <a:ext uri="{91240B29-F687-4F45-9708-019B960494DF}">
                <a14:hiddenLine xmlns:a14="http://schemas.microsoft.com/office/drawing/2010/main" w="12700" algn="ctr">
                  <a:solidFill>
                    <a:srgbClr val="000000"/>
                  </a:solidFill>
                  <a:round/>
                  <a:headEnd/>
                  <a:tailEnd/>
                </a14:hiddenLine>
              </a:ext>
            </a:extLst>
          </p:spPr>
          <p:txBody>
            <a:bodyPr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ru-RU" altLang="en-US"/>
            </a:p>
          </p:txBody>
        </p:sp>
        <p:sp>
          <p:nvSpPr>
            <p:cNvPr id="80922" name="Rectangle 73"/>
            <p:cNvSpPr>
              <a:spLocks noChangeArrowheads="1"/>
            </p:cNvSpPr>
            <p:nvPr/>
          </p:nvSpPr>
          <p:spPr bwMode="auto">
            <a:xfrm>
              <a:off x="1766846" y="5503458"/>
              <a:ext cx="1253178" cy="461685"/>
            </a:xfrm>
            <a:prstGeom prst="rect">
              <a:avLst/>
            </a:prstGeom>
            <a:gradFill rotWithShape="1">
              <a:gsLst>
                <a:gs pos="0">
                  <a:schemeClr val="bg1">
                    <a:alpha val="50000"/>
                  </a:schemeClr>
                </a:gs>
                <a:gs pos="100000">
                  <a:srgbClr val="FFFFFF">
                    <a:alpha val="0"/>
                  </a:srgbClr>
                </a:gs>
              </a:gsLst>
              <a:lin ang="5400000"/>
            </a:gradFill>
            <a:ln>
              <a:noFill/>
            </a:ln>
            <a:extLst>
              <a:ext uri="{91240B29-F687-4F45-9708-019B960494DF}">
                <a14:hiddenLine xmlns:a14="http://schemas.microsoft.com/office/drawing/2010/main" w="12700" algn="ctr">
                  <a:solidFill>
                    <a:srgbClr val="000000"/>
                  </a:solidFill>
                  <a:round/>
                  <a:headEnd/>
                  <a:tailEnd/>
                </a14:hiddenLine>
              </a:ext>
            </a:extLst>
          </p:spPr>
          <p:txBody>
            <a:bodyPr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ru-RU" altLang="en-US"/>
            </a:p>
          </p:txBody>
        </p:sp>
      </p:grpSp>
      <p:sp>
        <p:nvSpPr>
          <p:cNvPr id="80923" name="Slide Number Placeholder 4"/>
          <p:cNvSpPr txBox="1">
            <a:spLocks noGrp="1"/>
          </p:cNvSpPr>
          <p:nvPr/>
        </p:nvSpPr>
        <p:spPr bwMode="auto">
          <a:xfrm>
            <a:off x="8755063" y="6662738"/>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nchorCtr="1">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fld id="{3C3E992A-7BF0-479E-B2FF-0BF1FF1399FB}" type="slidenum">
              <a:rPr lang="en-US" altLang="en-US" sz="1000" b="1">
                <a:solidFill>
                  <a:srgbClr val="333333"/>
                </a:solidFill>
              </a:rPr>
              <a:pPr/>
              <a:t>5</a:t>
            </a:fld>
            <a:endParaRPr lang="en-US" altLang="en-US" sz="1000" b="1">
              <a:solidFill>
                <a:srgbClr val="333333"/>
              </a:solidFill>
            </a:endParaRPr>
          </a:p>
        </p:txBody>
      </p:sp>
      <p:sp>
        <p:nvSpPr>
          <p:cNvPr id="80924" name="Rectangle 2"/>
          <p:cNvSpPr>
            <a:spLocks noGrp="1" noChangeArrowheads="1"/>
          </p:cNvSpPr>
          <p:nvPr>
            <p:ph type="title" idx="4294967295"/>
          </p:nvPr>
        </p:nvSpPr>
        <p:spPr>
          <a:xfrm>
            <a:off x="230188" y="130175"/>
            <a:ext cx="6611937" cy="727075"/>
          </a:xfrm>
        </p:spPr>
        <p:txBody>
          <a:bodyPr lIns="91419" tIns="45710" rIns="91419" bIns="45710" anchor="b"/>
          <a:lstStyle/>
          <a:p>
            <a:pPr eaLnBrk="1" hangingPunct="1"/>
            <a:r>
              <a:rPr lang="ru-RU" altLang="en-US" smtClean="0"/>
              <a:t>Ситуация</a:t>
            </a:r>
            <a:endParaRPr lang="en-US" altLang="en-US" smtClean="0"/>
          </a:p>
        </p:txBody>
      </p:sp>
      <p:sp>
        <p:nvSpPr>
          <p:cNvPr id="83988" name="Rectangle 20"/>
          <p:cNvSpPr>
            <a:spLocks noChangeArrowheads="1"/>
          </p:cNvSpPr>
          <p:nvPr/>
        </p:nvSpPr>
        <p:spPr bwMode="auto">
          <a:xfrm>
            <a:off x="1885950" y="5637213"/>
            <a:ext cx="47115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l" eaLnBrk="1" hangingPunct="1"/>
            <a:r>
              <a:rPr lang="en-US" altLang="en-US" sz="1700" dirty="0" smtClean="0">
                <a:solidFill>
                  <a:srgbClr val="000000"/>
                </a:solidFill>
              </a:rPr>
              <a:t>20</a:t>
            </a:r>
            <a:r>
              <a:rPr lang="ru-RU" altLang="en-US" sz="1700" dirty="0" smtClean="0">
                <a:solidFill>
                  <a:srgbClr val="000000"/>
                </a:solidFill>
              </a:rPr>
              <a:t>11</a:t>
            </a:r>
            <a:endParaRPr lang="en-US" altLang="en-US" sz="1800" dirty="0"/>
          </a:p>
        </p:txBody>
      </p:sp>
      <p:sp>
        <p:nvSpPr>
          <p:cNvPr id="83989" name="Rectangle 21"/>
          <p:cNvSpPr>
            <a:spLocks noChangeArrowheads="1"/>
          </p:cNvSpPr>
          <p:nvPr/>
        </p:nvSpPr>
        <p:spPr bwMode="auto">
          <a:xfrm>
            <a:off x="3476625" y="5637213"/>
            <a:ext cx="48731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l" eaLnBrk="1" hangingPunct="1"/>
            <a:r>
              <a:rPr lang="en-US" altLang="en-US" sz="1700" dirty="0" smtClean="0">
                <a:solidFill>
                  <a:srgbClr val="000000"/>
                </a:solidFill>
              </a:rPr>
              <a:t>20</a:t>
            </a:r>
            <a:r>
              <a:rPr lang="ru-RU" altLang="en-US" sz="1700" dirty="0" smtClean="0">
                <a:solidFill>
                  <a:srgbClr val="000000"/>
                </a:solidFill>
              </a:rPr>
              <a:t>12</a:t>
            </a:r>
            <a:endParaRPr lang="en-US" altLang="en-US" sz="1800" dirty="0"/>
          </a:p>
        </p:txBody>
      </p:sp>
      <p:sp>
        <p:nvSpPr>
          <p:cNvPr id="83990" name="Rectangle 22"/>
          <p:cNvSpPr>
            <a:spLocks noChangeArrowheads="1"/>
          </p:cNvSpPr>
          <p:nvPr/>
        </p:nvSpPr>
        <p:spPr bwMode="auto">
          <a:xfrm>
            <a:off x="5118100" y="5637213"/>
            <a:ext cx="48731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l" eaLnBrk="1" hangingPunct="1"/>
            <a:r>
              <a:rPr lang="en-US" altLang="en-US" sz="1700" dirty="0" smtClean="0">
                <a:solidFill>
                  <a:srgbClr val="000000"/>
                </a:solidFill>
              </a:rPr>
              <a:t>20</a:t>
            </a:r>
            <a:r>
              <a:rPr lang="ru-RU" altLang="en-US" sz="1700" dirty="0" smtClean="0">
                <a:solidFill>
                  <a:srgbClr val="000000"/>
                </a:solidFill>
              </a:rPr>
              <a:t>13</a:t>
            </a:r>
            <a:endParaRPr lang="en-US" altLang="en-US" sz="1800" dirty="0"/>
          </a:p>
        </p:txBody>
      </p:sp>
      <p:sp>
        <p:nvSpPr>
          <p:cNvPr id="83991" name="Rectangle 23"/>
          <p:cNvSpPr>
            <a:spLocks noChangeArrowheads="1"/>
          </p:cNvSpPr>
          <p:nvPr/>
        </p:nvSpPr>
        <p:spPr bwMode="auto">
          <a:xfrm>
            <a:off x="6770688" y="5637213"/>
            <a:ext cx="48731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l" eaLnBrk="1" hangingPunct="1"/>
            <a:r>
              <a:rPr lang="en-US" altLang="en-US" sz="1700" dirty="0" smtClean="0">
                <a:solidFill>
                  <a:srgbClr val="000000"/>
                </a:solidFill>
              </a:rPr>
              <a:t>20</a:t>
            </a:r>
            <a:r>
              <a:rPr lang="ru-RU" altLang="en-US" sz="1700" dirty="0" smtClean="0">
                <a:solidFill>
                  <a:srgbClr val="000000"/>
                </a:solidFill>
              </a:rPr>
              <a:t>14</a:t>
            </a:r>
            <a:endParaRPr lang="en-US" altLang="en-US" sz="1800" dirty="0"/>
          </a:p>
        </p:txBody>
      </p:sp>
      <p:sp>
        <p:nvSpPr>
          <p:cNvPr id="77" name="Rectangle 76"/>
          <p:cNvSpPr/>
          <p:nvPr/>
        </p:nvSpPr>
        <p:spPr bwMode="auto">
          <a:xfrm>
            <a:off x="-2205" y="1182115"/>
            <a:ext cx="9144000" cy="5484813"/>
          </a:xfrm>
          <a:prstGeom prst="rect">
            <a:avLst/>
          </a:prstGeom>
          <a:gradFill flip="none" rotWithShape="1">
            <a:gsLst>
              <a:gs pos="0">
                <a:schemeClr val="bg1">
                  <a:lumMod val="75000"/>
                  <a:alpha val="90000"/>
                </a:schemeClr>
              </a:gs>
              <a:gs pos="100000">
                <a:schemeClr val="tx1">
                  <a:lumMod val="50000"/>
                  <a:lumOff val="50000"/>
                  <a:alpha val="86000"/>
                </a:schemeClr>
              </a:gs>
            </a:gsLst>
            <a:lin ang="16200000" scaled="0"/>
            <a:tileRect/>
          </a:gradFill>
          <a:ln w="12700" cap="flat" cmpd="sng" algn="ctr">
            <a:noFill/>
            <a:prstDash val="solid"/>
            <a:round/>
            <a:headEnd type="none" w="med" len="med"/>
            <a:tailEnd type="none" w="med" len="med"/>
          </a:ln>
          <a:effectLst/>
        </p:spPr>
        <p:txBody>
          <a:bodyPr anchor="ctr"/>
          <a:lstStyle/>
          <a:p>
            <a:pPr>
              <a:defRPr/>
            </a:pPr>
            <a:endParaRPr lang="en-US">
              <a:cs typeface="+mn-cs"/>
            </a:endParaRPr>
          </a:p>
        </p:txBody>
      </p:sp>
      <p:grpSp>
        <p:nvGrpSpPr>
          <p:cNvPr id="9" name="Group 77"/>
          <p:cNvGrpSpPr>
            <a:grpSpLocks/>
          </p:cNvGrpSpPr>
          <p:nvPr/>
        </p:nvGrpSpPr>
        <p:grpSpPr bwMode="auto">
          <a:xfrm>
            <a:off x="4817724" y="1789449"/>
            <a:ext cx="4158828" cy="2041674"/>
            <a:chOff x="4589767" y="2744276"/>
            <a:chExt cx="4160275" cy="2779390"/>
          </a:xfrm>
        </p:grpSpPr>
        <p:grpSp>
          <p:nvGrpSpPr>
            <p:cNvPr id="10" name="Group 38"/>
            <p:cNvGrpSpPr/>
            <p:nvPr/>
          </p:nvGrpSpPr>
          <p:grpSpPr>
            <a:xfrm>
              <a:off x="4589767" y="2744276"/>
              <a:ext cx="4160275" cy="2779390"/>
              <a:chOff x="4589767" y="1542914"/>
              <a:chExt cx="4160275" cy="2779390"/>
            </a:xfrm>
            <a:effectLst>
              <a:outerShdw blurRad="101600" dist="38100" dir="2700000" algn="tl" rotWithShape="0">
                <a:srgbClr val="000000">
                  <a:alpha val="43000"/>
                </a:srgbClr>
              </a:outerShdw>
            </a:effectLst>
          </p:grpSpPr>
          <p:sp>
            <p:nvSpPr>
              <p:cNvPr id="81" name="Right Triangle 80"/>
              <p:cNvSpPr/>
              <p:nvPr/>
            </p:nvSpPr>
            <p:spPr bwMode="auto">
              <a:xfrm rot="10800000" flipH="1">
                <a:off x="7424163" y="3877825"/>
                <a:ext cx="343703" cy="444479"/>
              </a:xfrm>
              <a:prstGeom prst="rtTriangle">
                <a:avLst/>
              </a:prstGeom>
              <a:solidFill>
                <a:schemeClr val="bg1">
                  <a:lumMod val="85000"/>
                </a:schemeClr>
              </a:solidFill>
              <a:ln w="12700" cap="flat" cmpd="sng" algn="ctr">
                <a:noFill/>
                <a:prstDash val="solid"/>
                <a:round/>
                <a:headEnd type="none" w="med" len="med"/>
                <a:tailEnd type="none" w="med" len="med"/>
              </a:ln>
              <a:effectLst/>
            </p:spPr>
            <p:txBody>
              <a:bodyPr anchor="ctr"/>
              <a:lstStyle/>
              <a:p>
                <a:pPr>
                  <a:defRPr/>
                </a:pPr>
                <a:endParaRPr lang="en-US">
                  <a:cs typeface="+mn-cs"/>
                </a:endParaRPr>
              </a:p>
            </p:txBody>
          </p:sp>
          <p:sp>
            <p:nvSpPr>
              <p:cNvPr id="82" name="Rectangle 81"/>
              <p:cNvSpPr/>
              <p:nvPr/>
            </p:nvSpPr>
            <p:spPr bwMode="auto">
              <a:xfrm>
                <a:off x="4589767" y="1542914"/>
                <a:ext cx="4160275" cy="2351845"/>
              </a:xfrm>
              <a:prstGeom prst="rect">
                <a:avLst/>
              </a:prstGeom>
              <a:solidFill>
                <a:schemeClr val="bg1">
                  <a:lumMod val="85000"/>
                </a:schemeClr>
              </a:solidFill>
              <a:ln w="12700" cap="flat" cmpd="sng" algn="ctr">
                <a:noFill/>
                <a:prstDash val="solid"/>
                <a:round/>
                <a:headEnd type="none" w="med" len="med"/>
                <a:tailEnd type="none" w="med" len="med"/>
              </a:ln>
              <a:effectLst/>
            </p:spPr>
            <p:txBody>
              <a:bodyPr anchor="ctr"/>
              <a:lstStyle/>
              <a:p>
                <a:pPr>
                  <a:defRPr/>
                </a:pPr>
                <a:endParaRPr lang="en-US">
                  <a:cs typeface="+mn-cs"/>
                </a:endParaRPr>
              </a:p>
            </p:txBody>
          </p:sp>
        </p:grpSp>
        <p:sp>
          <p:nvSpPr>
            <p:cNvPr id="80932" name="TextBox 48"/>
            <p:cNvSpPr txBox="1">
              <a:spLocks noChangeArrowheads="1"/>
            </p:cNvSpPr>
            <p:nvPr/>
          </p:nvSpPr>
          <p:spPr bwMode="auto">
            <a:xfrm>
              <a:off x="4725089" y="2851874"/>
              <a:ext cx="3979659" cy="138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l" eaLnBrk="1" hangingPunct="1"/>
              <a:endParaRPr lang="ru-RU" altLang="en-US" sz="2000" dirty="0"/>
            </a:p>
            <a:p>
              <a:pPr algn="l" eaLnBrk="1" hangingPunct="1"/>
              <a:r>
                <a:rPr lang="ru-RU" altLang="en-US" sz="2000" dirty="0" smtClean="0"/>
                <a:t>Бюджеты </a:t>
              </a:r>
              <a:r>
                <a:rPr lang="en-US" altLang="en-US" sz="2000" dirty="0"/>
                <a:t>IT </a:t>
              </a:r>
              <a:r>
                <a:rPr lang="ru-RU" altLang="en-US" sz="2000" dirty="0" smtClean="0"/>
                <a:t>в </a:t>
              </a:r>
              <a:r>
                <a:rPr lang="en-US" altLang="en-US" sz="2000" dirty="0" smtClean="0"/>
                <a:t>$ </a:t>
              </a:r>
              <a:r>
                <a:rPr lang="ru-RU" altLang="en-US" sz="2000" dirty="0" smtClean="0"/>
                <a:t>в большинстве случаев меньше чем в 2014</a:t>
              </a:r>
              <a:endParaRPr lang="en-US" altLang="en-US" sz="1800" i="1" dirty="0"/>
            </a:p>
          </p:txBody>
        </p:sp>
      </p:grpSp>
      <p:grpSp>
        <p:nvGrpSpPr>
          <p:cNvPr id="11" name="Group 82"/>
          <p:cNvGrpSpPr>
            <a:grpSpLocks/>
          </p:cNvGrpSpPr>
          <p:nvPr/>
        </p:nvGrpSpPr>
        <p:grpSpPr bwMode="auto">
          <a:xfrm>
            <a:off x="352464" y="1976108"/>
            <a:ext cx="4161433" cy="2418148"/>
            <a:chOff x="230188" y="1579563"/>
            <a:chExt cx="4160275" cy="2779390"/>
          </a:xfrm>
        </p:grpSpPr>
        <p:grpSp>
          <p:nvGrpSpPr>
            <p:cNvPr id="3" name="Group 52"/>
            <p:cNvGrpSpPr/>
            <p:nvPr/>
          </p:nvGrpSpPr>
          <p:grpSpPr>
            <a:xfrm flipH="1">
              <a:off x="230188" y="1579563"/>
              <a:ext cx="4160275" cy="2779390"/>
              <a:chOff x="4589767" y="1542914"/>
              <a:chExt cx="4160275" cy="2779390"/>
            </a:xfrm>
            <a:effectLst>
              <a:outerShdw blurRad="76200" dist="38100" dir="8400000">
                <a:srgbClr val="000000">
                  <a:alpha val="43000"/>
                </a:srgbClr>
              </a:outerShdw>
            </a:effectLst>
          </p:grpSpPr>
          <p:sp>
            <p:nvSpPr>
              <p:cNvPr id="4" name="Rectangle 85"/>
              <p:cNvSpPr/>
              <p:nvPr/>
            </p:nvSpPr>
            <p:spPr bwMode="auto">
              <a:xfrm>
                <a:off x="4589767" y="1542914"/>
                <a:ext cx="4160275" cy="2351845"/>
              </a:xfrm>
              <a:prstGeom prst="rect">
                <a:avLst/>
              </a:prstGeom>
              <a:solidFill>
                <a:schemeClr val="bg1">
                  <a:lumMod val="85000"/>
                </a:schemeClr>
              </a:solidFill>
              <a:ln w="12700" cap="flat" cmpd="sng" algn="ctr">
                <a:noFill/>
                <a:prstDash val="solid"/>
                <a:round/>
                <a:headEnd type="none" w="med" len="med"/>
                <a:tailEnd type="none" w="med" len="med"/>
              </a:ln>
              <a:effectLst/>
            </p:spPr>
            <p:txBody>
              <a:bodyPr anchor="ctr"/>
              <a:lstStyle/>
              <a:p>
                <a:pPr>
                  <a:defRPr/>
                </a:pPr>
                <a:endParaRPr lang="en-US">
                  <a:cs typeface="+mn-cs"/>
                </a:endParaRPr>
              </a:p>
            </p:txBody>
          </p:sp>
          <p:sp>
            <p:nvSpPr>
              <p:cNvPr id="13" name="Right Triangle 86"/>
              <p:cNvSpPr/>
              <p:nvPr/>
            </p:nvSpPr>
            <p:spPr bwMode="auto">
              <a:xfrm rot="10800000" flipH="1">
                <a:off x="7424163" y="3877825"/>
                <a:ext cx="343703" cy="444479"/>
              </a:xfrm>
              <a:prstGeom prst="rtTriangle">
                <a:avLst/>
              </a:prstGeom>
              <a:solidFill>
                <a:schemeClr val="bg1">
                  <a:lumMod val="85000"/>
                </a:schemeClr>
              </a:solidFill>
              <a:ln w="12700" cap="flat" cmpd="sng" algn="ctr">
                <a:noFill/>
                <a:prstDash val="solid"/>
                <a:round/>
                <a:headEnd type="none" w="med" len="med"/>
                <a:tailEnd type="none" w="med" len="med"/>
              </a:ln>
              <a:effectLst/>
            </p:spPr>
            <p:txBody>
              <a:bodyPr anchor="ctr"/>
              <a:lstStyle/>
              <a:p>
                <a:pPr>
                  <a:defRPr/>
                </a:pPr>
                <a:endParaRPr lang="en-US">
                  <a:cs typeface="+mn-cs"/>
                </a:endParaRPr>
              </a:p>
            </p:txBody>
          </p:sp>
        </p:grpSp>
        <p:sp>
          <p:nvSpPr>
            <p:cNvPr id="80935" name="TextBox 84"/>
            <p:cNvSpPr txBox="1">
              <a:spLocks noChangeArrowheads="1"/>
            </p:cNvSpPr>
            <p:nvPr/>
          </p:nvSpPr>
          <p:spPr bwMode="auto">
            <a:xfrm>
              <a:off x="322198" y="1652928"/>
              <a:ext cx="3996213" cy="194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l" eaLnBrk="1" hangingPunct="1"/>
              <a:endParaRPr lang="ru-RU" altLang="en-US" sz="2000" dirty="0"/>
            </a:p>
            <a:p>
              <a:pPr algn="l" eaLnBrk="1" hangingPunct="1"/>
              <a:endParaRPr lang="ru-RU" altLang="en-US" sz="2000" dirty="0"/>
            </a:p>
            <a:p>
              <a:pPr algn="l" eaLnBrk="1" hangingPunct="1"/>
              <a:r>
                <a:rPr lang="ru-RU" altLang="en-US" sz="2000" dirty="0" smtClean="0"/>
                <a:t>Темпы роста </a:t>
              </a:r>
              <a:r>
                <a:rPr lang="ru-RU" altLang="en-US" sz="2000" dirty="0"/>
                <a:t>данных </a:t>
              </a:r>
              <a:r>
                <a:rPr lang="ru-RU" altLang="en-US" sz="2000" dirty="0" smtClean="0"/>
                <a:t>остаются неизменными</a:t>
              </a:r>
              <a:endParaRPr lang="ru-RU" altLang="en-US" sz="2000" dirty="0"/>
            </a:p>
            <a:p>
              <a:pPr algn="l" eaLnBrk="1" hangingPunct="1"/>
              <a:endParaRPr lang="en-US" altLang="en-US" i="1" dirty="0"/>
            </a:p>
          </p:txBody>
        </p:sp>
      </p:grpSp>
      <p:sp>
        <p:nvSpPr>
          <p:cNvPr id="80936" name="AutoShape 40"/>
          <p:cNvSpPr>
            <a:spLocks noChangeAspect="1" noChangeArrowheads="1"/>
          </p:cNvSpPr>
          <p:nvPr/>
        </p:nvSpPr>
        <p:spPr bwMode="auto">
          <a:xfrm>
            <a:off x="619125" y="1289050"/>
            <a:ext cx="8010525" cy="474027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80937" name="AutoShape 41"/>
          <p:cNvSpPr>
            <a:spLocks noChangeAspect="1" noChangeArrowheads="1"/>
          </p:cNvSpPr>
          <p:nvPr/>
        </p:nvSpPr>
        <p:spPr bwMode="auto">
          <a:xfrm>
            <a:off x="1776413" y="1776413"/>
            <a:ext cx="5591175" cy="330517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4" name="Group 82"/>
          <p:cNvGrpSpPr>
            <a:grpSpLocks/>
          </p:cNvGrpSpPr>
          <p:nvPr/>
        </p:nvGrpSpPr>
        <p:grpSpPr bwMode="auto">
          <a:xfrm>
            <a:off x="3949739" y="2997795"/>
            <a:ext cx="4161433" cy="2388239"/>
            <a:chOff x="230188" y="1579563"/>
            <a:chExt cx="4160275" cy="2779390"/>
          </a:xfrm>
        </p:grpSpPr>
        <p:grpSp>
          <p:nvGrpSpPr>
            <p:cNvPr id="12" name="Group 52"/>
            <p:cNvGrpSpPr/>
            <p:nvPr/>
          </p:nvGrpSpPr>
          <p:grpSpPr>
            <a:xfrm flipH="1">
              <a:off x="230188" y="1579563"/>
              <a:ext cx="4160275" cy="2779390"/>
              <a:chOff x="4589767" y="1542914"/>
              <a:chExt cx="4160275" cy="2779390"/>
            </a:xfrm>
            <a:effectLst>
              <a:outerShdw blurRad="76200" dist="38100" dir="8400000">
                <a:srgbClr val="000000">
                  <a:alpha val="43000"/>
                </a:srgbClr>
              </a:outerShdw>
            </a:effectLst>
          </p:grpSpPr>
          <p:sp>
            <p:nvSpPr>
              <p:cNvPr id="86" name="Rectangle 85"/>
              <p:cNvSpPr/>
              <p:nvPr/>
            </p:nvSpPr>
            <p:spPr bwMode="auto">
              <a:xfrm>
                <a:off x="4589767" y="1542914"/>
                <a:ext cx="4160275" cy="2351845"/>
              </a:xfrm>
              <a:prstGeom prst="rect">
                <a:avLst/>
              </a:prstGeom>
              <a:solidFill>
                <a:schemeClr val="bg1">
                  <a:lumMod val="85000"/>
                </a:schemeClr>
              </a:solidFill>
              <a:ln w="12700" cap="flat" cmpd="sng" algn="ctr">
                <a:noFill/>
                <a:prstDash val="solid"/>
                <a:round/>
                <a:headEnd type="none" w="med" len="med"/>
                <a:tailEnd type="none" w="med" len="med"/>
              </a:ln>
              <a:effectLst/>
            </p:spPr>
            <p:txBody>
              <a:bodyPr anchor="ctr"/>
              <a:lstStyle/>
              <a:p>
                <a:pPr>
                  <a:defRPr/>
                </a:pPr>
                <a:endParaRPr lang="en-US">
                  <a:cs typeface="+mn-cs"/>
                </a:endParaRPr>
              </a:p>
            </p:txBody>
          </p:sp>
          <p:sp>
            <p:nvSpPr>
              <p:cNvPr id="87" name="Right Triangle 86"/>
              <p:cNvSpPr/>
              <p:nvPr/>
            </p:nvSpPr>
            <p:spPr bwMode="auto">
              <a:xfrm rot="10800000" flipH="1">
                <a:off x="7424163" y="3877825"/>
                <a:ext cx="343703" cy="444479"/>
              </a:xfrm>
              <a:prstGeom prst="rtTriangle">
                <a:avLst/>
              </a:prstGeom>
              <a:solidFill>
                <a:schemeClr val="bg1">
                  <a:lumMod val="85000"/>
                </a:schemeClr>
              </a:solidFill>
              <a:ln w="12700" cap="flat" cmpd="sng" algn="ctr">
                <a:noFill/>
                <a:prstDash val="solid"/>
                <a:round/>
                <a:headEnd type="none" w="med" len="med"/>
                <a:tailEnd type="none" w="med" len="med"/>
              </a:ln>
              <a:effectLst/>
            </p:spPr>
            <p:txBody>
              <a:bodyPr anchor="ctr"/>
              <a:lstStyle/>
              <a:p>
                <a:pPr>
                  <a:defRPr/>
                </a:pPr>
                <a:endParaRPr lang="en-US">
                  <a:cs typeface="+mn-cs"/>
                </a:endParaRPr>
              </a:p>
            </p:txBody>
          </p:sp>
        </p:grpSp>
        <p:sp>
          <p:nvSpPr>
            <p:cNvPr id="80940" name="TextBox 84"/>
            <p:cNvSpPr txBox="1">
              <a:spLocks noChangeArrowheads="1"/>
            </p:cNvSpPr>
            <p:nvPr/>
          </p:nvSpPr>
          <p:spPr bwMode="auto">
            <a:xfrm>
              <a:off x="322198" y="1652772"/>
              <a:ext cx="3996213" cy="1970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l" eaLnBrk="1" hangingPunct="1"/>
              <a:endParaRPr lang="ru-RU" altLang="en-US" sz="2000" dirty="0"/>
            </a:p>
            <a:p>
              <a:pPr algn="l" eaLnBrk="1" hangingPunct="1"/>
              <a:r>
                <a:rPr lang="ru-RU" altLang="en-US" sz="2000" dirty="0"/>
                <a:t>Покупка </a:t>
              </a:r>
              <a:r>
                <a:rPr lang="ru-RU" altLang="en-US" sz="2000" dirty="0" smtClean="0"/>
                <a:t>тех </a:t>
              </a:r>
              <a:r>
                <a:rPr lang="ru-RU" altLang="en-US" sz="2000" dirty="0"/>
                <a:t>же </a:t>
              </a:r>
              <a:r>
                <a:rPr lang="ru-RU" altLang="en-US" sz="2000" dirty="0" smtClean="0"/>
                <a:t>объемов «железа» не </a:t>
              </a:r>
              <a:r>
                <a:rPr lang="ru-RU" altLang="en-US" sz="2000" dirty="0"/>
                <a:t>представляется </a:t>
              </a:r>
              <a:r>
                <a:rPr lang="ru-RU" altLang="en-US" sz="2000" dirty="0" smtClean="0"/>
                <a:t>возможной</a:t>
              </a:r>
              <a:endParaRPr lang="ru-RU" altLang="en-US" sz="2000" dirty="0"/>
            </a:p>
            <a:p>
              <a:pPr algn="l" eaLnBrk="1" hangingPunct="1"/>
              <a:endParaRPr lang="en-US" altLang="en-US" i="1" dirty="0"/>
            </a:p>
          </p:txBody>
        </p:sp>
      </p:grpSp>
    </p:spTree>
    <p:extLst>
      <p:ext uri="{BB962C8B-B14F-4D97-AF65-F5344CB8AC3E}">
        <p14:creationId xmlns:p14="http://schemas.microsoft.com/office/powerpoint/2010/main" val="108645246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nodeType="afterGroup">
                            <p:stCondLst>
                              <p:cond delay="10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10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3988"/>
                                        </p:tgtEl>
                                        <p:attrNameLst>
                                          <p:attrName>style.visibility</p:attrName>
                                        </p:attrNameLst>
                                      </p:cBhvr>
                                      <p:to>
                                        <p:strVal val="visible"/>
                                      </p:to>
                                    </p:set>
                                    <p:animEffect transition="in" filter="fade">
                                      <p:cBhvr>
                                        <p:cTn id="14" dur="2000"/>
                                        <p:tgtEl>
                                          <p:spTgt spid="83988"/>
                                        </p:tgtEl>
                                      </p:cBhvr>
                                    </p:animEffect>
                                  </p:childTnLst>
                                </p:cTn>
                              </p:par>
                            </p:childTnLst>
                          </p:cTn>
                        </p:par>
                        <p:par>
                          <p:cTn id="15" fill="hold" nodeType="afterGroup">
                            <p:stCondLst>
                              <p:cond delay="3000"/>
                            </p:stCondLst>
                            <p:childTnLst>
                              <p:par>
                                <p:cTn id="16" presetID="22" presetClass="entr" presetSubtype="4"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10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3989"/>
                                        </p:tgtEl>
                                        <p:attrNameLst>
                                          <p:attrName>style.visibility</p:attrName>
                                        </p:attrNameLst>
                                      </p:cBhvr>
                                      <p:to>
                                        <p:strVal val="visible"/>
                                      </p:to>
                                    </p:set>
                                    <p:animEffect transition="in" filter="fade">
                                      <p:cBhvr>
                                        <p:cTn id="21" dur="2000"/>
                                        <p:tgtEl>
                                          <p:spTgt spid="83989"/>
                                        </p:tgtEl>
                                      </p:cBhvr>
                                    </p:animEffect>
                                  </p:childTnLst>
                                </p:cTn>
                              </p:par>
                            </p:childTnLst>
                          </p:cTn>
                        </p:par>
                        <p:par>
                          <p:cTn id="22" fill="hold" nodeType="afterGroup">
                            <p:stCondLst>
                              <p:cond delay="5000"/>
                            </p:stCondLst>
                            <p:childTnLst>
                              <p:par>
                                <p:cTn id="23" presetID="2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10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3990"/>
                                        </p:tgtEl>
                                        <p:attrNameLst>
                                          <p:attrName>style.visibility</p:attrName>
                                        </p:attrNameLst>
                                      </p:cBhvr>
                                      <p:to>
                                        <p:strVal val="visible"/>
                                      </p:to>
                                    </p:set>
                                    <p:animEffect transition="in" filter="fade">
                                      <p:cBhvr>
                                        <p:cTn id="28" dur="2000"/>
                                        <p:tgtEl>
                                          <p:spTgt spid="83990"/>
                                        </p:tgtEl>
                                      </p:cBhvr>
                                    </p:animEffect>
                                  </p:childTnLst>
                                </p:cTn>
                              </p:par>
                            </p:childTnLst>
                          </p:cTn>
                        </p:par>
                        <p:par>
                          <p:cTn id="29" fill="hold" nodeType="afterGroup">
                            <p:stCondLst>
                              <p:cond delay="7000"/>
                            </p:stCondLst>
                            <p:childTnLst>
                              <p:par>
                                <p:cTn id="30" presetID="22" presetClass="entr" presetSubtype="4"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1000"/>
                                        <p:tgtEl>
                                          <p:spTgt spid="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3991"/>
                                        </p:tgtEl>
                                        <p:attrNameLst>
                                          <p:attrName>style.visibility</p:attrName>
                                        </p:attrNameLst>
                                      </p:cBhvr>
                                      <p:to>
                                        <p:strVal val="visible"/>
                                      </p:to>
                                    </p:set>
                                    <p:animEffect transition="in" filter="fade">
                                      <p:cBhvr>
                                        <p:cTn id="35" dur="2000"/>
                                        <p:tgtEl>
                                          <p:spTgt spid="8399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7"/>
                                        </p:tgtEl>
                                        <p:attrNameLst>
                                          <p:attrName>style.visibility</p:attrName>
                                        </p:attrNameLst>
                                      </p:cBhvr>
                                      <p:to>
                                        <p:strVal val="visible"/>
                                      </p:to>
                                    </p:set>
                                    <p:animEffect transition="in" filter="fade">
                                      <p:cBhvr>
                                        <p:cTn id="40" dur="1000"/>
                                        <p:tgtEl>
                                          <p:spTgt spid="77"/>
                                        </p:tgtEl>
                                      </p:cBhvr>
                                    </p:animEffect>
                                  </p:childTnLst>
                                </p:cTn>
                              </p:par>
                            </p:childTnLst>
                          </p:cTn>
                        </p:par>
                        <p:par>
                          <p:cTn id="41" fill="hold" nodeType="afterGroup">
                            <p:stCondLst>
                              <p:cond delay="1000"/>
                            </p:stCondLst>
                            <p:childTnLst>
                              <p:par>
                                <p:cTn id="42" presetID="10" presetClass="entr" presetSubtype="0"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1000"/>
                                        <p:tgtEl>
                                          <p:spTgt spid="11"/>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88" grpId="0"/>
      <p:bldP spid="83989" grpId="0"/>
      <p:bldP spid="83990" grpId="0"/>
      <p:bldP spid="83991" grpId="0"/>
      <p:bldP spid="7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1143000"/>
            <a:ext cx="9144000" cy="5715000"/>
          </a:xfrm>
          <a:prstGeom prst="rect">
            <a:avLst/>
          </a:prstGeom>
          <a:gradFill flip="none" rotWithShape="1">
            <a:gsLst>
              <a:gs pos="15000">
                <a:schemeClr val="tx1"/>
              </a:gs>
              <a:gs pos="100000">
                <a:schemeClr val="bg1">
                  <a:lumMod val="85000"/>
                </a:schemeClr>
              </a:gs>
            </a:gsLst>
            <a:lin ang="16200000" scaled="0"/>
            <a:tileRect/>
          </a:gradFill>
          <a:ln w="12700" cap="flat" cmpd="sng" algn="ctr">
            <a:noFill/>
            <a:prstDash val="solid"/>
            <a:round/>
            <a:headEnd type="none" w="med" len="med"/>
            <a:tailEnd type="none" w="med" len="med"/>
          </a:ln>
          <a:effectLst/>
        </p:spPr>
        <p:txBody>
          <a:bodyPr anchor="ctr"/>
          <a:lstStyle/>
          <a:p>
            <a:pPr>
              <a:defRPr/>
            </a:pPr>
            <a:endParaRPr lang="en-US">
              <a:cs typeface="+mn-cs"/>
            </a:endParaRPr>
          </a:p>
        </p:txBody>
      </p:sp>
      <p:sp>
        <p:nvSpPr>
          <p:cNvPr id="76803" name="Slide Number Placeholder 4"/>
          <p:cNvSpPr txBox="1">
            <a:spLocks noGrp="1"/>
          </p:cNvSpPr>
          <p:nvPr/>
        </p:nvSpPr>
        <p:spPr bwMode="auto">
          <a:xfrm>
            <a:off x="8916988" y="6643688"/>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nchorCtr="1">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fld id="{FE1286D2-8AA0-4818-AFD8-356A0D8C62EE}" type="slidenum">
              <a:rPr lang="en-US" altLang="en-US" sz="1000" b="1">
                <a:solidFill>
                  <a:srgbClr val="333333"/>
                </a:solidFill>
              </a:rPr>
              <a:pPr/>
              <a:t>6</a:t>
            </a:fld>
            <a:endParaRPr lang="en-US" altLang="en-US" sz="1000" b="1">
              <a:solidFill>
                <a:srgbClr val="333333"/>
              </a:solidFill>
            </a:endParaRPr>
          </a:p>
        </p:txBody>
      </p:sp>
      <p:sp>
        <p:nvSpPr>
          <p:cNvPr id="11" name="Rectangle 10"/>
          <p:cNvSpPr/>
          <p:nvPr/>
        </p:nvSpPr>
        <p:spPr bwMode="auto">
          <a:xfrm>
            <a:off x="313266" y="1447800"/>
            <a:ext cx="4174053" cy="4993599"/>
          </a:xfrm>
          <a:prstGeom prst="rect">
            <a:avLst/>
          </a:prstGeom>
          <a:gradFill flip="none" rotWithShape="1">
            <a:gsLst>
              <a:gs pos="40000">
                <a:srgbClr val="FFCC00"/>
              </a:gs>
              <a:gs pos="100000">
                <a:srgbClr val="B25A0A"/>
              </a:gs>
            </a:gsLst>
            <a:lin ang="5400000" scaled="0"/>
            <a:tileRect/>
          </a:gradFill>
          <a:ln w="12700" cap="flat" cmpd="sng" algn="ctr">
            <a:noFill/>
            <a:prstDash val="solid"/>
            <a:round/>
            <a:headEnd type="none" w="med" len="med"/>
            <a:tailEnd type="none" w="med" len="med"/>
          </a:ln>
          <a:effectLst>
            <a:reflection stA="40000" endPos="24000" dir="5400000" sy="-100000" algn="bl" rotWithShape="0"/>
          </a:effectLst>
        </p:spPr>
        <p:txBody>
          <a:bodyPr anchor="ctr"/>
          <a:lstStyle/>
          <a:p>
            <a:pPr>
              <a:defRPr/>
            </a:pPr>
            <a:endParaRPr lang="en-US">
              <a:cs typeface="+mn-cs"/>
            </a:endParaRPr>
          </a:p>
        </p:txBody>
      </p:sp>
      <p:sp>
        <p:nvSpPr>
          <p:cNvPr id="76805" name="Rectangle 12"/>
          <p:cNvSpPr>
            <a:spLocks noChangeArrowheads="1"/>
          </p:cNvSpPr>
          <p:nvPr/>
        </p:nvSpPr>
        <p:spPr bwMode="auto">
          <a:xfrm>
            <a:off x="349250" y="1519907"/>
            <a:ext cx="4087813" cy="428625"/>
          </a:xfrm>
          <a:prstGeom prst="rect">
            <a:avLst/>
          </a:prstGeom>
          <a:solidFill>
            <a:schemeClr val="bg1">
              <a:alpha val="85097"/>
            </a:schemeClr>
          </a:solidFill>
          <a:ln>
            <a:noFill/>
          </a:ln>
          <a:extLst>
            <a:ext uri="{91240B29-F687-4F45-9708-019B960494DF}">
              <a14:hiddenLine xmlns:a14="http://schemas.microsoft.com/office/drawing/2010/main" w="12700" algn="ctr">
                <a:solidFill>
                  <a:srgbClr val="000000"/>
                </a:solidFill>
                <a:round/>
                <a:headEnd/>
                <a:tailEnd/>
              </a14:hiddenLine>
            </a:ext>
          </a:extLst>
        </p:spPr>
        <p:txBody>
          <a:bodyPr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ru-RU" altLang="en-US"/>
          </a:p>
        </p:txBody>
      </p:sp>
      <p:sp>
        <p:nvSpPr>
          <p:cNvPr id="76806" name="Rectangle 13"/>
          <p:cNvSpPr>
            <a:spLocks noChangeArrowheads="1"/>
          </p:cNvSpPr>
          <p:nvPr/>
        </p:nvSpPr>
        <p:spPr bwMode="auto">
          <a:xfrm>
            <a:off x="349250" y="1914802"/>
            <a:ext cx="4087813" cy="3562073"/>
          </a:xfrm>
          <a:prstGeom prst="rect">
            <a:avLst/>
          </a:prstGeom>
          <a:gradFill rotWithShape="1">
            <a:gsLst>
              <a:gs pos="0">
                <a:schemeClr val="bg1">
                  <a:alpha val="70000"/>
                </a:schemeClr>
              </a:gs>
              <a:gs pos="100000">
                <a:srgbClr val="FFFFFF">
                  <a:alpha val="0"/>
                </a:srgbClr>
              </a:gs>
            </a:gsLst>
            <a:lin ang="5400000"/>
          </a:gradFill>
          <a:ln>
            <a:noFill/>
          </a:ln>
          <a:extLst>
            <a:ext uri="{91240B29-F687-4F45-9708-019B960494DF}">
              <a14:hiddenLine xmlns:a14="http://schemas.microsoft.com/office/drawing/2010/main" w="12700" algn="ctr">
                <a:solidFill>
                  <a:srgbClr val="000000"/>
                </a:solidFill>
                <a:round/>
                <a:headEnd/>
                <a:tailEnd/>
              </a14:hiddenLine>
            </a:ext>
          </a:extLst>
        </p:spPr>
        <p:txBody>
          <a:bodyPr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ru-RU" altLang="en-US"/>
          </a:p>
        </p:txBody>
      </p:sp>
      <p:sp>
        <p:nvSpPr>
          <p:cNvPr id="76807" name="Rectangle 2"/>
          <p:cNvSpPr>
            <a:spLocks noGrp="1" noChangeArrowheads="1"/>
          </p:cNvSpPr>
          <p:nvPr>
            <p:ph type="title" idx="4294967295"/>
          </p:nvPr>
        </p:nvSpPr>
        <p:spPr>
          <a:xfrm>
            <a:off x="304800" y="0"/>
            <a:ext cx="6224588" cy="952500"/>
          </a:xfrm>
        </p:spPr>
        <p:txBody>
          <a:bodyPr/>
          <a:lstStyle/>
          <a:p>
            <a:pPr eaLnBrk="1" hangingPunct="1"/>
            <a:r>
              <a:rPr lang="ru-RU" altLang="en-US" smtClean="0"/>
              <a:t>Системы хранения данных</a:t>
            </a:r>
            <a:endParaRPr lang="en-US" altLang="en-US" smtClean="0"/>
          </a:p>
        </p:txBody>
      </p:sp>
      <p:sp>
        <p:nvSpPr>
          <p:cNvPr id="76808" name="Rectangle 24"/>
          <p:cNvSpPr>
            <a:spLocks noChangeArrowheads="1"/>
          </p:cNvSpPr>
          <p:nvPr/>
        </p:nvSpPr>
        <p:spPr bwMode="auto">
          <a:xfrm>
            <a:off x="469900" y="2519363"/>
            <a:ext cx="3865563"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4625" indent="-174625"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l" eaLnBrk="1" hangingPunct="1">
              <a:buFontTx/>
              <a:buChar char="•"/>
            </a:pPr>
            <a:r>
              <a:rPr lang="ru-RU" altLang="en-US" sz="2000" dirty="0"/>
              <a:t>Низкая утилизация оборудования -</a:t>
            </a:r>
            <a:r>
              <a:rPr lang="en-GB" altLang="en-US" sz="2000" dirty="0"/>
              <a:t> 30 – </a:t>
            </a:r>
            <a:r>
              <a:rPr lang="ru-RU" altLang="en-US" sz="2000" dirty="0" smtClean="0"/>
              <a:t>5</a:t>
            </a:r>
            <a:r>
              <a:rPr lang="en-GB" altLang="en-US" sz="2000" dirty="0" smtClean="0"/>
              <a:t>0%</a:t>
            </a:r>
            <a:endParaRPr lang="ru-RU" altLang="en-US" sz="2000" dirty="0" smtClean="0"/>
          </a:p>
          <a:p>
            <a:pPr marL="0" indent="0" algn="l" eaLnBrk="1" hangingPunct="1"/>
            <a:endParaRPr lang="ru-RU" altLang="en-US" sz="2000" dirty="0"/>
          </a:p>
          <a:p>
            <a:pPr algn="l" eaLnBrk="1" hangingPunct="1">
              <a:buFontTx/>
              <a:buChar char="•"/>
            </a:pPr>
            <a:r>
              <a:rPr lang="ru-RU" altLang="en-US" sz="2000" dirty="0" smtClean="0"/>
              <a:t>Нехватка бюджета </a:t>
            </a:r>
            <a:r>
              <a:rPr lang="ru-RU" altLang="en-US" sz="2000" dirty="0"/>
              <a:t>на модернизацию</a:t>
            </a:r>
            <a:r>
              <a:rPr lang="en-US" altLang="en-US" sz="2000" dirty="0"/>
              <a:t> </a:t>
            </a:r>
            <a:r>
              <a:rPr lang="ru-RU" altLang="en-US" sz="2000" dirty="0" smtClean="0"/>
              <a:t>СХД</a:t>
            </a:r>
          </a:p>
          <a:p>
            <a:pPr marL="0" indent="0" algn="l" eaLnBrk="1" hangingPunct="1"/>
            <a:endParaRPr lang="en-US" altLang="en-US" sz="2000" dirty="0"/>
          </a:p>
          <a:p>
            <a:pPr algn="l" eaLnBrk="1" hangingPunct="1">
              <a:buFontTx/>
              <a:buChar char="•"/>
            </a:pPr>
            <a:r>
              <a:rPr lang="ru-RU" altLang="en-US" sz="2000" dirty="0"/>
              <a:t>Сокращение </a:t>
            </a:r>
            <a:r>
              <a:rPr lang="en-US" altLang="en-US" sz="2000" dirty="0"/>
              <a:t>IT </a:t>
            </a:r>
            <a:r>
              <a:rPr lang="ru-RU" altLang="en-US" sz="2000" dirty="0"/>
              <a:t>персонала при сохранении  или росте инфраструктуры</a:t>
            </a:r>
          </a:p>
          <a:p>
            <a:pPr algn="l" eaLnBrk="1" hangingPunct="1"/>
            <a:endParaRPr lang="ru-RU" altLang="en-US" sz="2000" dirty="0"/>
          </a:p>
          <a:p>
            <a:pPr algn="l" eaLnBrk="1" hangingPunct="1">
              <a:buFontTx/>
              <a:buChar char="•"/>
            </a:pPr>
            <a:endParaRPr lang="en-US" altLang="en-US" sz="2000" dirty="0"/>
          </a:p>
        </p:txBody>
      </p:sp>
      <p:sp>
        <p:nvSpPr>
          <p:cNvPr id="37" name="Rectangle 36"/>
          <p:cNvSpPr/>
          <p:nvPr/>
        </p:nvSpPr>
        <p:spPr bwMode="auto">
          <a:xfrm>
            <a:off x="4570413" y="1447800"/>
            <a:ext cx="4174053" cy="4993599"/>
          </a:xfrm>
          <a:prstGeom prst="rect">
            <a:avLst/>
          </a:prstGeom>
          <a:gradFill flip="none" rotWithShape="1">
            <a:gsLst>
              <a:gs pos="40000">
                <a:srgbClr val="FFCC00"/>
              </a:gs>
              <a:gs pos="100000">
                <a:srgbClr val="B25A0A"/>
              </a:gs>
            </a:gsLst>
            <a:lin ang="5400000" scaled="0"/>
            <a:tileRect/>
          </a:gradFill>
          <a:ln w="12700" cap="flat" cmpd="sng" algn="ctr">
            <a:noFill/>
            <a:prstDash val="solid"/>
            <a:round/>
            <a:headEnd type="none" w="med" len="med"/>
            <a:tailEnd type="none" w="med" len="med"/>
          </a:ln>
          <a:effectLst>
            <a:reflection stA="40000" endPos="24000" dir="5400000" sy="-100000" algn="bl" rotWithShape="0"/>
          </a:effectLst>
        </p:spPr>
        <p:txBody>
          <a:bodyPr anchor="ctr"/>
          <a:lstStyle/>
          <a:p>
            <a:pPr>
              <a:defRPr/>
            </a:pPr>
            <a:endParaRPr lang="en-US">
              <a:cs typeface="+mn-cs"/>
            </a:endParaRPr>
          </a:p>
        </p:txBody>
      </p:sp>
      <p:sp>
        <p:nvSpPr>
          <p:cNvPr id="76810" name="Rectangle 37"/>
          <p:cNvSpPr>
            <a:spLocks noChangeArrowheads="1"/>
          </p:cNvSpPr>
          <p:nvPr/>
        </p:nvSpPr>
        <p:spPr bwMode="auto">
          <a:xfrm>
            <a:off x="4606925" y="1519907"/>
            <a:ext cx="4087813" cy="428625"/>
          </a:xfrm>
          <a:prstGeom prst="rect">
            <a:avLst/>
          </a:prstGeom>
          <a:solidFill>
            <a:schemeClr val="bg1">
              <a:alpha val="85097"/>
            </a:schemeClr>
          </a:solidFill>
          <a:ln>
            <a:noFill/>
          </a:ln>
          <a:extLst>
            <a:ext uri="{91240B29-F687-4F45-9708-019B960494DF}">
              <a14:hiddenLine xmlns:a14="http://schemas.microsoft.com/office/drawing/2010/main" w="12700" algn="ctr">
                <a:solidFill>
                  <a:srgbClr val="000000"/>
                </a:solidFill>
                <a:round/>
                <a:headEnd/>
                <a:tailEnd/>
              </a14:hiddenLine>
            </a:ext>
          </a:extLst>
        </p:spPr>
        <p:txBody>
          <a:bodyPr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ru-RU" altLang="en-US"/>
          </a:p>
        </p:txBody>
      </p:sp>
      <p:sp>
        <p:nvSpPr>
          <p:cNvPr id="76811" name="Rectangle 38"/>
          <p:cNvSpPr>
            <a:spLocks noChangeArrowheads="1"/>
          </p:cNvSpPr>
          <p:nvPr/>
        </p:nvSpPr>
        <p:spPr bwMode="auto">
          <a:xfrm>
            <a:off x="4606925" y="1948533"/>
            <a:ext cx="4087813" cy="3528342"/>
          </a:xfrm>
          <a:prstGeom prst="rect">
            <a:avLst/>
          </a:prstGeom>
          <a:gradFill rotWithShape="1">
            <a:gsLst>
              <a:gs pos="0">
                <a:schemeClr val="bg1">
                  <a:alpha val="70000"/>
                </a:schemeClr>
              </a:gs>
              <a:gs pos="100000">
                <a:srgbClr val="FFFFFF">
                  <a:alpha val="0"/>
                </a:srgbClr>
              </a:gs>
            </a:gsLst>
            <a:lin ang="5400000"/>
          </a:gradFill>
          <a:ln>
            <a:noFill/>
          </a:ln>
          <a:extLst>
            <a:ext uri="{91240B29-F687-4F45-9708-019B960494DF}">
              <a14:hiddenLine xmlns:a14="http://schemas.microsoft.com/office/drawing/2010/main" w="12700" algn="ctr">
                <a:solidFill>
                  <a:srgbClr val="000000"/>
                </a:solidFill>
                <a:round/>
                <a:headEnd/>
                <a:tailEnd/>
              </a14:hiddenLine>
            </a:ext>
          </a:extLst>
        </p:spPr>
        <p:txBody>
          <a:bodyPr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ru-RU" altLang="en-US"/>
          </a:p>
        </p:txBody>
      </p:sp>
      <p:sp>
        <p:nvSpPr>
          <p:cNvPr id="76812" name="Rectangle 24"/>
          <p:cNvSpPr>
            <a:spLocks noChangeArrowheads="1"/>
          </p:cNvSpPr>
          <p:nvPr/>
        </p:nvSpPr>
        <p:spPr bwMode="auto">
          <a:xfrm>
            <a:off x="4565650" y="2090057"/>
            <a:ext cx="4019550" cy="4005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4625" indent="-174625"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marL="174625" lvl="1" indent="-174625">
              <a:lnSpc>
                <a:spcPct val="95000"/>
              </a:lnSpc>
              <a:spcAft>
                <a:spcPct val="35000"/>
              </a:spcAft>
              <a:buClr>
                <a:schemeClr val="tx1"/>
              </a:buClr>
              <a:buFontTx/>
              <a:buChar char="•"/>
            </a:pPr>
            <a:r>
              <a:rPr lang="ru-RU" altLang="en-US" sz="1700" dirty="0"/>
              <a:t>Поиск </a:t>
            </a:r>
            <a:r>
              <a:rPr lang="ru-RU" altLang="en-US" sz="1700" dirty="0" smtClean="0"/>
              <a:t>и утилизация неиспользуемого </a:t>
            </a:r>
            <a:r>
              <a:rPr lang="ru-RU" altLang="en-US" sz="1700" dirty="0"/>
              <a:t>дискового пространства</a:t>
            </a:r>
            <a:endParaRPr lang="en-US" altLang="en-US" sz="1700" dirty="0"/>
          </a:p>
          <a:p>
            <a:pPr algn="l">
              <a:lnSpc>
                <a:spcPct val="95000"/>
              </a:lnSpc>
              <a:spcAft>
                <a:spcPct val="35000"/>
              </a:spcAft>
              <a:buClr>
                <a:schemeClr val="tx1"/>
              </a:buClr>
              <a:buFontTx/>
              <a:buChar char="•"/>
            </a:pPr>
            <a:r>
              <a:rPr lang="ru-RU" altLang="en-US" sz="1700" dirty="0" smtClean="0"/>
              <a:t>Оптимизация числа копий данных (</a:t>
            </a:r>
            <a:r>
              <a:rPr lang="en-US" altLang="en-US" sz="1700" dirty="0" smtClean="0"/>
              <a:t>Copy Data Management)</a:t>
            </a:r>
            <a:endParaRPr lang="ru-RU" altLang="en-US" sz="1700" dirty="0" smtClean="0"/>
          </a:p>
          <a:p>
            <a:pPr algn="l">
              <a:lnSpc>
                <a:spcPct val="95000"/>
              </a:lnSpc>
              <a:spcAft>
                <a:spcPct val="35000"/>
              </a:spcAft>
              <a:buClr>
                <a:schemeClr val="tx1"/>
              </a:buClr>
              <a:buFontTx/>
              <a:buChar char="•"/>
            </a:pPr>
            <a:r>
              <a:rPr lang="ru-RU" altLang="en-US" sz="1700" dirty="0" smtClean="0"/>
              <a:t>Пересмотр и оптимизация архитектуры </a:t>
            </a:r>
          </a:p>
          <a:p>
            <a:pPr lvl="1">
              <a:lnSpc>
                <a:spcPct val="95000"/>
              </a:lnSpc>
              <a:spcAft>
                <a:spcPct val="35000"/>
              </a:spcAft>
              <a:buClr>
                <a:schemeClr val="tx1"/>
              </a:buClr>
              <a:buFontTx/>
              <a:buChar char="•"/>
            </a:pPr>
            <a:r>
              <a:rPr lang="ru-RU" altLang="en-US" sz="1700" dirty="0" smtClean="0"/>
              <a:t>Решений по отказо- и катастрофоустойчивости</a:t>
            </a:r>
          </a:p>
          <a:p>
            <a:pPr lvl="1">
              <a:lnSpc>
                <a:spcPct val="95000"/>
              </a:lnSpc>
              <a:spcAft>
                <a:spcPct val="35000"/>
              </a:spcAft>
              <a:buClr>
                <a:schemeClr val="tx1"/>
              </a:buClr>
              <a:buFontTx/>
              <a:buChar char="•"/>
            </a:pPr>
            <a:r>
              <a:rPr lang="ru-RU" altLang="en-US" sz="1700" dirty="0" smtClean="0"/>
              <a:t>Систем резервного копирования и восстановления данных (СРКиВД)</a:t>
            </a:r>
            <a:endParaRPr lang="en-US" altLang="en-US" sz="1700" dirty="0"/>
          </a:p>
          <a:p>
            <a:pPr algn="l">
              <a:lnSpc>
                <a:spcPct val="95000"/>
              </a:lnSpc>
              <a:spcAft>
                <a:spcPct val="35000"/>
              </a:spcAft>
              <a:buClr>
                <a:schemeClr val="tx1"/>
              </a:buClr>
              <a:buFontTx/>
              <a:buChar char="•"/>
            </a:pPr>
            <a:endParaRPr lang="en-US" altLang="en-US" sz="1700" dirty="0"/>
          </a:p>
        </p:txBody>
      </p:sp>
      <p:sp>
        <p:nvSpPr>
          <p:cNvPr id="76813" name="Rectangle 86"/>
          <p:cNvSpPr>
            <a:spLocks noChangeArrowheads="1"/>
          </p:cNvSpPr>
          <p:nvPr/>
        </p:nvSpPr>
        <p:spPr bwMode="auto">
          <a:xfrm>
            <a:off x="349250" y="1529659"/>
            <a:ext cx="40878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r>
              <a:rPr lang="ru-RU" altLang="en-US" sz="2000" b="1"/>
              <a:t>Проблемы</a:t>
            </a:r>
            <a:endParaRPr lang="en-US" altLang="en-US" sz="2000" b="1"/>
          </a:p>
        </p:txBody>
      </p:sp>
      <p:sp>
        <p:nvSpPr>
          <p:cNvPr id="76814" name="Rectangle 86"/>
          <p:cNvSpPr>
            <a:spLocks noChangeArrowheads="1"/>
          </p:cNvSpPr>
          <p:nvPr/>
        </p:nvSpPr>
        <p:spPr bwMode="auto">
          <a:xfrm>
            <a:off x="4606925" y="1529659"/>
            <a:ext cx="40878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r>
              <a:rPr lang="ru-RU" altLang="en-US" sz="2000" b="1" dirty="0"/>
              <a:t>Решения</a:t>
            </a:r>
            <a:endParaRPr lang="en-US" altLang="en-US" sz="2000" b="1" dirty="0"/>
          </a:p>
        </p:txBody>
      </p:sp>
    </p:spTree>
    <p:extLst>
      <p:ext uri="{BB962C8B-B14F-4D97-AF65-F5344CB8AC3E}">
        <p14:creationId xmlns:p14="http://schemas.microsoft.com/office/powerpoint/2010/main" val="1331323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26" name="Line 253"/>
          <p:cNvSpPr>
            <a:spLocks noChangeShapeType="1"/>
          </p:cNvSpPr>
          <p:nvPr/>
        </p:nvSpPr>
        <p:spPr bwMode="auto">
          <a:xfrm>
            <a:off x="1563719" y="4307958"/>
            <a:ext cx="2443957" cy="444215"/>
          </a:xfrm>
          <a:custGeom>
            <a:avLst/>
            <a:gdLst>
              <a:gd name="T0" fmla="*/ 1558 w 1558"/>
              <a:gd name="T1" fmla="*/ 0 h 570"/>
              <a:gd name="T2" fmla="*/ 0 w 1558"/>
              <a:gd name="T3" fmla="*/ 570 h 570"/>
            </a:gdLst>
            <a:ahLst/>
            <a:cxnLst>
              <a:cxn ang="0">
                <a:pos x="T0" y="T1"/>
              </a:cxn>
              <a:cxn ang="0">
                <a:pos x="T2" y="T3"/>
              </a:cxn>
            </a:cxnLst>
            <a:rect l="0" t="0" r="r" b="b"/>
            <a:pathLst>
              <a:path w="1558" h="570">
                <a:moveTo>
                  <a:pt x="1558" y="0"/>
                </a:moveTo>
                <a:lnTo>
                  <a:pt x="0" y="570"/>
                </a:lnTo>
              </a:path>
            </a:pathLst>
          </a:custGeom>
          <a:noFill/>
          <a:ln w="38100">
            <a:solidFill>
              <a:schemeClr val="folHlink"/>
            </a:solidFill>
            <a:round/>
            <a:headEnd type="oval" w="sm" len="sm"/>
            <a:tailEnd type="triangle" w="med" len="me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en-US" b="1"/>
          </a:p>
        </p:txBody>
      </p:sp>
      <p:sp>
        <p:nvSpPr>
          <p:cNvPr id="103426" name="Rectangle 6"/>
          <p:cNvSpPr txBox="1">
            <a:spLocks noGrp="1" noChangeArrowheads="1"/>
          </p:cNvSpPr>
          <p:nvPr/>
        </p:nvSpPr>
        <p:spPr bwMode="auto">
          <a:xfrm>
            <a:off x="8651114" y="6491288"/>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nchorCtr="1">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fld id="{CD4E346D-6068-4279-BA0B-AC69800E5D1C}" type="slidenum">
              <a:rPr lang="en-US" altLang="en-US" sz="1000" b="1">
                <a:solidFill>
                  <a:srgbClr val="333333"/>
                </a:solidFill>
              </a:rPr>
              <a:pPr/>
              <a:t>7</a:t>
            </a:fld>
            <a:endParaRPr lang="en-US" altLang="en-US" sz="1000" b="1">
              <a:solidFill>
                <a:srgbClr val="333333"/>
              </a:solidFill>
            </a:endParaRPr>
          </a:p>
        </p:txBody>
      </p:sp>
      <p:sp>
        <p:nvSpPr>
          <p:cNvPr id="103427" name="Rectangle 2"/>
          <p:cNvSpPr>
            <a:spLocks noGrp="1" noChangeArrowheads="1"/>
          </p:cNvSpPr>
          <p:nvPr>
            <p:ph type="title" idx="4294967295"/>
          </p:nvPr>
        </p:nvSpPr>
        <p:spPr>
          <a:xfrm>
            <a:off x="277051" y="-100838"/>
            <a:ext cx="8687594" cy="1143000"/>
          </a:xfrm>
        </p:spPr>
        <p:txBody>
          <a:bodyPr/>
          <a:lstStyle/>
          <a:p>
            <a:pPr eaLnBrk="1" hangingPunct="1"/>
            <a:r>
              <a:rPr lang="ru-RU" altLang="en-US" dirty="0" smtClean="0"/>
              <a:t>Задача: повысить </a:t>
            </a:r>
            <a:r>
              <a:rPr lang="en-US" altLang="en-US" dirty="0" smtClean="0"/>
              <a:t>k </a:t>
            </a:r>
            <a:r>
              <a:rPr lang="ru-RU" altLang="en-US" dirty="0" smtClean="0"/>
              <a:t>использовани</a:t>
            </a:r>
            <a:r>
              <a:rPr lang="ru-RU" altLang="en-US" dirty="0"/>
              <a:t>я</a:t>
            </a:r>
            <a:r>
              <a:rPr lang="ru-RU" altLang="en-US" dirty="0" smtClean="0"/>
              <a:t> пространства СХД</a:t>
            </a:r>
            <a:br>
              <a:rPr lang="ru-RU" altLang="en-US" dirty="0" smtClean="0"/>
            </a:br>
            <a:r>
              <a:rPr lang="ru-RU" altLang="en-US" dirty="0" smtClean="0">
                <a:solidFill>
                  <a:schemeClr val="accent1">
                    <a:lumMod val="75000"/>
                  </a:schemeClr>
                </a:solidFill>
              </a:rPr>
              <a:t>Решение: Сквозной анализ использования ресурсов</a:t>
            </a:r>
            <a:endParaRPr lang="en-US" altLang="en-US" sz="1800" dirty="0" smtClean="0">
              <a:solidFill>
                <a:schemeClr val="accent1">
                  <a:lumMod val="75000"/>
                </a:schemeClr>
              </a:solidFill>
            </a:endParaRPr>
          </a:p>
        </p:txBody>
      </p:sp>
      <p:grpSp>
        <p:nvGrpSpPr>
          <p:cNvPr id="103428" name="Group 239"/>
          <p:cNvGrpSpPr>
            <a:grpSpLocks/>
          </p:cNvGrpSpPr>
          <p:nvPr/>
        </p:nvGrpSpPr>
        <p:grpSpPr bwMode="auto">
          <a:xfrm>
            <a:off x="4085464" y="3175000"/>
            <a:ext cx="5668962" cy="1190625"/>
            <a:chOff x="1395" y="2258"/>
            <a:chExt cx="3571" cy="750"/>
          </a:xfrm>
        </p:grpSpPr>
        <p:sp>
          <p:nvSpPr>
            <p:cNvPr id="103429" name="Rectangle 5"/>
            <p:cNvSpPr>
              <a:spLocks noChangeArrowheads="1"/>
            </p:cNvSpPr>
            <p:nvPr/>
          </p:nvSpPr>
          <p:spPr bwMode="auto">
            <a:xfrm>
              <a:off x="1395" y="2684"/>
              <a:ext cx="2794" cy="324"/>
            </a:xfrm>
            <a:prstGeom prst="rect">
              <a:avLst/>
            </a:prstGeom>
            <a:solidFill>
              <a:schemeClr val="folHlink">
                <a:alpha val="56078"/>
              </a:scheme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de-DE" altLang="en-US"/>
            </a:p>
          </p:txBody>
        </p:sp>
        <p:sp>
          <p:nvSpPr>
            <p:cNvPr id="103430" name="Rectangle 7"/>
            <p:cNvSpPr>
              <a:spLocks noChangeArrowheads="1"/>
            </p:cNvSpPr>
            <p:nvPr/>
          </p:nvSpPr>
          <p:spPr bwMode="auto">
            <a:xfrm>
              <a:off x="1395" y="2407"/>
              <a:ext cx="2793" cy="277"/>
            </a:xfrm>
            <a:prstGeom prst="rect">
              <a:avLst/>
            </a:prstGeom>
            <a:solidFill>
              <a:srgbClr val="C0C0C0"/>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de-DE" altLang="en-US"/>
            </a:p>
          </p:txBody>
        </p:sp>
        <p:sp>
          <p:nvSpPr>
            <p:cNvPr id="103431" name="Line 8"/>
            <p:cNvSpPr>
              <a:spLocks noChangeShapeType="1"/>
            </p:cNvSpPr>
            <p:nvPr/>
          </p:nvSpPr>
          <p:spPr bwMode="auto">
            <a:xfrm flipV="1">
              <a:off x="1643" y="2666"/>
              <a:ext cx="0" cy="246"/>
            </a:xfrm>
            <a:prstGeom prst="line">
              <a:avLst/>
            </a:prstGeom>
            <a:noFill/>
            <a:ln w="19050">
              <a:solidFill>
                <a:schemeClr val="folHlink"/>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03432" name="AutoShape 9"/>
            <p:cNvSpPr>
              <a:spLocks noChangeArrowheads="1"/>
            </p:cNvSpPr>
            <p:nvPr/>
          </p:nvSpPr>
          <p:spPr bwMode="auto">
            <a:xfrm rot="16200000" flipH="1">
              <a:off x="3476" y="1781"/>
              <a:ext cx="182" cy="1149"/>
            </a:xfrm>
            <a:prstGeom prst="roundRect">
              <a:avLst>
                <a:gd name="adj" fmla="val 0"/>
              </a:avLst>
            </a:prstGeom>
            <a:gradFill rotWithShape="1">
              <a:gsLst>
                <a:gs pos="0">
                  <a:schemeClr val="bg1">
                    <a:alpha val="0"/>
                  </a:schemeClr>
                </a:gs>
                <a:gs pos="100000">
                  <a:srgbClr val="DDDDDD"/>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de-DE" altLang="en-US"/>
            </a:p>
          </p:txBody>
        </p:sp>
        <p:pic>
          <p:nvPicPr>
            <p:cNvPr id="103433" name="Picture 10">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l="375" t="3125" r="626" b="9375"/>
            <a:stretch>
              <a:fillRect/>
            </a:stretch>
          </p:blipFill>
          <p:spPr bwMode="auto">
            <a:xfrm>
              <a:off x="1436" y="2451"/>
              <a:ext cx="2710" cy="191"/>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03434" name="Rectangle 11"/>
            <p:cNvSpPr>
              <a:spLocks noChangeArrowheads="1"/>
            </p:cNvSpPr>
            <p:nvPr/>
          </p:nvSpPr>
          <p:spPr bwMode="auto">
            <a:xfrm>
              <a:off x="2998" y="2447"/>
              <a:ext cx="1149" cy="195"/>
            </a:xfrm>
            <a:prstGeom prst="rect">
              <a:avLst/>
            </a:prstGeom>
            <a:solidFill>
              <a:schemeClr val="hlink">
                <a:alpha val="25098"/>
              </a:schemeClr>
            </a:solidFill>
            <a:ln w="19050" algn="ctr">
              <a:solidFill>
                <a:schemeClr val="hlink"/>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de-DE" altLang="en-US"/>
            </a:p>
          </p:txBody>
        </p:sp>
        <p:sp>
          <p:nvSpPr>
            <p:cNvPr id="103435" name="Text Box 12"/>
            <p:cNvSpPr txBox="1">
              <a:spLocks noChangeArrowheads="1"/>
            </p:cNvSpPr>
            <p:nvPr/>
          </p:nvSpPr>
          <p:spPr bwMode="auto">
            <a:xfrm>
              <a:off x="2974" y="2258"/>
              <a:ext cx="1992"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lnSpc>
                  <a:spcPct val="90000"/>
                </a:lnSpc>
                <a:spcBef>
                  <a:spcPct val="50000"/>
                </a:spcBef>
              </a:pPr>
              <a:r>
                <a:rPr lang="ru-RU" altLang="en-US" sz="1200">
                  <a:solidFill>
                    <a:schemeClr val="hlink"/>
                  </a:solidFill>
                </a:rPr>
                <a:t>Неиспользуемые ресурсы</a:t>
              </a:r>
              <a:endParaRPr lang="en-US" altLang="en-US" sz="1200">
                <a:solidFill>
                  <a:schemeClr val="hlink"/>
                </a:solidFill>
              </a:endParaRPr>
            </a:p>
          </p:txBody>
        </p:sp>
        <p:grpSp>
          <p:nvGrpSpPr>
            <p:cNvPr id="103436" name="Group 13"/>
            <p:cNvGrpSpPr>
              <a:grpSpLocks/>
            </p:cNvGrpSpPr>
            <p:nvPr/>
          </p:nvGrpSpPr>
          <p:grpSpPr bwMode="auto">
            <a:xfrm>
              <a:off x="1412" y="2743"/>
              <a:ext cx="459" cy="209"/>
              <a:chOff x="-882" y="2604"/>
              <a:chExt cx="804" cy="367"/>
            </a:xfrm>
          </p:grpSpPr>
          <p:sp>
            <p:nvSpPr>
              <p:cNvPr id="413710" name="AutoShape 14"/>
              <p:cNvSpPr>
                <a:spLocks noChangeArrowheads="1"/>
              </p:cNvSpPr>
              <p:nvPr/>
            </p:nvSpPr>
            <p:spPr bwMode="auto">
              <a:xfrm>
                <a:off x="-724" y="2895"/>
                <a:ext cx="510" cy="76"/>
              </a:xfrm>
              <a:prstGeom prst="roundRect">
                <a:avLst>
                  <a:gd name="adj" fmla="val 47301"/>
                </a:avLst>
              </a:prstGeom>
              <a:gradFill rotWithShape="1">
                <a:gsLst>
                  <a:gs pos="0">
                    <a:schemeClr val="tx1"/>
                  </a:gs>
                  <a:gs pos="100000">
                    <a:schemeClr val="tx1">
                      <a:gamma/>
                      <a:tint val="0"/>
                      <a:invGamma/>
                      <a:alpha val="0"/>
                    </a:schemeClr>
                  </a:gs>
                </a:gsLst>
                <a:path path="shape">
                  <a:fillToRect l="50000" t="50000" r="50000" b="50000"/>
                </a:path>
              </a:gradFill>
              <a:ln w="12700" algn="ctr">
                <a:noFill/>
                <a:round/>
                <a:headEnd/>
                <a:tailEnd/>
              </a:ln>
              <a:effectLst/>
            </p:spPr>
            <p:txBody>
              <a:bodyPr anchor="ctr"/>
              <a:lstStyle/>
              <a:p>
                <a:pPr fontAlgn="auto">
                  <a:spcBef>
                    <a:spcPts val="0"/>
                  </a:spcBef>
                  <a:spcAft>
                    <a:spcPts val="0"/>
                  </a:spcAft>
                  <a:defRPr/>
                </a:pPr>
                <a:endParaRPr lang="en-US">
                  <a:latin typeface="+mn-lt"/>
                  <a:cs typeface="+mn-cs"/>
                </a:endParaRPr>
              </a:p>
            </p:txBody>
          </p:sp>
          <p:sp>
            <p:nvSpPr>
              <p:cNvPr id="413711" name="AutoShape 15"/>
              <p:cNvSpPr>
                <a:spLocks noChangeArrowheads="1"/>
              </p:cNvSpPr>
              <p:nvPr/>
            </p:nvSpPr>
            <p:spPr bwMode="auto">
              <a:xfrm>
                <a:off x="-731" y="2604"/>
                <a:ext cx="525" cy="348"/>
              </a:xfrm>
              <a:prstGeom prst="roundRect">
                <a:avLst>
                  <a:gd name="adj" fmla="val 12500"/>
                </a:avLst>
              </a:prstGeom>
              <a:gradFill rotWithShape="1">
                <a:gsLst>
                  <a:gs pos="0">
                    <a:schemeClr val="folHlink">
                      <a:gamma/>
                      <a:tint val="70196"/>
                      <a:invGamma/>
                    </a:schemeClr>
                  </a:gs>
                  <a:gs pos="100000">
                    <a:schemeClr val="folHlink"/>
                  </a:gs>
                </a:gsLst>
                <a:lin ang="5400000" scaled="1"/>
              </a:gradFill>
              <a:ln w="12700" algn="ctr">
                <a:solidFill>
                  <a:schemeClr val="folHlink"/>
                </a:solidFill>
                <a:round/>
                <a:headEnd/>
                <a:tailEnd/>
              </a:ln>
              <a:effectLst/>
            </p:spPr>
            <p:txBody>
              <a:bodyPr wrap="none" anchor="ctr"/>
              <a:lstStyle/>
              <a:p>
                <a:pPr fontAlgn="auto">
                  <a:spcBef>
                    <a:spcPts val="0"/>
                  </a:spcBef>
                  <a:spcAft>
                    <a:spcPts val="0"/>
                  </a:spcAft>
                  <a:defRPr/>
                </a:pPr>
                <a:endParaRPr lang="en-US">
                  <a:latin typeface="+mn-lt"/>
                  <a:cs typeface="+mn-cs"/>
                </a:endParaRPr>
              </a:p>
            </p:txBody>
          </p:sp>
          <p:sp>
            <p:nvSpPr>
              <p:cNvPr id="413712" name="AutoShape 16"/>
              <p:cNvSpPr>
                <a:spLocks noChangeArrowheads="1"/>
              </p:cNvSpPr>
              <p:nvPr/>
            </p:nvSpPr>
            <p:spPr bwMode="auto">
              <a:xfrm>
                <a:off x="-724" y="2608"/>
                <a:ext cx="510" cy="77"/>
              </a:xfrm>
              <a:prstGeom prst="roundRect">
                <a:avLst>
                  <a:gd name="adj" fmla="val 47301"/>
                </a:avLst>
              </a:prstGeom>
              <a:gradFill rotWithShape="1">
                <a:gsLst>
                  <a:gs pos="0">
                    <a:schemeClr val="bg1"/>
                  </a:gs>
                  <a:gs pos="100000">
                    <a:schemeClr val="bg1">
                      <a:gamma/>
                      <a:tint val="95294"/>
                      <a:invGamma/>
                      <a:alpha val="0"/>
                    </a:schemeClr>
                  </a:gs>
                </a:gsLst>
                <a:lin ang="5400000" scaled="1"/>
              </a:gradFill>
              <a:ln w="12700" algn="ctr">
                <a:noFill/>
                <a:round/>
                <a:headEnd/>
                <a:tailEnd/>
              </a:ln>
              <a:effectLst/>
            </p:spPr>
            <p:txBody>
              <a:bodyPr wrap="none" anchor="ctr"/>
              <a:lstStyle/>
              <a:p>
                <a:pPr fontAlgn="auto">
                  <a:spcBef>
                    <a:spcPts val="0"/>
                  </a:spcBef>
                  <a:spcAft>
                    <a:spcPts val="0"/>
                  </a:spcAft>
                  <a:defRPr/>
                </a:pPr>
                <a:endParaRPr lang="en-US">
                  <a:latin typeface="+mn-lt"/>
                  <a:cs typeface="+mn-cs"/>
                </a:endParaRPr>
              </a:p>
            </p:txBody>
          </p:sp>
          <p:sp>
            <p:nvSpPr>
              <p:cNvPr id="103440" name="Text Box 17"/>
              <p:cNvSpPr txBox="1">
                <a:spLocks noChangeArrowheads="1"/>
              </p:cNvSpPr>
              <p:nvPr/>
            </p:nvSpPr>
            <p:spPr bwMode="auto">
              <a:xfrm>
                <a:off x="-882" y="2634"/>
                <a:ext cx="8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nchor="ctr" anchorCtr="1"/>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sz="700"/>
                  <a:t>LUN</a:t>
                </a:r>
              </a:p>
            </p:txBody>
          </p:sp>
        </p:grpSp>
        <p:sp>
          <p:nvSpPr>
            <p:cNvPr id="103441" name="Line 18"/>
            <p:cNvSpPr>
              <a:spLocks noChangeShapeType="1"/>
            </p:cNvSpPr>
            <p:nvPr/>
          </p:nvSpPr>
          <p:spPr bwMode="auto">
            <a:xfrm flipV="1">
              <a:off x="2335" y="2666"/>
              <a:ext cx="0" cy="246"/>
            </a:xfrm>
            <a:prstGeom prst="line">
              <a:avLst/>
            </a:prstGeom>
            <a:noFill/>
            <a:ln w="19050">
              <a:solidFill>
                <a:schemeClr val="folHlink"/>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nvGrpSpPr>
            <p:cNvPr id="103442" name="Group 19"/>
            <p:cNvGrpSpPr>
              <a:grpSpLocks/>
            </p:cNvGrpSpPr>
            <p:nvPr/>
          </p:nvGrpSpPr>
          <p:grpSpPr bwMode="auto">
            <a:xfrm>
              <a:off x="2104" y="2743"/>
              <a:ext cx="460" cy="209"/>
              <a:chOff x="-882" y="2604"/>
              <a:chExt cx="804" cy="367"/>
            </a:xfrm>
          </p:grpSpPr>
          <p:sp>
            <p:nvSpPr>
              <p:cNvPr id="413716" name="AutoShape 20"/>
              <p:cNvSpPr>
                <a:spLocks noChangeArrowheads="1"/>
              </p:cNvSpPr>
              <p:nvPr/>
            </p:nvSpPr>
            <p:spPr bwMode="auto">
              <a:xfrm>
                <a:off x="-725" y="2895"/>
                <a:ext cx="510" cy="76"/>
              </a:xfrm>
              <a:prstGeom prst="roundRect">
                <a:avLst>
                  <a:gd name="adj" fmla="val 47301"/>
                </a:avLst>
              </a:prstGeom>
              <a:gradFill rotWithShape="1">
                <a:gsLst>
                  <a:gs pos="0">
                    <a:schemeClr val="tx1"/>
                  </a:gs>
                  <a:gs pos="100000">
                    <a:schemeClr val="tx1">
                      <a:gamma/>
                      <a:tint val="0"/>
                      <a:invGamma/>
                      <a:alpha val="0"/>
                    </a:schemeClr>
                  </a:gs>
                </a:gsLst>
                <a:path path="shape">
                  <a:fillToRect l="50000" t="50000" r="50000" b="50000"/>
                </a:path>
              </a:gradFill>
              <a:ln w="12700" algn="ctr">
                <a:noFill/>
                <a:round/>
                <a:headEnd/>
                <a:tailEnd/>
              </a:ln>
              <a:effectLst/>
            </p:spPr>
            <p:txBody>
              <a:bodyPr anchor="ctr"/>
              <a:lstStyle/>
              <a:p>
                <a:pPr fontAlgn="auto">
                  <a:spcBef>
                    <a:spcPts val="0"/>
                  </a:spcBef>
                  <a:spcAft>
                    <a:spcPts val="0"/>
                  </a:spcAft>
                  <a:defRPr/>
                </a:pPr>
                <a:endParaRPr lang="en-US">
                  <a:latin typeface="+mn-lt"/>
                  <a:cs typeface="+mn-cs"/>
                </a:endParaRPr>
              </a:p>
            </p:txBody>
          </p:sp>
          <p:sp>
            <p:nvSpPr>
              <p:cNvPr id="413717" name="AutoShape 21"/>
              <p:cNvSpPr>
                <a:spLocks noChangeArrowheads="1"/>
              </p:cNvSpPr>
              <p:nvPr/>
            </p:nvSpPr>
            <p:spPr bwMode="auto">
              <a:xfrm>
                <a:off x="-732" y="2604"/>
                <a:ext cx="526" cy="348"/>
              </a:xfrm>
              <a:prstGeom prst="roundRect">
                <a:avLst>
                  <a:gd name="adj" fmla="val 12500"/>
                </a:avLst>
              </a:prstGeom>
              <a:gradFill rotWithShape="1">
                <a:gsLst>
                  <a:gs pos="0">
                    <a:schemeClr val="folHlink">
                      <a:gamma/>
                      <a:tint val="70196"/>
                      <a:invGamma/>
                    </a:schemeClr>
                  </a:gs>
                  <a:gs pos="100000">
                    <a:schemeClr val="folHlink"/>
                  </a:gs>
                </a:gsLst>
                <a:lin ang="5400000" scaled="1"/>
              </a:gradFill>
              <a:ln w="12700" algn="ctr">
                <a:solidFill>
                  <a:schemeClr val="folHlink"/>
                </a:solidFill>
                <a:round/>
                <a:headEnd/>
                <a:tailEnd/>
              </a:ln>
              <a:effectLst/>
            </p:spPr>
            <p:txBody>
              <a:bodyPr wrap="none" anchor="ctr"/>
              <a:lstStyle/>
              <a:p>
                <a:pPr fontAlgn="auto">
                  <a:spcBef>
                    <a:spcPts val="0"/>
                  </a:spcBef>
                  <a:spcAft>
                    <a:spcPts val="0"/>
                  </a:spcAft>
                  <a:defRPr/>
                </a:pPr>
                <a:endParaRPr lang="en-US">
                  <a:latin typeface="+mn-lt"/>
                  <a:cs typeface="+mn-cs"/>
                </a:endParaRPr>
              </a:p>
            </p:txBody>
          </p:sp>
          <p:sp>
            <p:nvSpPr>
              <p:cNvPr id="413718" name="AutoShape 22"/>
              <p:cNvSpPr>
                <a:spLocks noChangeArrowheads="1"/>
              </p:cNvSpPr>
              <p:nvPr/>
            </p:nvSpPr>
            <p:spPr bwMode="auto">
              <a:xfrm>
                <a:off x="-725" y="2608"/>
                <a:ext cx="510" cy="77"/>
              </a:xfrm>
              <a:prstGeom prst="roundRect">
                <a:avLst>
                  <a:gd name="adj" fmla="val 47301"/>
                </a:avLst>
              </a:prstGeom>
              <a:gradFill rotWithShape="1">
                <a:gsLst>
                  <a:gs pos="0">
                    <a:schemeClr val="bg1"/>
                  </a:gs>
                  <a:gs pos="100000">
                    <a:schemeClr val="bg1">
                      <a:gamma/>
                      <a:tint val="95294"/>
                      <a:invGamma/>
                      <a:alpha val="0"/>
                    </a:schemeClr>
                  </a:gs>
                </a:gsLst>
                <a:lin ang="5400000" scaled="1"/>
              </a:gradFill>
              <a:ln w="12700" algn="ctr">
                <a:noFill/>
                <a:round/>
                <a:headEnd/>
                <a:tailEnd/>
              </a:ln>
              <a:effectLst/>
            </p:spPr>
            <p:txBody>
              <a:bodyPr wrap="none" anchor="ctr"/>
              <a:lstStyle/>
              <a:p>
                <a:pPr fontAlgn="auto">
                  <a:spcBef>
                    <a:spcPts val="0"/>
                  </a:spcBef>
                  <a:spcAft>
                    <a:spcPts val="0"/>
                  </a:spcAft>
                  <a:defRPr/>
                </a:pPr>
                <a:endParaRPr lang="en-US">
                  <a:latin typeface="+mn-lt"/>
                  <a:cs typeface="+mn-cs"/>
                </a:endParaRPr>
              </a:p>
            </p:txBody>
          </p:sp>
          <p:sp>
            <p:nvSpPr>
              <p:cNvPr id="103446" name="Text Box 23"/>
              <p:cNvSpPr txBox="1">
                <a:spLocks noChangeArrowheads="1"/>
              </p:cNvSpPr>
              <p:nvPr/>
            </p:nvSpPr>
            <p:spPr bwMode="auto">
              <a:xfrm>
                <a:off x="-882" y="2634"/>
                <a:ext cx="8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nchor="ctr" anchorCtr="1"/>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sz="700"/>
                  <a:t>Device</a:t>
                </a:r>
              </a:p>
            </p:txBody>
          </p:sp>
        </p:grpSp>
        <p:sp>
          <p:nvSpPr>
            <p:cNvPr id="103447" name="Line 24"/>
            <p:cNvSpPr>
              <a:spLocks noChangeShapeType="1"/>
            </p:cNvSpPr>
            <p:nvPr/>
          </p:nvSpPr>
          <p:spPr bwMode="auto">
            <a:xfrm flipV="1">
              <a:off x="3041" y="2666"/>
              <a:ext cx="0" cy="246"/>
            </a:xfrm>
            <a:prstGeom prst="line">
              <a:avLst/>
            </a:prstGeom>
            <a:noFill/>
            <a:ln w="19050">
              <a:solidFill>
                <a:schemeClr val="folHlink"/>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nvGrpSpPr>
            <p:cNvPr id="103448" name="Group 25"/>
            <p:cNvGrpSpPr>
              <a:grpSpLocks/>
            </p:cNvGrpSpPr>
            <p:nvPr/>
          </p:nvGrpSpPr>
          <p:grpSpPr bwMode="auto">
            <a:xfrm>
              <a:off x="2810" y="2743"/>
              <a:ext cx="460" cy="209"/>
              <a:chOff x="-882" y="2604"/>
              <a:chExt cx="804" cy="367"/>
            </a:xfrm>
          </p:grpSpPr>
          <p:sp>
            <p:nvSpPr>
              <p:cNvPr id="413722" name="AutoShape 26"/>
              <p:cNvSpPr>
                <a:spLocks noChangeArrowheads="1"/>
              </p:cNvSpPr>
              <p:nvPr/>
            </p:nvSpPr>
            <p:spPr bwMode="auto">
              <a:xfrm>
                <a:off x="-725" y="2895"/>
                <a:ext cx="510" cy="76"/>
              </a:xfrm>
              <a:prstGeom prst="roundRect">
                <a:avLst>
                  <a:gd name="adj" fmla="val 47301"/>
                </a:avLst>
              </a:prstGeom>
              <a:gradFill rotWithShape="1">
                <a:gsLst>
                  <a:gs pos="0">
                    <a:schemeClr val="tx1"/>
                  </a:gs>
                  <a:gs pos="100000">
                    <a:schemeClr val="tx1">
                      <a:gamma/>
                      <a:tint val="0"/>
                      <a:invGamma/>
                      <a:alpha val="0"/>
                    </a:schemeClr>
                  </a:gs>
                </a:gsLst>
                <a:path path="shape">
                  <a:fillToRect l="50000" t="50000" r="50000" b="50000"/>
                </a:path>
              </a:gradFill>
              <a:ln w="12700" algn="ctr">
                <a:noFill/>
                <a:round/>
                <a:headEnd/>
                <a:tailEnd/>
              </a:ln>
              <a:effectLst/>
            </p:spPr>
            <p:txBody>
              <a:bodyPr anchor="ctr"/>
              <a:lstStyle/>
              <a:p>
                <a:pPr fontAlgn="auto">
                  <a:spcBef>
                    <a:spcPts val="0"/>
                  </a:spcBef>
                  <a:spcAft>
                    <a:spcPts val="0"/>
                  </a:spcAft>
                  <a:defRPr/>
                </a:pPr>
                <a:endParaRPr lang="en-US">
                  <a:latin typeface="+mn-lt"/>
                  <a:cs typeface="+mn-cs"/>
                </a:endParaRPr>
              </a:p>
            </p:txBody>
          </p:sp>
          <p:sp>
            <p:nvSpPr>
              <p:cNvPr id="413723" name="AutoShape 27"/>
              <p:cNvSpPr>
                <a:spLocks noChangeArrowheads="1"/>
              </p:cNvSpPr>
              <p:nvPr/>
            </p:nvSpPr>
            <p:spPr bwMode="auto">
              <a:xfrm>
                <a:off x="-732" y="2604"/>
                <a:ext cx="526" cy="348"/>
              </a:xfrm>
              <a:prstGeom prst="roundRect">
                <a:avLst>
                  <a:gd name="adj" fmla="val 12500"/>
                </a:avLst>
              </a:prstGeom>
              <a:gradFill rotWithShape="1">
                <a:gsLst>
                  <a:gs pos="0">
                    <a:schemeClr val="folHlink">
                      <a:gamma/>
                      <a:tint val="70196"/>
                      <a:invGamma/>
                    </a:schemeClr>
                  </a:gs>
                  <a:gs pos="100000">
                    <a:schemeClr val="folHlink"/>
                  </a:gs>
                </a:gsLst>
                <a:lin ang="5400000" scaled="1"/>
              </a:gradFill>
              <a:ln w="12700" algn="ctr">
                <a:solidFill>
                  <a:schemeClr val="folHlink"/>
                </a:solidFill>
                <a:round/>
                <a:headEnd/>
                <a:tailEnd/>
              </a:ln>
              <a:effectLst/>
            </p:spPr>
            <p:txBody>
              <a:bodyPr wrap="none" anchor="ctr"/>
              <a:lstStyle/>
              <a:p>
                <a:pPr fontAlgn="auto">
                  <a:spcBef>
                    <a:spcPts val="0"/>
                  </a:spcBef>
                  <a:spcAft>
                    <a:spcPts val="0"/>
                  </a:spcAft>
                  <a:defRPr/>
                </a:pPr>
                <a:endParaRPr lang="en-US">
                  <a:latin typeface="+mn-lt"/>
                  <a:cs typeface="+mn-cs"/>
                </a:endParaRPr>
              </a:p>
            </p:txBody>
          </p:sp>
          <p:sp>
            <p:nvSpPr>
              <p:cNvPr id="413724" name="AutoShape 28"/>
              <p:cNvSpPr>
                <a:spLocks noChangeArrowheads="1"/>
              </p:cNvSpPr>
              <p:nvPr/>
            </p:nvSpPr>
            <p:spPr bwMode="auto">
              <a:xfrm>
                <a:off x="-725" y="2608"/>
                <a:ext cx="510" cy="77"/>
              </a:xfrm>
              <a:prstGeom prst="roundRect">
                <a:avLst>
                  <a:gd name="adj" fmla="val 47301"/>
                </a:avLst>
              </a:prstGeom>
              <a:gradFill rotWithShape="1">
                <a:gsLst>
                  <a:gs pos="0">
                    <a:schemeClr val="bg1"/>
                  </a:gs>
                  <a:gs pos="100000">
                    <a:schemeClr val="bg1">
                      <a:gamma/>
                      <a:tint val="95294"/>
                      <a:invGamma/>
                      <a:alpha val="0"/>
                    </a:schemeClr>
                  </a:gs>
                </a:gsLst>
                <a:lin ang="5400000" scaled="1"/>
              </a:gradFill>
              <a:ln w="12700" algn="ctr">
                <a:noFill/>
                <a:round/>
                <a:headEnd/>
                <a:tailEnd/>
              </a:ln>
              <a:effectLst/>
            </p:spPr>
            <p:txBody>
              <a:bodyPr wrap="none" anchor="ctr"/>
              <a:lstStyle/>
              <a:p>
                <a:pPr fontAlgn="auto">
                  <a:spcBef>
                    <a:spcPts val="0"/>
                  </a:spcBef>
                  <a:spcAft>
                    <a:spcPts val="0"/>
                  </a:spcAft>
                  <a:defRPr/>
                </a:pPr>
                <a:endParaRPr lang="en-US">
                  <a:latin typeface="+mn-lt"/>
                  <a:cs typeface="+mn-cs"/>
                </a:endParaRPr>
              </a:p>
            </p:txBody>
          </p:sp>
          <p:sp>
            <p:nvSpPr>
              <p:cNvPr id="103452" name="Text Box 29"/>
              <p:cNvSpPr txBox="1">
                <a:spLocks noChangeArrowheads="1"/>
              </p:cNvSpPr>
              <p:nvPr/>
            </p:nvSpPr>
            <p:spPr bwMode="auto">
              <a:xfrm>
                <a:off x="-882" y="2634"/>
                <a:ext cx="8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nchor="ctr" anchorCtr="1"/>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sz="700"/>
                  <a:t>Lost</a:t>
                </a:r>
                <a:br>
                  <a:rPr lang="en-US" altLang="en-US" sz="700"/>
                </a:br>
                <a:r>
                  <a:rPr lang="en-US" altLang="en-US" sz="700"/>
                  <a:t>LUN</a:t>
                </a:r>
              </a:p>
            </p:txBody>
          </p:sp>
        </p:grpSp>
        <p:sp>
          <p:nvSpPr>
            <p:cNvPr id="103453" name="Line 30"/>
            <p:cNvSpPr>
              <a:spLocks noChangeShapeType="1"/>
            </p:cNvSpPr>
            <p:nvPr/>
          </p:nvSpPr>
          <p:spPr bwMode="auto">
            <a:xfrm flipV="1">
              <a:off x="3854" y="2666"/>
              <a:ext cx="0" cy="246"/>
            </a:xfrm>
            <a:prstGeom prst="line">
              <a:avLst/>
            </a:prstGeom>
            <a:noFill/>
            <a:ln w="19050">
              <a:solidFill>
                <a:schemeClr val="folHlink"/>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nvGrpSpPr>
            <p:cNvPr id="103454" name="Group 31"/>
            <p:cNvGrpSpPr>
              <a:grpSpLocks/>
            </p:cNvGrpSpPr>
            <p:nvPr/>
          </p:nvGrpSpPr>
          <p:grpSpPr bwMode="auto">
            <a:xfrm>
              <a:off x="3622" y="2743"/>
              <a:ext cx="460" cy="209"/>
              <a:chOff x="-882" y="2604"/>
              <a:chExt cx="804" cy="367"/>
            </a:xfrm>
          </p:grpSpPr>
          <p:sp>
            <p:nvSpPr>
              <p:cNvPr id="413728" name="AutoShape 32"/>
              <p:cNvSpPr>
                <a:spLocks noChangeArrowheads="1"/>
              </p:cNvSpPr>
              <p:nvPr/>
            </p:nvSpPr>
            <p:spPr bwMode="auto">
              <a:xfrm>
                <a:off x="-725" y="2895"/>
                <a:ext cx="510" cy="76"/>
              </a:xfrm>
              <a:prstGeom prst="roundRect">
                <a:avLst>
                  <a:gd name="adj" fmla="val 47301"/>
                </a:avLst>
              </a:prstGeom>
              <a:gradFill rotWithShape="1">
                <a:gsLst>
                  <a:gs pos="0">
                    <a:schemeClr val="tx1"/>
                  </a:gs>
                  <a:gs pos="100000">
                    <a:schemeClr val="tx1">
                      <a:gamma/>
                      <a:tint val="0"/>
                      <a:invGamma/>
                      <a:alpha val="0"/>
                    </a:schemeClr>
                  </a:gs>
                </a:gsLst>
                <a:path path="shape">
                  <a:fillToRect l="50000" t="50000" r="50000" b="50000"/>
                </a:path>
              </a:gradFill>
              <a:ln w="12700" algn="ctr">
                <a:noFill/>
                <a:round/>
                <a:headEnd/>
                <a:tailEnd/>
              </a:ln>
              <a:effectLst/>
            </p:spPr>
            <p:txBody>
              <a:bodyPr anchor="ctr"/>
              <a:lstStyle/>
              <a:p>
                <a:pPr fontAlgn="auto">
                  <a:spcBef>
                    <a:spcPts val="0"/>
                  </a:spcBef>
                  <a:spcAft>
                    <a:spcPts val="0"/>
                  </a:spcAft>
                  <a:defRPr/>
                </a:pPr>
                <a:endParaRPr lang="en-US">
                  <a:latin typeface="+mn-lt"/>
                  <a:cs typeface="+mn-cs"/>
                </a:endParaRPr>
              </a:p>
            </p:txBody>
          </p:sp>
          <p:sp>
            <p:nvSpPr>
              <p:cNvPr id="413729" name="AutoShape 33"/>
              <p:cNvSpPr>
                <a:spLocks noChangeArrowheads="1"/>
              </p:cNvSpPr>
              <p:nvPr/>
            </p:nvSpPr>
            <p:spPr bwMode="auto">
              <a:xfrm>
                <a:off x="-732" y="2604"/>
                <a:ext cx="526" cy="348"/>
              </a:xfrm>
              <a:prstGeom prst="roundRect">
                <a:avLst>
                  <a:gd name="adj" fmla="val 12500"/>
                </a:avLst>
              </a:prstGeom>
              <a:gradFill rotWithShape="1">
                <a:gsLst>
                  <a:gs pos="0">
                    <a:schemeClr val="folHlink">
                      <a:gamma/>
                      <a:tint val="70196"/>
                      <a:invGamma/>
                    </a:schemeClr>
                  </a:gs>
                  <a:gs pos="100000">
                    <a:schemeClr val="folHlink"/>
                  </a:gs>
                </a:gsLst>
                <a:lin ang="5400000" scaled="1"/>
              </a:gradFill>
              <a:ln w="12700" algn="ctr">
                <a:solidFill>
                  <a:schemeClr val="folHlink"/>
                </a:solidFill>
                <a:round/>
                <a:headEnd/>
                <a:tailEnd/>
              </a:ln>
              <a:effectLst/>
            </p:spPr>
            <p:txBody>
              <a:bodyPr wrap="none" anchor="ctr"/>
              <a:lstStyle/>
              <a:p>
                <a:pPr fontAlgn="auto">
                  <a:spcBef>
                    <a:spcPts val="0"/>
                  </a:spcBef>
                  <a:spcAft>
                    <a:spcPts val="0"/>
                  </a:spcAft>
                  <a:defRPr/>
                </a:pPr>
                <a:endParaRPr lang="en-US">
                  <a:latin typeface="+mn-lt"/>
                  <a:cs typeface="+mn-cs"/>
                </a:endParaRPr>
              </a:p>
            </p:txBody>
          </p:sp>
          <p:sp>
            <p:nvSpPr>
              <p:cNvPr id="413730" name="AutoShape 34"/>
              <p:cNvSpPr>
                <a:spLocks noChangeArrowheads="1"/>
              </p:cNvSpPr>
              <p:nvPr/>
            </p:nvSpPr>
            <p:spPr bwMode="auto">
              <a:xfrm>
                <a:off x="-725" y="2608"/>
                <a:ext cx="510" cy="77"/>
              </a:xfrm>
              <a:prstGeom prst="roundRect">
                <a:avLst>
                  <a:gd name="adj" fmla="val 47301"/>
                </a:avLst>
              </a:prstGeom>
              <a:gradFill rotWithShape="1">
                <a:gsLst>
                  <a:gs pos="0">
                    <a:schemeClr val="bg1"/>
                  </a:gs>
                  <a:gs pos="100000">
                    <a:schemeClr val="bg1">
                      <a:gamma/>
                      <a:tint val="95294"/>
                      <a:invGamma/>
                      <a:alpha val="0"/>
                    </a:schemeClr>
                  </a:gs>
                </a:gsLst>
                <a:lin ang="5400000" scaled="1"/>
              </a:gradFill>
              <a:ln w="12700" algn="ctr">
                <a:noFill/>
                <a:round/>
                <a:headEnd/>
                <a:tailEnd/>
              </a:ln>
              <a:effectLst/>
            </p:spPr>
            <p:txBody>
              <a:bodyPr wrap="none" anchor="ctr"/>
              <a:lstStyle/>
              <a:p>
                <a:pPr fontAlgn="auto">
                  <a:spcBef>
                    <a:spcPts val="0"/>
                  </a:spcBef>
                  <a:spcAft>
                    <a:spcPts val="0"/>
                  </a:spcAft>
                  <a:defRPr/>
                </a:pPr>
                <a:endParaRPr lang="en-US">
                  <a:latin typeface="+mn-lt"/>
                  <a:cs typeface="+mn-cs"/>
                </a:endParaRPr>
              </a:p>
            </p:txBody>
          </p:sp>
          <p:sp>
            <p:nvSpPr>
              <p:cNvPr id="103458" name="Text Box 35"/>
              <p:cNvSpPr txBox="1">
                <a:spLocks noChangeArrowheads="1"/>
              </p:cNvSpPr>
              <p:nvPr/>
            </p:nvSpPr>
            <p:spPr bwMode="auto">
              <a:xfrm>
                <a:off x="-882" y="2634"/>
                <a:ext cx="8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nchor="ctr" anchorCtr="1"/>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sz="700"/>
                  <a:t>Host</a:t>
                </a:r>
              </a:p>
            </p:txBody>
          </p:sp>
        </p:grpSp>
      </p:grpSp>
      <p:grpSp>
        <p:nvGrpSpPr>
          <p:cNvPr id="103459" name="Group 162"/>
          <p:cNvGrpSpPr>
            <a:grpSpLocks/>
          </p:cNvGrpSpPr>
          <p:nvPr/>
        </p:nvGrpSpPr>
        <p:grpSpPr bwMode="auto">
          <a:xfrm>
            <a:off x="4224821" y="4687888"/>
            <a:ext cx="4622800" cy="1701800"/>
            <a:chOff x="2537" y="1934"/>
            <a:chExt cx="3223" cy="1456"/>
          </a:xfrm>
        </p:grpSpPr>
        <p:sp>
          <p:nvSpPr>
            <p:cNvPr id="413786" name="AutoShape 90"/>
            <p:cNvSpPr>
              <a:spLocks noChangeArrowheads="1"/>
            </p:cNvSpPr>
            <p:nvPr/>
          </p:nvSpPr>
          <p:spPr bwMode="auto">
            <a:xfrm>
              <a:off x="2537" y="3209"/>
              <a:ext cx="3223" cy="181"/>
            </a:xfrm>
            <a:prstGeom prst="roundRect">
              <a:avLst>
                <a:gd name="adj" fmla="val 50000"/>
              </a:avLst>
            </a:prstGeom>
            <a:gradFill rotWithShape="1">
              <a:gsLst>
                <a:gs pos="0">
                  <a:schemeClr val="tx1"/>
                </a:gs>
                <a:gs pos="100000">
                  <a:schemeClr val="tx1">
                    <a:gamma/>
                    <a:shade val="92157"/>
                    <a:invGamma/>
                    <a:alpha val="0"/>
                  </a:schemeClr>
                </a:gs>
              </a:gsLst>
              <a:path path="shape">
                <a:fillToRect l="50000" t="50000" r="50000" b="50000"/>
              </a:path>
            </a:gradFill>
            <a:ln w="12700" algn="ctr">
              <a:noFill/>
              <a:round/>
              <a:headEnd/>
              <a:tailEnd/>
            </a:ln>
            <a:effectLst/>
          </p:spPr>
          <p:txBody>
            <a:bodyPr wrap="none" anchor="ctr"/>
            <a:lstStyle/>
            <a:p>
              <a:pPr fontAlgn="auto">
                <a:spcBef>
                  <a:spcPts val="0"/>
                </a:spcBef>
                <a:spcAft>
                  <a:spcPts val="0"/>
                </a:spcAft>
                <a:defRPr/>
              </a:pPr>
              <a:endParaRPr lang="en-US">
                <a:latin typeface="+mn-lt"/>
                <a:cs typeface="+mn-cs"/>
              </a:endParaRPr>
            </a:p>
          </p:txBody>
        </p:sp>
        <p:sp>
          <p:nvSpPr>
            <p:cNvPr id="103461" name="Rectangle 92"/>
            <p:cNvSpPr>
              <a:spLocks noChangeArrowheads="1"/>
            </p:cNvSpPr>
            <p:nvPr/>
          </p:nvSpPr>
          <p:spPr bwMode="auto">
            <a:xfrm>
              <a:off x="2537" y="1934"/>
              <a:ext cx="3223" cy="1383"/>
            </a:xfrm>
            <a:prstGeom prst="rect">
              <a:avLst/>
            </a:prstGeom>
            <a:solidFill>
              <a:srgbClr val="C0C0C0"/>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de-DE" altLang="en-US"/>
            </a:p>
          </p:txBody>
        </p:sp>
        <p:pic>
          <p:nvPicPr>
            <p:cNvPr id="103462" name="Picture 9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4" y="1989"/>
              <a:ext cx="3109" cy="1273"/>
            </a:xfrm>
            <a:prstGeom prst="rect">
              <a:avLst/>
            </a:prstGeom>
            <a:noFill/>
            <a:ln w="19050">
              <a:solidFill>
                <a:schemeClr val="bg2"/>
              </a:solidFill>
              <a:miter lim="800000"/>
              <a:headEnd/>
              <a:tailEnd/>
            </a:ln>
            <a:extLst>
              <a:ext uri="{909E8E84-426E-40DD-AFC4-6F175D3DCCD1}">
                <a14:hiddenFill xmlns:a14="http://schemas.microsoft.com/office/drawing/2010/main">
                  <a:solidFill>
                    <a:srgbClr val="FFFFFF"/>
                  </a:solidFill>
                </a14:hiddenFill>
              </a:ext>
            </a:extLst>
          </p:spPr>
        </p:pic>
      </p:grpSp>
      <p:sp>
        <p:nvSpPr>
          <p:cNvPr id="103465" name="Text Box 44"/>
          <p:cNvSpPr txBox="1">
            <a:spLocks noChangeArrowheads="1"/>
          </p:cNvSpPr>
          <p:nvPr/>
        </p:nvSpPr>
        <p:spPr bwMode="auto">
          <a:xfrm>
            <a:off x="898936" y="6196633"/>
            <a:ext cx="604838" cy="210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lnSpc>
                <a:spcPct val="85000"/>
              </a:lnSpc>
            </a:pPr>
            <a:r>
              <a:rPr lang="en-US" altLang="en-US" sz="900" b="1" dirty="0"/>
              <a:t>Logical</a:t>
            </a:r>
          </a:p>
        </p:txBody>
      </p:sp>
      <p:sp>
        <p:nvSpPr>
          <p:cNvPr id="62633" name="Rectangle 169"/>
          <p:cNvSpPr>
            <a:spLocks noChangeArrowheads="1"/>
          </p:cNvSpPr>
          <p:nvPr/>
        </p:nvSpPr>
        <p:spPr bwMode="auto">
          <a:xfrm>
            <a:off x="973964" y="4457700"/>
            <a:ext cx="338137" cy="1557338"/>
          </a:xfrm>
          <a:prstGeom prst="rect">
            <a:avLst/>
          </a:prstGeom>
          <a:gradFill rotWithShape="1">
            <a:gsLst>
              <a:gs pos="0">
                <a:schemeClr val="accent2">
                  <a:gamma/>
                  <a:tint val="62353"/>
                  <a:invGamma/>
                </a:schemeClr>
              </a:gs>
              <a:gs pos="100000">
                <a:schemeClr val="accent2"/>
              </a:gs>
            </a:gsLst>
            <a:lin ang="5400000" scaled="1"/>
          </a:gradFill>
          <a:ln w="19050" algn="ctr">
            <a:solidFill>
              <a:schemeClr val="accent2"/>
            </a:solidFill>
            <a:miter lim="800000"/>
            <a:headEnd/>
            <a:tailEnd/>
          </a:ln>
          <a:effectLst/>
        </p:spPr>
        <p:txBody>
          <a:bodyPr wrap="none" anchor="ctr"/>
          <a:lstStyle/>
          <a:p>
            <a:pPr fontAlgn="auto">
              <a:spcBef>
                <a:spcPts val="0"/>
              </a:spcBef>
              <a:spcAft>
                <a:spcPts val="0"/>
              </a:spcAft>
              <a:defRPr/>
            </a:pPr>
            <a:endParaRPr lang="de-CH" b="1">
              <a:latin typeface="+mn-lt"/>
              <a:cs typeface="+mn-cs"/>
            </a:endParaRPr>
          </a:p>
        </p:txBody>
      </p:sp>
      <p:sp>
        <p:nvSpPr>
          <p:cNvPr id="103468" name="Oval 171"/>
          <p:cNvSpPr>
            <a:spLocks noChangeArrowheads="1"/>
          </p:cNvSpPr>
          <p:nvPr/>
        </p:nvSpPr>
        <p:spPr bwMode="auto">
          <a:xfrm>
            <a:off x="973964" y="5945188"/>
            <a:ext cx="339725" cy="144462"/>
          </a:xfrm>
          <a:prstGeom prst="ellipse">
            <a:avLst/>
          </a:prstGeom>
          <a:solidFill>
            <a:schemeClr val="accent2"/>
          </a:solidFill>
          <a:ln w="12700" algn="ctr">
            <a:solidFill>
              <a:schemeClr val="accent2"/>
            </a:solidFill>
            <a:round/>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de-CH" altLang="en-US" b="1"/>
          </a:p>
        </p:txBody>
      </p:sp>
      <p:sp>
        <p:nvSpPr>
          <p:cNvPr id="62634" name="Oval 170"/>
          <p:cNvSpPr>
            <a:spLocks noChangeArrowheads="1"/>
          </p:cNvSpPr>
          <p:nvPr/>
        </p:nvSpPr>
        <p:spPr bwMode="auto">
          <a:xfrm>
            <a:off x="972376" y="4414838"/>
            <a:ext cx="339725" cy="103187"/>
          </a:xfrm>
          <a:prstGeom prst="ellipse">
            <a:avLst/>
          </a:prstGeom>
          <a:gradFill rotWithShape="1">
            <a:gsLst>
              <a:gs pos="0">
                <a:schemeClr val="accent2">
                  <a:gamma/>
                  <a:tint val="65882"/>
                  <a:invGamma/>
                </a:schemeClr>
              </a:gs>
              <a:gs pos="100000">
                <a:schemeClr val="accent2"/>
              </a:gs>
            </a:gsLst>
            <a:lin ang="5400000" scaled="1"/>
          </a:gradFill>
          <a:ln w="12700" algn="ctr">
            <a:solidFill>
              <a:schemeClr val="accent2"/>
            </a:solidFill>
            <a:round/>
            <a:headEnd/>
            <a:tailEnd/>
          </a:ln>
          <a:effectLst/>
        </p:spPr>
        <p:txBody>
          <a:bodyPr wrap="none" anchor="ctr"/>
          <a:lstStyle/>
          <a:p>
            <a:pPr fontAlgn="auto">
              <a:spcBef>
                <a:spcPts val="0"/>
              </a:spcBef>
              <a:spcAft>
                <a:spcPts val="0"/>
              </a:spcAft>
              <a:defRPr/>
            </a:pPr>
            <a:endParaRPr lang="de-CH" b="1">
              <a:latin typeface="+mn-lt"/>
              <a:cs typeface="+mn-cs"/>
            </a:endParaRPr>
          </a:p>
        </p:txBody>
      </p:sp>
      <p:sp>
        <p:nvSpPr>
          <p:cNvPr id="103470" name="Rectangle 196"/>
          <p:cNvSpPr>
            <a:spLocks noChangeArrowheads="1"/>
          </p:cNvSpPr>
          <p:nvPr/>
        </p:nvSpPr>
        <p:spPr bwMode="auto">
          <a:xfrm>
            <a:off x="1437514" y="4500563"/>
            <a:ext cx="83869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r>
              <a:rPr lang="en-US" altLang="en-US" sz="900" b="1" dirty="0"/>
              <a:t>Unallocated</a:t>
            </a:r>
          </a:p>
        </p:txBody>
      </p:sp>
      <p:sp>
        <p:nvSpPr>
          <p:cNvPr id="103471" name="Line 224"/>
          <p:cNvSpPr>
            <a:spLocks noChangeShapeType="1"/>
          </p:cNvSpPr>
          <p:nvPr/>
        </p:nvSpPr>
        <p:spPr bwMode="auto">
          <a:xfrm>
            <a:off x="1377189" y="4729163"/>
            <a:ext cx="373062"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nchor="ctr">
            <a:spAutoFit/>
          </a:bodyPr>
          <a:lstStyle/>
          <a:p>
            <a:endParaRPr lang="en-US" b="1"/>
          </a:p>
        </p:txBody>
      </p:sp>
      <p:sp>
        <p:nvSpPr>
          <p:cNvPr id="103472" name="Freeform 225"/>
          <p:cNvSpPr>
            <a:spLocks/>
          </p:cNvSpPr>
          <p:nvPr/>
        </p:nvSpPr>
        <p:spPr bwMode="auto">
          <a:xfrm>
            <a:off x="1226376" y="4457700"/>
            <a:ext cx="233363" cy="506413"/>
          </a:xfrm>
          <a:custGeom>
            <a:avLst/>
            <a:gdLst>
              <a:gd name="T0" fmla="*/ 1 w 108"/>
              <a:gd name="T1" fmla="*/ 0 h 1299"/>
              <a:gd name="T2" fmla="*/ 2 w 108"/>
              <a:gd name="T3" fmla="*/ 0 h 1299"/>
              <a:gd name="T4" fmla="*/ 2 w 108"/>
              <a:gd name="T5" fmla="*/ 1 h 1299"/>
              <a:gd name="T6" fmla="*/ 0 w 108"/>
              <a:gd name="T7" fmla="*/ 1 h 1299"/>
              <a:gd name="T8" fmla="*/ 0 60000 65536"/>
              <a:gd name="T9" fmla="*/ 0 60000 65536"/>
              <a:gd name="T10" fmla="*/ 0 60000 65536"/>
              <a:gd name="T11" fmla="*/ 0 60000 65536"/>
              <a:gd name="T12" fmla="*/ 0 w 108"/>
              <a:gd name="T13" fmla="*/ 0 h 1299"/>
              <a:gd name="T14" fmla="*/ 108 w 108"/>
              <a:gd name="T15" fmla="*/ 1299 h 1299"/>
            </a:gdLst>
            <a:ahLst/>
            <a:cxnLst>
              <a:cxn ang="T8">
                <a:pos x="T0" y="T1"/>
              </a:cxn>
              <a:cxn ang="T9">
                <a:pos x="T2" y="T3"/>
              </a:cxn>
              <a:cxn ang="T10">
                <a:pos x="T4" y="T5"/>
              </a:cxn>
              <a:cxn ang="T11">
                <a:pos x="T6" y="T7"/>
              </a:cxn>
            </a:cxnLst>
            <a:rect l="T12" t="T13" r="T14" b="T15"/>
            <a:pathLst>
              <a:path w="108" h="1299">
                <a:moveTo>
                  <a:pt x="5" y="0"/>
                </a:moveTo>
                <a:lnTo>
                  <a:pt x="108" y="0"/>
                </a:lnTo>
                <a:lnTo>
                  <a:pt x="108" y="1299"/>
                </a:lnTo>
                <a:lnTo>
                  <a:pt x="0" y="1299"/>
                </a:lnTo>
              </a:path>
            </a:pathLst>
          </a:custGeom>
          <a:noFill/>
          <a:ln w="127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de-CH" altLang="en-US" b="1"/>
          </a:p>
        </p:txBody>
      </p:sp>
      <p:sp>
        <p:nvSpPr>
          <p:cNvPr id="103473" name="Text Box 50"/>
          <p:cNvSpPr txBox="1">
            <a:spLocks noChangeArrowheads="1"/>
          </p:cNvSpPr>
          <p:nvPr/>
        </p:nvSpPr>
        <p:spPr bwMode="auto">
          <a:xfrm>
            <a:off x="970789" y="5067300"/>
            <a:ext cx="390525" cy="449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lnSpc>
                <a:spcPct val="90000"/>
              </a:lnSpc>
              <a:spcBef>
                <a:spcPct val="20000"/>
              </a:spcBef>
            </a:pPr>
            <a:r>
              <a:rPr lang="en-US" altLang="en-US" sz="800" b="1"/>
              <a:t>150 TB</a:t>
            </a:r>
          </a:p>
          <a:p>
            <a:pPr eaLnBrk="1" hangingPunct="1">
              <a:lnSpc>
                <a:spcPct val="90000"/>
              </a:lnSpc>
              <a:spcBef>
                <a:spcPct val="20000"/>
              </a:spcBef>
            </a:pPr>
            <a:r>
              <a:rPr lang="en-US" altLang="en-US" sz="800" b="1"/>
              <a:t>50%</a:t>
            </a:r>
          </a:p>
        </p:txBody>
      </p:sp>
      <p:sp>
        <p:nvSpPr>
          <p:cNvPr id="103476" name="Text Box 44"/>
          <p:cNvSpPr txBox="1">
            <a:spLocks noChangeArrowheads="1"/>
          </p:cNvSpPr>
          <p:nvPr/>
        </p:nvSpPr>
        <p:spPr bwMode="auto">
          <a:xfrm>
            <a:off x="1385126" y="6193527"/>
            <a:ext cx="754063" cy="210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lnSpc>
                <a:spcPct val="85000"/>
              </a:lnSpc>
            </a:pPr>
            <a:r>
              <a:rPr lang="en-US" altLang="en-US" sz="900" b="1" dirty="0"/>
              <a:t>Allocated</a:t>
            </a:r>
          </a:p>
        </p:txBody>
      </p:sp>
      <p:sp>
        <p:nvSpPr>
          <p:cNvPr id="62637" name="Rectangle 173"/>
          <p:cNvSpPr>
            <a:spLocks noChangeArrowheads="1"/>
          </p:cNvSpPr>
          <p:nvPr/>
        </p:nvSpPr>
        <p:spPr bwMode="auto">
          <a:xfrm>
            <a:off x="1561339" y="5026025"/>
            <a:ext cx="342900" cy="1017588"/>
          </a:xfrm>
          <a:prstGeom prst="rect">
            <a:avLst/>
          </a:prstGeom>
          <a:gradFill rotWithShape="1">
            <a:gsLst>
              <a:gs pos="0">
                <a:schemeClr val="accent2">
                  <a:gamma/>
                  <a:tint val="62353"/>
                  <a:invGamma/>
                </a:schemeClr>
              </a:gs>
              <a:gs pos="100000">
                <a:schemeClr val="accent2"/>
              </a:gs>
            </a:gsLst>
            <a:lin ang="5400000" scaled="1"/>
          </a:gradFill>
          <a:ln w="19050" algn="ctr">
            <a:solidFill>
              <a:schemeClr val="accent2"/>
            </a:solidFill>
            <a:miter lim="800000"/>
            <a:headEnd/>
            <a:tailEnd/>
          </a:ln>
          <a:effectLst/>
        </p:spPr>
        <p:txBody>
          <a:bodyPr wrap="none" anchor="ctr"/>
          <a:lstStyle/>
          <a:p>
            <a:pPr fontAlgn="auto">
              <a:spcBef>
                <a:spcPts val="0"/>
              </a:spcBef>
              <a:spcAft>
                <a:spcPts val="0"/>
              </a:spcAft>
              <a:defRPr/>
            </a:pPr>
            <a:endParaRPr lang="de-CH" b="1">
              <a:latin typeface="+mn-lt"/>
              <a:cs typeface="+mn-cs"/>
            </a:endParaRPr>
          </a:p>
        </p:txBody>
      </p:sp>
      <p:sp>
        <p:nvSpPr>
          <p:cNvPr id="103479" name="Oval 175"/>
          <p:cNvSpPr>
            <a:spLocks noChangeArrowheads="1"/>
          </p:cNvSpPr>
          <p:nvPr/>
        </p:nvSpPr>
        <p:spPr bwMode="auto">
          <a:xfrm>
            <a:off x="1561339" y="5973763"/>
            <a:ext cx="344487" cy="142875"/>
          </a:xfrm>
          <a:prstGeom prst="ellipse">
            <a:avLst/>
          </a:prstGeom>
          <a:solidFill>
            <a:schemeClr val="accent2"/>
          </a:solidFill>
          <a:ln w="12700" algn="ctr">
            <a:solidFill>
              <a:schemeClr val="accent2"/>
            </a:solidFill>
            <a:round/>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de-CH" altLang="en-US" b="1"/>
          </a:p>
        </p:txBody>
      </p:sp>
      <p:sp>
        <p:nvSpPr>
          <p:cNvPr id="62638" name="Oval 174"/>
          <p:cNvSpPr>
            <a:spLocks noChangeArrowheads="1"/>
          </p:cNvSpPr>
          <p:nvPr/>
        </p:nvSpPr>
        <p:spPr bwMode="auto">
          <a:xfrm>
            <a:off x="1559751" y="4978400"/>
            <a:ext cx="344488" cy="101600"/>
          </a:xfrm>
          <a:prstGeom prst="ellipse">
            <a:avLst/>
          </a:prstGeom>
          <a:gradFill rotWithShape="1">
            <a:gsLst>
              <a:gs pos="0">
                <a:schemeClr val="accent2">
                  <a:gamma/>
                  <a:tint val="65882"/>
                  <a:invGamma/>
                </a:schemeClr>
              </a:gs>
              <a:gs pos="100000">
                <a:schemeClr val="accent2"/>
              </a:gs>
            </a:gsLst>
            <a:lin ang="5400000" scaled="1"/>
          </a:gradFill>
          <a:ln w="12700" algn="ctr">
            <a:solidFill>
              <a:schemeClr val="accent2"/>
            </a:solidFill>
            <a:round/>
            <a:headEnd/>
            <a:tailEnd/>
          </a:ln>
          <a:effectLst/>
        </p:spPr>
        <p:txBody>
          <a:bodyPr wrap="none" anchor="ctr"/>
          <a:lstStyle/>
          <a:p>
            <a:pPr fontAlgn="auto">
              <a:spcBef>
                <a:spcPts val="0"/>
              </a:spcBef>
              <a:spcAft>
                <a:spcPts val="0"/>
              </a:spcAft>
              <a:defRPr/>
            </a:pPr>
            <a:endParaRPr lang="de-CH" b="1">
              <a:latin typeface="+mn-lt"/>
              <a:cs typeface="+mn-cs"/>
            </a:endParaRPr>
          </a:p>
        </p:txBody>
      </p:sp>
      <p:sp>
        <p:nvSpPr>
          <p:cNvPr id="103481" name="Rectangle 198"/>
          <p:cNvSpPr>
            <a:spLocks noChangeArrowheads="1"/>
          </p:cNvSpPr>
          <p:nvPr/>
        </p:nvSpPr>
        <p:spPr bwMode="auto">
          <a:xfrm>
            <a:off x="1994726" y="4935538"/>
            <a:ext cx="76815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r>
              <a:rPr lang="en-US" altLang="en-US" sz="900" b="1" dirty="0"/>
              <a:t>Unclaimed</a:t>
            </a:r>
            <a:endParaRPr lang="en-US" altLang="en-US" sz="800" b="1" dirty="0"/>
          </a:p>
        </p:txBody>
      </p:sp>
      <p:sp>
        <p:nvSpPr>
          <p:cNvPr id="103482" name="Freeform 226"/>
          <p:cNvSpPr>
            <a:spLocks/>
          </p:cNvSpPr>
          <p:nvPr/>
        </p:nvSpPr>
        <p:spPr bwMode="auto">
          <a:xfrm>
            <a:off x="1812164" y="5014913"/>
            <a:ext cx="236537" cy="239712"/>
          </a:xfrm>
          <a:custGeom>
            <a:avLst/>
            <a:gdLst>
              <a:gd name="T0" fmla="*/ 0 w 108"/>
              <a:gd name="T1" fmla="*/ 0 h 1299"/>
              <a:gd name="T2" fmla="*/ 0 w 108"/>
              <a:gd name="T3" fmla="*/ 0 h 1299"/>
              <a:gd name="T4" fmla="*/ 0 w 108"/>
              <a:gd name="T5" fmla="*/ 0 h 1299"/>
              <a:gd name="T6" fmla="*/ 0 w 108"/>
              <a:gd name="T7" fmla="*/ 0 h 1299"/>
              <a:gd name="T8" fmla="*/ 0 60000 65536"/>
              <a:gd name="T9" fmla="*/ 0 60000 65536"/>
              <a:gd name="T10" fmla="*/ 0 60000 65536"/>
              <a:gd name="T11" fmla="*/ 0 60000 65536"/>
              <a:gd name="T12" fmla="*/ 0 w 108"/>
              <a:gd name="T13" fmla="*/ 0 h 1299"/>
              <a:gd name="T14" fmla="*/ 108 w 108"/>
              <a:gd name="T15" fmla="*/ 1299 h 1299"/>
            </a:gdLst>
            <a:ahLst/>
            <a:cxnLst>
              <a:cxn ang="T8">
                <a:pos x="T0" y="T1"/>
              </a:cxn>
              <a:cxn ang="T9">
                <a:pos x="T2" y="T3"/>
              </a:cxn>
              <a:cxn ang="T10">
                <a:pos x="T4" y="T5"/>
              </a:cxn>
              <a:cxn ang="T11">
                <a:pos x="T6" y="T7"/>
              </a:cxn>
            </a:cxnLst>
            <a:rect l="T12" t="T13" r="T14" b="T15"/>
            <a:pathLst>
              <a:path w="108" h="1299">
                <a:moveTo>
                  <a:pt x="5" y="0"/>
                </a:moveTo>
                <a:lnTo>
                  <a:pt x="108" y="0"/>
                </a:lnTo>
                <a:lnTo>
                  <a:pt x="108" y="1299"/>
                </a:lnTo>
                <a:lnTo>
                  <a:pt x="0" y="1299"/>
                </a:lnTo>
              </a:path>
            </a:pathLst>
          </a:custGeom>
          <a:noFill/>
          <a:ln w="127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de-CH" altLang="en-US" b="1"/>
          </a:p>
        </p:txBody>
      </p:sp>
      <p:sp>
        <p:nvSpPr>
          <p:cNvPr id="103483" name="Line 227"/>
          <p:cNvSpPr>
            <a:spLocks noChangeShapeType="1"/>
          </p:cNvSpPr>
          <p:nvPr/>
        </p:nvSpPr>
        <p:spPr bwMode="auto">
          <a:xfrm>
            <a:off x="1959801" y="5149850"/>
            <a:ext cx="304800" cy="1588"/>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nchor="ctr">
            <a:spAutoFit/>
          </a:bodyPr>
          <a:lstStyle/>
          <a:p>
            <a:endParaRPr lang="en-US" b="1"/>
          </a:p>
        </p:txBody>
      </p:sp>
      <p:sp>
        <p:nvSpPr>
          <p:cNvPr id="103484" name="Text Box 50"/>
          <p:cNvSpPr txBox="1">
            <a:spLocks noChangeArrowheads="1"/>
          </p:cNvSpPr>
          <p:nvPr/>
        </p:nvSpPr>
        <p:spPr bwMode="auto">
          <a:xfrm>
            <a:off x="1531176" y="5408613"/>
            <a:ext cx="395288" cy="449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lnSpc>
                <a:spcPct val="90000"/>
              </a:lnSpc>
              <a:spcBef>
                <a:spcPct val="20000"/>
              </a:spcBef>
            </a:pPr>
            <a:r>
              <a:rPr lang="en-US" altLang="en-US" sz="800" b="1"/>
              <a:t>100 TB</a:t>
            </a:r>
          </a:p>
          <a:p>
            <a:pPr eaLnBrk="1" hangingPunct="1">
              <a:lnSpc>
                <a:spcPct val="90000"/>
              </a:lnSpc>
              <a:spcBef>
                <a:spcPct val="20000"/>
              </a:spcBef>
            </a:pPr>
            <a:r>
              <a:rPr lang="en-US" altLang="en-US" sz="800" b="1"/>
              <a:t>33%</a:t>
            </a:r>
          </a:p>
        </p:txBody>
      </p:sp>
      <p:sp>
        <p:nvSpPr>
          <p:cNvPr id="103487" name="Text Box 44"/>
          <p:cNvSpPr txBox="1">
            <a:spLocks noChangeArrowheads="1"/>
          </p:cNvSpPr>
          <p:nvPr/>
        </p:nvSpPr>
        <p:spPr bwMode="auto">
          <a:xfrm>
            <a:off x="1959801" y="6200775"/>
            <a:ext cx="842963" cy="210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lnSpc>
                <a:spcPct val="85000"/>
              </a:lnSpc>
            </a:pPr>
            <a:r>
              <a:rPr lang="en-US" altLang="en-US" sz="900" b="1"/>
              <a:t>Consumed</a:t>
            </a:r>
          </a:p>
        </p:txBody>
      </p:sp>
      <p:grpSp>
        <p:nvGrpSpPr>
          <p:cNvPr id="103488" name="Group 211"/>
          <p:cNvGrpSpPr>
            <a:grpSpLocks/>
          </p:cNvGrpSpPr>
          <p:nvPr/>
        </p:nvGrpSpPr>
        <p:grpSpPr bwMode="auto">
          <a:xfrm>
            <a:off x="2139189" y="5262563"/>
            <a:ext cx="338137" cy="854075"/>
            <a:chOff x="1416" y="3151"/>
            <a:chExt cx="382" cy="828"/>
          </a:xfrm>
        </p:grpSpPr>
        <p:sp>
          <p:nvSpPr>
            <p:cNvPr id="62641" name="Rectangle 177"/>
            <p:cNvSpPr>
              <a:spLocks noChangeArrowheads="1"/>
            </p:cNvSpPr>
            <p:nvPr/>
          </p:nvSpPr>
          <p:spPr bwMode="auto">
            <a:xfrm>
              <a:off x="1418" y="3206"/>
              <a:ext cx="378" cy="700"/>
            </a:xfrm>
            <a:prstGeom prst="rect">
              <a:avLst/>
            </a:prstGeom>
            <a:gradFill rotWithShape="1">
              <a:gsLst>
                <a:gs pos="0">
                  <a:schemeClr val="accent2">
                    <a:gamma/>
                    <a:tint val="62353"/>
                    <a:invGamma/>
                  </a:schemeClr>
                </a:gs>
                <a:gs pos="100000">
                  <a:schemeClr val="accent2"/>
                </a:gs>
              </a:gsLst>
              <a:lin ang="5400000" scaled="1"/>
            </a:gradFill>
            <a:ln w="19050" algn="ctr">
              <a:solidFill>
                <a:schemeClr val="accent2"/>
              </a:solidFill>
              <a:miter lim="800000"/>
              <a:headEnd/>
              <a:tailEnd/>
            </a:ln>
            <a:effectLst/>
          </p:spPr>
          <p:txBody>
            <a:bodyPr wrap="none" anchor="ctr"/>
            <a:lstStyle/>
            <a:p>
              <a:pPr fontAlgn="auto">
                <a:spcBef>
                  <a:spcPts val="0"/>
                </a:spcBef>
                <a:spcAft>
                  <a:spcPts val="0"/>
                </a:spcAft>
                <a:defRPr/>
              </a:pPr>
              <a:endParaRPr lang="de-CH" b="1">
                <a:latin typeface="+mn-lt"/>
                <a:cs typeface="+mn-cs"/>
              </a:endParaRPr>
            </a:p>
          </p:txBody>
        </p:sp>
        <p:sp>
          <p:nvSpPr>
            <p:cNvPr id="103490" name="Oval 179"/>
            <p:cNvSpPr>
              <a:spLocks noChangeArrowheads="1"/>
            </p:cNvSpPr>
            <p:nvPr/>
          </p:nvSpPr>
          <p:spPr bwMode="auto">
            <a:xfrm>
              <a:off x="1417" y="3840"/>
              <a:ext cx="381" cy="139"/>
            </a:xfrm>
            <a:prstGeom prst="ellipse">
              <a:avLst/>
            </a:prstGeom>
            <a:solidFill>
              <a:schemeClr val="accent2"/>
            </a:solidFill>
            <a:ln w="12700" algn="ctr">
              <a:solidFill>
                <a:schemeClr val="accent2"/>
              </a:solidFill>
              <a:round/>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de-CH" altLang="en-US" b="1"/>
            </a:p>
          </p:txBody>
        </p:sp>
        <p:sp>
          <p:nvSpPr>
            <p:cNvPr id="62642" name="Oval 178"/>
            <p:cNvSpPr>
              <a:spLocks noChangeArrowheads="1"/>
            </p:cNvSpPr>
            <p:nvPr/>
          </p:nvSpPr>
          <p:spPr bwMode="auto">
            <a:xfrm>
              <a:off x="1416" y="3151"/>
              <a:ext cx="380" cy="98"/>
            </a:xfrm>
            <a:prstGeom prst="ellipse">
              <a:avLst/>
            </a:prstGeom>
            <a:gradFill rotWithShape="1">
              <a:gsLst>
                <a:gs pos="0">
                  <a:schemeClr val="accent2">
                    <a:gamma/>
                    <a:tint val="65882"/>
                    <a:invGamma/>
                  </a:schemeClr>
                </a:gs>
                <a:gs pos="100000">
                  <a:schemeClr val="accent2"/>
                </a:gs>
              </a:gsLst>
              <a:lin ang="5400000" scaled="1"/>
            </a:gradFill>
            <a:ln w="12700" algn="ctr">
              <a:solidFill>
                <a:schemeClr val="accent2"/>
              </a:solidFill>
              <a:round/>
              <a:headEnd/>
              <a:tailEnd/>
            </a:ln>
            <a:effectLst/>
          </p:spPr>
          <p:txBody>
            <a:bodyPr wrap="none" anchor="ctr"/>
            <a:lstStyle/>
            <a:p>
              <a:pPr fontAlgn="auto">
                <a:spcBef>
                  <a:spcPts val="0"/>
                </a:spcBef>
                <a:spcAft>
                  <a:spcPts val="0"/>
                </a:spcAft>
                <a:defRPr/>
              </a:pPr>
              <a:endParaRPr lang="de-CH" b="1">
                <a:latin typeface="+mn-lt"/>
                <a:cs typeface="+mn-cs"/>
              </a:endParaRPr>
            </a:p>
          </p:txBody>
        </p:sp>
      </p:grpSp>
      <p:sp>
        <p:nvSpPr>
          <p:cNvPr id="103492" name="Rectangle 200"/>
          <p:cNvSpPr>
            <a:spLocks noChangeArrowheads="1"/>
          </p:cNvSpPr>
          <p:nvPr/>
        </p:nvSpPr>
        <p:spPr bwMode="auto">
          <a:xfrm>
            <a:off x="2606758" y="5166370"/>
            <a:ext cx="8477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r>
              <a:rPr lang="en-US" altLang="en-US" sz="900" b="1" dirty="0"/>
              <a:t>Over provisioned</a:t>
            </a:r>
          </a:p>
        </p:txBody>
      </p:sp>
      <p:sp>
        <p:nvSpPr>
          <p:cNvPr id="103493" name="Freeform 228"/>
          <p:cNvSpPr>
            <a:spLocks/>
          </p:cNvSpPr>
          <p:nvPr/>
        </p:nvSpPr>
        <p:spPr bwMode="auto">
          <a:xfrm>
            <a:off x="2474151" y="5360573"/>
            <a:ext cx="231775" cy="257175"/>
          </a:xfrm>
          <a:custGeom>
            <a:avLst/>
            <a:gdLst>
              <a:gd name="T0" fmla="*/ 0 w 108"/>
              <a:gd name="T1" fmla="*/ 0 h 1299"/>
              <a:gd name="T2" fmla="*/ 0 w 108"/>
              <a:gd name="T3" fmla="*/ 0 h 1299"/>
              <a:gd name="T4" fmla="*/ 0 w 108"/>
              <a:gd name="T5" fmla="*/ 0 h 1299"/>
              <a:gd name="T6" fmla="*/ 0 w 108"/>
              <a:gd name="T7" fmla="*/ 0 h 1299"/>
              <a:gd name="T8" fmla="*/ 0 60000 65536"/>
              <a:gd name="T9" fmla="*/ 0 60000 65536"/>
              <a:gd name="T10" fmla="*/ 0 60000 65536"/>
              <a:gd name="T11" fmla="*/ 0 60000 65536"/>
              <a:gd name="T12" fmla="*/ 0 w 108"/>
              <a:gd name="T13" fmla="*/ 0 h 1299"/>
              <a:gd name="T14" fmla="*/ 108 w 108"/>
              <a:gd name="T15" fmla="*/ 1299 h 1299"/>
            </a:gdLst>
            <a:ahLst/>
            <a:cxnLst>
              <a:cxn ang="T8">
                <a:pos x="T0" y="T1"/>
              </a:cxn>
              <a:cxn ang="T9">
                <a:pos x="T2" y="T3"/>
              </a:cxn>
              <a:cxn ang="T10">
                <a:pos x="T4" y="T5"/>
              </a:cxn>
              <a:cxn ang="T11">
                <a:pos x="T6" y="T7"/>
              </a:cxn>
            </a:cxnLst>
            <a:rect l="T12" t="T13" r="T14" b="T15"/>
            <a:pathLst>
              <a:path w="108" h="1299">
                <a:moveTo>
                  <a:pt x="5" y="0"/>
                </a:moveTo>
                <a:lnTo>
                  <a:pt x="108" y="0"/>
                </a:lnTo>
                <a:lnTo>
                  <a:pt x="108" y="1299"/>
                </a:lnTo>
                <a:lnTo>
                  <a:pt x="0" y="1299"/>
                </a:lnTo>
              </a:path>
            </a:pathLst>
          </a:custGeom>
          <a:noFill/>
          <a:ln w="127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de-CH" altLang="en-US" b="1"/>
          </a:p>
        </p:txBody>
      </p:sp>
      <p:sp>
        <p:nvSpPr>
          <p:cNvPr id="103494" name="Line 229"/>
          <p:cNvSpPr>
            <a:spLocks noChangeShapeType="1"/>
          </p:cNvSpPr>
          <p:nvPr/>
        </p:nvSpPr>
        <p:spPr bwMode="auto">
          <a:xfrm>
            <a:off x="2805939" y="5460585"/>
            <a:ext cx="598487"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nchor="ctr">
            <a:spAutoFit/>
          </a:bodyPr>
          <a:lstStyle/>
          <a:p>
            <a:endParaRPr lang="en-US" b="1"/>
          </a:p>
        </p:txBody>
      </p:sp>
      <p:sp>
        <p:nvSpPr>
          <p:cNvPr id="103495" name="Text Box 50"/>
          <p:cNvSpPr txBox="1">
            <a:spLocks noChangeArrowheads="1"/>
          </p:cNvSpPr>
          <p:nvPr/>
        </p:nvSpPr>
        <p:spPr bwMode="auto">
          <a:xfrm>
            <a:off x="2139189" y="5476875"/>
            <a:ext cx="371475" cy="56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lnSpc>
                <a:spcPct val="90000"/>
              </a:lnSpc>
              <a:spcBef>
                <a:spcPct val="20000"/>
              </a:spcBef>
            </a:pPr>
            <a:r>
              <a:rPr lang="en-US" altLang="en-US" sz="800" b="1"/>
              <a:t>80 TB</a:t>
            </a:r>
          </a:p>
          <a:p>
            <a:pPr eaLnBrk="1" hangingPunct="1">
              <a:lnSpc>
                <a:spcPct val="90000"/>
              </a:lnSpc>
              <a:spcBef>
                <a:spcPct val="20000"/>
              </a:spcBef>
            </a:pPr>
            <a:r>
              <a:rPr lang="en-US" altLang="en-US" sz="800" b="1"/>
              <a:t>26%</a:t>
            </a:r>
          </a:p>
        </p:txBody>
      </p:sp>
      <p:sp>
        <p:nvSpPr>
          <p:cNvPr id="103497" name="Text Box 44"/>
          <p:cNvSpPr txBox="1">
            <a:spLocks noChangeArrowheads="1"/>
          </p:cNvSpPr>
          <p:nvPr/>
        </p:nvSpPr>
        <p:spPr bwMode="auto">
          <a:xfrm>
            <a:off x="3223451" y="6200775"/>
            <a:ext cx="928688" cy="327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lnSpc>
                <a:spcPct val="85000"/>
              </a:lnSpc>
            </a:pPr>
            <a:r>
              <a:rPr lang="en-US" altLang="en-US" sz="900" b="1"/>
              <a:t>Application Usage</a:t>
            </a:r>
          </a:p>
        </p:txBody>
      </p:sp>
      <p:grpSp>
        <p:nvGrpSpPr>
          <p:cNvPr id="103499" name="Group 203"/>
          <p:cNvGrpSpPr>
            <a:grpSpLocks/>
          </p:cNvGrpSpPr>
          <p:nvPr/>
        </p:nvGrpSpPr>
        <p:grpSpPr bwMode="auto">
          <a:xfrm>
            <a:off x="3348864" y="5636729"/>
            <a:ext cx="339725" cy="484188"/>
            <a:chOff x="2234" y="3509"/>
            <a:chExt cx="382" cy="470"/>
          </a:xfrm>
        </p:grpSpPr>
        <p:sp>
          <p:nvSpPr>
            <p:cNvPr id="62649" name="Rectangle 185"/>
            <p:cNvSpPr>
              <a:spLocks noChangeArrowheads="1"/>
            </p:cNvSpPr>
            <p:nvPr/>
          </p:nvSpPr>
          <p:spPr bwMode="auto">
            <a:xfrm>
              <a:off x="2236" y="3555"/>
              <a:ext cx="378" cy="354"/>
            </a:xfrm>
            <a:prstGeom prst="rect">
              <a:avLst/>
            </a:prstGeom>
            <a:gradFill rotWithShape="1">
              <a:gsLst>
                <a:gs pos="0">
                  <a:schemeClr val="accent2">
                    <a:gamma/>
                    <a:tint val="62353"/>
                    <a:invGamma/>
                  </a:schemeClr>
                </a:gs>
                <a:gs pos="100000">
                  <a:schemeClr val="accent2"/>
                </a:gs>
              </a:gsLst>
              <a:lin ang="5400000" scaled="1"/>
            </a:gradFill>
            <a:ln w="19050" algn="ctr">
              <a:solidFill>
                <a:schemeClr val="accent2"/>
              </a:solidFill>
              <a:miter lim="800000"/>
              <a:headEnd/>
              <a:tailEnd/>
            </a:ln>
            <a:effectLst/>
          </p:spPr>
          <p:txBody>
            <a:bodyPr wrap="none" anchor="ctr"/>
            <a:lstStyle/>
            <a:p>
              <a:pPr fontAlgn="auto">
                <a:spcBef>
                  <a:spcPts val="0"/>
                </a:spcBef>
                <a:spcAft>
                  <a:spcPts val="0"/>
                </a:spcAft>
                <a:defRPr/>
              </a:pPr>
              <a:endParaRPr lang="de-CH" b="1">
                <a:latin typeface="+mn-lt"/>
                <a:cs typeface="+mn-cs"/>
              </a:endParaRPr>
            </a:p>
          </p:txBody>
        </p:sp>
        <p:sp>
          <p:nvSpPr>
            <p:cNvPr id="103501" name="Oval 187"/>
            <p:cNvSpPr>
              <a:spLocks noChangeArrowheads="1"/>
            </p:cNvSpPr>
            <p:nvPr/>
          </p:nvSpPr>
          <p:spPr bwMode="auto">
            <a:xfrm>
              <a:off x="2235" y="3840"/>
              <a:ext cx="381" cy="139"/>
            </a:xfrm>
            <a:prstGeom prst="ellipse">
              <a:avLst/>
            </a:prstGeom>
            <a:solidFill>
              <a:schemeClr val="accent2"/>
            </a:solidFill>
            <a:ln w="12700" algn="ctr">
              <a:solidFill>
                <a:schemeClr val="accent2"/>
              </a:solidFill>
              <a:round/>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de-CH" altLang="en-US" b="1"/>
            </a:p>
          </p:txBody>
        </p:sp>
        <p:sp>
          <p:nvSpPr>
            <p:cNvPr id="62650" name="Oval 186"/>
            <p:cNvSpPr>
              <a:spLocks noChangeArrowheads="1"/>
            </p:cNvSpPr>
            <p:nvPr/>
          </p:nvSpPr>
          <p:spPr bwMode="auto">
            <a:xfrm>
              <a:off x="2234" y="3509"/>
              <a:ext cx="380" cy="99"/>
            </a:xfrm>
            <a:prstGeom prst="ellipse">
              <a:avLst/>
            </a:prstGeom>
            <a:gradFill rotWithShape="1">
              <a:gsLst>
                <a:gs pos="0">
                  <a:schemeClr val="accent2">
                    <a:gamma/>
                    <a:tint val="65882"/>
                    <a:invGamma/>
                  </a:schemeClr>
                </a:gs>
                <a:gs pos="100000">
                  <a:schemeClr val="accent2"/>
                </a:gs>
              </a:gsLst>
              <a:lin ang="5400000" scaled="1"/>
            </a:gradFill>
            <a:ln w="12700" algn="ctr">
              <a:solidFill>
                <a:schemeClr val="accent2"/>
              </a:solidFill>
              <a:round/>
              <a:headEnd/>
              <a:tailEnd/>
            </a:ln>
            <a:effectLst/>
          </p:spPr>
          <p:txBody>
            <a:bodyPr wrap="none" anchor="ctr"/>
            <a:lstStyle/>
            <a:p>
              <a:pPr fontAlgn="auto">
                <a:spcBef>
                  <a:spcPts val="0"/>
                </a:spcBef>
                <a:spcAft>
                  <a:spcPts val="0"/>
                </a:spcAft>
                <a:defRPr/>
              </a:pPr>
              <a:endParaRPr lang="de-CH" b="1">
                <a:latin typeface="+mn-lt"/>
                <a:cs typeface="+mn-cs"/>
              </a:endParaRPr>
            </a:p>
          </p:txBody>
        </p:sp>
      </p:grpSp>
      <p:sp>
        <p:nvSpPr>
          <p:cNvPr id="103503" name="Text Box 50"/>
          <p:cNvSpPr txBox="1">
            <a:spLocks noChangeArrowheads="1"/>
          </p:cNvSpPr>
          <p:nvPr/>
        </p:nvSpPr>
        <p:spPr bwMode="auto">
          <a:xfrm>
            <a:off x="3331401" y="5636729"/>
            <a:ext cx="355600" cy="61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lnSpc>
                <a:spcPct val="90000"/>
              </a:lnSpc>
              <a:spcBef>
                <a:spcPct val="20000"/>
              </a:spcBef>
            </a:pPr>
            <a:r>
              <a:rPr lang="en-US" altLang="en-US" sz="900"/>
              <a:t>50 TB</a:t>
            </a:r>
          </a:p>
          <a:p>
            <a:pPr eaLnBrk="1" hangingPunct="1">
              <a:lnSpc>
                <a:spcPct val="90000"/>
              </a:lnSpc>
              <a:spcBef>
                <a:spcPct val="20000"/>
              </a:spcBef>
            </a:pPr>
            <a:r>
              <a:rPr lang="en-US" altLang="en-US" sz="900"/>
              <a:t>16%</a:t>
            </a:r>
          </a:p>
        </p:txBody>
      </p:sp>
      <p:sp>
        <p:nvSpPr>
          <p:cNvPr id="62627" name="Rectangle 163"/>
          <p:cNvSpPr>
            <a:spLocks noChangeArrowheads="1"/>
          </p:cNvSpPr>
          <p:nvPr/>
        </p:nvSpPr>
        <p:spPr bwMode="auto">
          <a:xfrm>
            <a:off x="450089" y="2884488"/>
            <a:ext cx="336550" cy="3184525"/>
          </a:xfrm>
          <a:prstGeom prst="rect">
            <a:avLst/>
          </a:prstGeom>
          <a:gradFill rotWithShape="1">
            <a:gsLst>
              <a:gs pos="0">
                <a:schemeClr val="accent2">
                  <a:gamma/>
                  <a:tint val="62353"/>
                  <a:invGamma/>
                </a:schemeClr>
              </a:gs>
              <a:gs pos="100000">
                <a:schemeClr val="accent2"/>
              </a:gs>
            </a:gsLst>
            <a:lin ang="5400000" scaled="1"/>
          </a:gradFill>
          <a:ln w="19050" algn="ctr">
            <a:solidFill>
              <a:schemeClr val="accent2"/>
            </a:solidFill>
            <a:miter lim="800000"/>
            <a:headEnd/>
            <a:tailEnd/>
          </a:ln>
          <a:effectLst/>
        </p:spPr>
        <p:txBody>
          <a:bodyPr wrap="none" anchor="ctr"/>
          <a:lstStyle/>
          <a:p>
            <a:pPr fontAlgn="auto">
              <a:spcBef>
                <a:spcPts val="0"/>
              </a:spcBef>
              <a:spcAft>
                <a:spcPts val="0"/>
              </a:spcAft>
              <a:defRPr/>
            </a:pPr>
            <a:endParaRPr lang="de-CH" sz="2000">
              <a:latin typeface="+mn-lt"/>
              <a:cs typeface="+mn-cs"/>
            </a:endParaRPr>
          </a:p>
        </p:txBody>
      </p:sp>
      <p:sp>
        <p:nvSpPr>
          <p:cNvPr id="62623" name="Oval 159"/>
          <p:cNvSpPr>
            <a:spLocks noChangeArrowheads="1"/>
          </p:cNvSpPr>
          <p:nvPr/>
        </p:nvSpPr>
        <p:spPr bwMode="auto">
          <a:xfrm>
            <a:off x="448501" y="2827338"/>
            <a:ext cx="338138" cy="101600"/>
          </a:xfrm>
          <a:prstGeom prst="ellipse">
            <a:avLst/>
          </a:prstGeom>
          <a:gradFill rotWithShape="1">
            <a:gsLst>
              <a:gs pos="0">
                <a:schemeClr val="accent2">
                  <a:gamma/>
                  <a:tint val="65882"/>
                  <a:invGamma/>
                </a:schemeClr>
              </a:gs>
              <a:gs pos="100000">
                <a:schemeClr val="accent2"/>
              </a:gs>
            </a:gsLst>
            <a:lin ang="5400000" scaled="1"/>
          </a:gradFill>
          <a:ln w="12700" algn="ctr">
            <a:solidFill>
              <a:schemeClr val="accent2"/>
            </a:solidFill>
            <a:round/>
            <a:headEnd/>
            <a:tailEnd/>
          </a:ln>
          <a:effectLst/>
        </p:spPr>
        <p:txBody>
          <a:bodyPr wrap="none" anchor="ctr"/>
          <a:lstStyle/>
          <a:p>
            <a:pPr fontAlgn="auto">
              <a:spcBef>
                <a:spcPts val="0"/>
              </a:spcBef>
              <a:spcAft>
                <a:spcPts val="0"/>
              </a:spcAft>
              <a:defRPr/>
            </a:pPr>
            <a:endParaRPr lang="de-CH" sz="2000">
              <a:latin typeface="+mn-lt"/>
              <a:cs typeface="+mn-cs"/>
            </a:endParaRPr>
          </a:p>
        </p:txBody>
      </p:sp>
      <p:sp>
        <p:nvSpPr>
          <p:cNvPr id="103508" name="Oval 165"/>
          <p:cNvSpPr>
            <a:spLocks noChangeArrowheads="1"/>
          </p:cNvSpPr>
          <p:nvPr/>
        </p:nvSpPr>
        <p:spPr bwMode="auto">
          <a:xfrm>
            <a:off x="450089" y="5999163"/>
            <a:ext cx="338137" cy="144462"/>
          </a:xfrm>
          <a:prstGeom prst="ellipse">
            <a:avLst/>
          </a:prstGeom>
          <a:solidFill>
            <a:schemeClr val="accent2"/>
          </a:solidFill>
          <a:ln w="12700" algn="ctr">
            <a:solidFill>
              <a:schemeClr val="accent2"/>
            </a:solidFill>
            <a:round/>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de-CH" altLang="en-US" b="1"/>
          </a:p>
        </p:txBody>
      </p:sp>
      <p:sp>
        <p:nvSpPr>
          <p:cNvPr id="103509" name="Text Box 50"/>
          <p:cNvSpPr txBox="1">
            <a:spLocks noChangeArrowheads="1"/>
          </p:cNvSpPr>
          <p:nvPr/>
        </p:nvSpPr>
        <p:spPr bwMode="auto">
          <a:xfrm>
            <a:off x="426276" y="4008438"/>
            <a:ext cx="406400" cy="56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lnSpc>
                <a:spcPct val="90000"/>
              </a:lnSpc>
              <a:spcBef>
                <a:spcPct val="20000"/>
              </a:spcBef>
            </a:pPr>
            <a:r>
              <a:rPr lang="en-US" altLang="en-US" sz="800" b="1"/>
              <a:t>300 TB</a:t>
            </a:r>
          </a:p>
          <a:p>
            <a:pPr eaLnBrk="1" hangingPunct="1">
              <a:lnSpc>
                <a:spcPct val="90000"/>
              </a:lnSpc>
              <a:spcBef>
                <a:spcPct val="20000"/>
              </a:spcBef>
            </a:pPr>
            <a:r>
              <a:rPr lang="en-US" altLang="en-US" sz="800" b="1"/>
              <a:t>100%</a:t>
            </a:r>
          </a:p>
        </p:txBody>
      </p:sp>
      <p:sp>
        <p:nvSpPr>
          <p:cNvPr id="103510" name="Text Box 44"/>
          <p:cNvSpPr txBox="1">
            <a:spLocks noChangeArrowheads="1"/>
          </p:cNvSpPr>
          <p:nvPr/>
        </p:nvSpPr>
        <p:spPr bwMode="auto">
          <a:xfrm>
            <a:off x="259658" y="6196633"/>
            <a:ext cx="674756" cy="210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lnSpc>
                <a:spcPct val="85000"/>
              </a:lnSpc>
            </a:pPr>
            <a:r>
              <a:rPr lang="en-US" altLang="en-US" sz="900" b="1" dirty="0"/>
              <a:t>Physical</a:t>
            </a:r>
          </a:p>
        </p:txBody>
      </p:sp>
      <p:sp>
        <p:nvSpPr>
          <p:cNvPr id="103511" name="Rectangle 194"/>
          <p:cNvSpPr>
            <a:spLocks noChangeArrowheads="1"/>
          </p:cNvSpPr>
          <p:nvPr/>
        </p:nvSpPr>
        <p:spPr bwMode="auto">
          <a:xfrm>
            <a:off x="1521651" y="3481388"/>
            <a:ext cx="11240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r>
              <a:rPr lang="en-US" altLang="en-US" sz="1000" b="1" dirty="0"/>
              <a:t>Un-provisioned</a:t>
            </a:r>
          </a:p>
        </p:txBody>
      </p:sp>
      <p:sp>
        <p:nvSpPr>
          <p:cNvPr id="103513" name="Line 221"/>
          <p:cNvSpPr>
            <a:spLocks noChangeShapeType="1"/>
          </p:cNvSpPr>
          <p:nvPr/>
        </p:nvSpPr>
        <p:spPr bwMode="auto">
          <a:xfrm>
            <a:off x="1024764" y="3608388"/>
            <a:ext cx="530225"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nchor="ctr">
            <a:spAutoFit/>
          </a:bodyPr>
          <a:lstStyle/>
          <a:p>
            <a:endParaRPr lang="en-US" sz="2000"/>
          </a:p>
        </p:txBody>
      </p:sp>
      <p:sp>
        <p:nvSpPr>
          <p:cNvPr id="103514" name="Freeform 223"/>
          <p:cNvSpPr>
            <a:spLocks/>
          </p:cNvSpPr>
          <p:nvPr/>
        </p:nvSpPr>
        <p:spPr bwMode="auto">
          <a:xfrm>
            <a:off x="708851" y="2884488"/>
            <a:ext cx="292100" cy="1392237"/>
          </a:xfrm>
          <a:custGeom>
            <a:avLst/>
            <a:gdLst>
              <a:gd name="T0" fmla="*/ 1 w 108"/>
              <a:gd name="T1" fmla="*/ 0 h 1299"/>
              <a:gd name="T2" fmla="*/ 2 w 108"/>
              <a:gd name="T3" fmla="*/ 0 h 1299"/>
              <a:gd name="T4" fmla="*/ 2 w 108"/>
              <a:gd name="T5" fmla="*/ 1430 h 1299"/>
              <a:gd name="T6" fmla="*/ 0 w 108"/>
              <a:gd name="T7" fmla="*/ 1430 h 1299"/>
              <a:gd name="T8" fmla="*/ 0 60000 65536"/>
              <a:gd name="T9" fmla="*/ 0 60000 65536"/>
              <a:gd name="T10" fmla="*/ 0 60000 65536"/>
              <a:gd name="T11" fmla="*/ 0 60000 65536"/>
              <a:gd name="T12" fmla="*/ 0 w 108"/>
              <a:gd name="T13" fmla="*/ 0 h 1299"/>
              <a:gd name="T14" fmla="*/ 108 w 108"/>
              <a:gd name="T15" fmla="*/ 1299 h 1299"/>
            </a:gdLst>
            <a:ahLst/>
            <a:cxnLst>
              <a:cxn ang="T8">
                <a:pos x="T0" y="T1"/>
              </a:cxn>
              <a:cxn ang="T9">
                <a:pos x="T2" y="T3"/>
              </a:cxn>
              <a:cxn ang="T10">
                <a:pos x="T4" y="T5"/>
              </a:cxn>
              <a:cxn ang="T11">
                <a:pos x="T6" y="T7"/>
              </a:cxn>
            </a:cxnLst>
            <a:rect l="T12" t="T13" r="T14" b="T15"/>
            <a:pathLst>
              <a:path w="108" h="1299">
                <a:moveTo>
                  <a:pt x="5" y="0"/>
                </a:moveTo>
                <a:lnTo>
                  <a:pt x="108" y="0"/>
                </a:lnTo>
                <a:lnTo>
                  <a:pt x="108" y="1299"/>
                </a:lnTo>
                <a:lnTo>
                  <a:pt x="0" y="1299"/>
                </a:lnTo>
              </a:path>
            </a:pathLst>
          </a:custGeom>
          <a:noFill/>
          <a:ln w="127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de-CH" altLang="en-US" sz="2800"/>
          </a:p>
        </p:txBody>
      </p:sp>
      <p:sp>
        <p:nvSpPr>
          <p:cNvPr id="103516" name="Text Box 44"/>
          <p:cNvSpPr txBox="1">
            <a:spLocks noChangeArrowheads="1"/>
          </p:cNvSpPr>
          <p:nvPr/>
        </p:nvSpPr>
        <p:spPr bwMode="auto">
          <a:xfrm>
            <a:off x="2682114" y="6146800"/>
            <a:ext cx="650875" cy="327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lnSpc>
                <a:spcPct val="85000"/>
              </a:lnSpc>
            </a:pPr>
            <a:r>
              <a:rPr lang="en-US" altLang="en-US" sz="900" b="1"/>
              <a:t>Host Usage</a:t>
            </a:r>
          </a:p>
        </p:txBody>
      </p:sp>
      <p:grpSp>
        <p:nvGrpSpPr>
          <p:cNvPr id="103518" name="Group 204"/>
          <p:cNvGrpSpPr>
            <a:grpSpLocks/>
          </p:cNvGrpSpPr>
          <p:nvPr/>
        </p:nvGrpSpPr>
        <p:grpSpPr bwMode="auto">
          <a:xfrm>
            <a:off x="2817051" y="5566948"/>
            <a:ext cx="338138" cy="557212"/>
            <a:chOff x="1825" y="3365"/>
            <a:chExt cx="382" cy="614"/>
          </a:xfrm>
        </p:grpSpPr>
        <p:sp>
          <p:nvSpPr>
            <p:cNvPr id="62645" name="Rectangle 181"/>
            <p:cNvSpPr>
              <a:spLocks noChangeArrowheads="1"/>
            </p:cNvSpPr>
            <p:nvPr/>
          </p:nvSpPr>
          <p:spPr bwMode="auto">
            <a:xfrm>
              <a:off x="1827" y="3417"/>
              <a:ext cx="378" cy="490"/>
            </a:xfrm>
            <a:prstGeom prst="rect">
              <a:avLst/>
            </a:prstGeom>
            <a:gradFill rotWithShape="1">
              <a:gsLst>
                <a:gs pos="0">
                  <a:schemeClr val="accent2">
                    <a:gamma/>
                    <a:tint val="62353"/>
                    <a:invGamma/>
                  </a:schemeClr>
                </a:gs>
                <a:gs pos="100000">
                  <a:schemeClr val="accent2"/>
                </a:gs>
              </a:gsLst>
              <a:lin ang="5400000" scaled="1"/>
            </a:gradFill>
            <a:ln w="19050" algn="ctr">
              <a:solidFill>
                <a:schemeClr val="accent2"/>
              </a:solidFill>
              <a:miter lim="800000"/>
              <a:headEnd/>
              <a:tailEnd/>
            </a:ln>
            <a:effectLst/>
          </p:spPr>
          <p:txBody>
            <a:bodyPr wrap="none" anchor="ctr"/>
            <a:lstStyle/>
            <a:p>
              <a:pPr fontAlgn="auto">
                <a:spcBef>
                  <a:spcPts val="0"/>
                </a:spcBef>
                <a:spcAft>
                  <a:spcPts val="0"/>
                </a:spcAft>
                <a:defRPr/>
              </a:pPr>
              <a:endParaRPr lang="de-CH" b="1">
                <a:latin typeface="+mn-lt"/>
                <a:cs typeface="+mn-cs"/>
              </a:endParaRPr>
            </a:p>
          </p:txBody>
        </p:sp>
        <p:sp>
          <p:nvSpPr>
            <p:cNvPr id="103520" name="Oval 183"/>
            <p:cNvSpPr>
              <a:spLocks noChangeArrowheads="1"/>
            </p:cNvSpPr>
            <p:nvPr/>
          </p:nvSpPr>
          <p:spPr bwMode="auto">
            <a:xfrm>
              <a:off x="1826" y="3840"/>
              <a:ext cx="381" cy="139"/>
            </a:xfrm>
            <a:prstGeom prst="ellipse">
              <a:avLst/>
            </a:prstGeom>
            <a:solidFill>
              <a:schemeClr val="accent2"/>
            </a:solidFill>
            <a:ln w="12700" algn="ctr">
              <a:solidFill>
                <a:schemeClr val="accent2"/>
              </a:solidFill>
              <a:round/>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de-CH" altLang="en-US" b="1"/>
            </a:p>
          </p:txBody>
        </p:sp>
        <p:sp>
          <p:nvSpPr>
            <p:cNvPr id="62646" name="Oval 182"/>
            <p:cNvSpPr>
              <a:spLocks noChangeArrowheads="1"/>
            </p:cNvSpPr>
            <p:nvPr/>
          </p:nvSpPr>
          <p:spPr bwMode="auto">
            <a:xfrm>
              <a:off x="1825" y="3365"/>
              <a:ext cx="380" cy="98"/>
            </a:xfrm>
            <a:prstGeom prst="ellipse">
              <a:avLst/>
            </a:prstGeom>
            <a:gradFill rotWithShape="1">
              <a:gsLst>
                <a:gs pos="0">
                  <a:schemeClr val="accent2">
                    <a:gamma/>
                    <a:tint val="65882"/>
                    <a:invGamma/>
                  </a:schemeClr>
                </a:gs>
                <a:gs pos="100000">
                  <a:schemeClr val="accent2"/>
                </a:gs>
              </a:gsLst>
              <a:lin ang="5400000" scaled="1"/>
            </a:gradFill>
            <a:ln w="12700" algn="ctr">
              <a:solidFill>
                <a:schemeClr val="accent2"/>
              </a:solidFill>
              <a:round/>
              <a:headEnd/>
              <a:tailEnd/>
            </a:ln>
            <a:effectLst/>
          </p:spPr>
          <p:txBody>
            <a:bodyPr wrap="none" anchor="ctr"/>
            <a:lstStyle/>
            <a:p>
              <a:pPr fontAlgn="auto">
                <a:spcBef>
                  <a:spcPts val="0"/>
                </a:spcBef>
                <a:spcAft>
                  <a:spcPts val="0"/>
                </a:spcAft>
                <a:defRPr/>
              </a:pPr>
              <a:endParaRPr lang="de-CH" b="1">
                <a:latin typeface="+mn-lt"/>
                <a:cs typeface="+mn-cs"/>
              </a:endParaRPr>
            </a:p>
          </p:txBody>
        </p:sp>
      </p:grpSp>
      <p:sp>
        <p:nvSpPr>
          <p:cNvPr id="103522" name="Text Box 50"/>
          <p:cNvSpPr txBox="1">
            <a:spLocks noChangeArrowheads="1"/>
          </p:cNvSpPr>
          <p:nvPr/>
        </p:nvSpPr>
        <p:spPr bwMode="auto">
          <a:xfrm>
            <a:off x="2805939" y="5611398"/>
            <a:ext cx="387350" cy="56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lnSpc>
                <a:spcPct val="90000"/>
              </a:lnSpc>
              <a:spcBef>
                <a:spcPct val="20000"/>
              </a:spcBef>
            </a:pPr>
            <a:r>
              <a:rPr lang="en-US" altLang="en-US" sz="800" b="1"/>
              <a:t>60 TB</a:t>
            </a:r>
          </a:p>
          <a:p>
            <a:pPr eaLnBrk="1" hangingPunct="1">
              <a:lnSpc>
                <a:spcPct val="90000"/>
              </a:lnSpc>
              <a:spcBef>
                <a:spcPct val="20000"/>
              </a:spcBef>
            </a:pPr>
            <a:r>
              <a:rPr lang="en-US" altLang="en-US" sz="800" b="1"/>
              <a:t>20%</a:t>
            </a:r>
          </a:p>
        </p:txBody>
      </p:sp>
      <p:sp>
        <p:nvSpPr>
          <p:cNvPr id="103523" name="Rectangle 202"/>
          <p:cNvSpPr>
            <a:spLocks noChangeArrowheads="1"/>
          </p:cNvSpPr>
          <p:nvPr/>
        </p:nvSpPr>
        <p:spPr bwMode="auto">
          <a:xfrm>
            <a:off x="3434798" y="5417171"/>
            <a:ext cx="68480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r>
              <a:rPr lang="en-US" altLang="en-US" sz="900" b="1" dirty="0" err="1"/>
              <a:t>Mis</a:t>
            </a:r>
            <a:r>
              <a:rPr lang="en-US" altLang="en-US" sz="900" b="1" dirty="0"/>
              <a:t>-used</a:t>
            </a:r>
          </a:p>
        </p:txBody>
      </p:sp>
      <p:sp>
        <p:nvSpPr>
          <p:cNvPr id="103524" name="Freeform 230"/>
          <p:cNvSpPr>
            <a:spLocks/>
          </p:cNvSpPr>
          <p:nvPr/>
        </p:nvSpPr>
        <p:spPr bwMode="auto">
          <a:xfrm>
            <a:off x="3172651" y="5509729"/>
            <a:ext cx="231775" cy="157163"/>
          </a:xfrm>
          <a:custGeom>
            <a:avLst/>
            <a:gdLst>
              <a:gd name="T0" fmla="*/ 0 w 108"/>
              <a:gd name="T1" fmla="*/ 0 h 1299"/>
              <a:gd name="T2" fmla="*/ 0 w 108"/>
              <a:gd name="T3" fmla="*/ 0 h 1299"/>
              <a:gd name="T4" fmla="*/ 0 w 108"/>
              <a:gd name="T5" fmla="*/ 0 h 1299"/>
              <a:gd name="T6" fmla="*/ 0 w 108"/>
              <a:gd name="T7" fmla="*/ 0 h 1299"/>
              <a:gd name="T8" fmla="*/ 0 60000 65536"/>
              <a:gd name="T9" fmla="*/ 0 60000 65536"/>
              <a:gd name="T10" fmla="*/ 0 60000 65536"/>
              <a:gd name="T11" fmla="*/ 0 60000 65536"/>
              <a:gd name="T12" fmla="*/ 0 w 108"/>
              <a:gd name="T13" fmla="*/ 0 h 1299"/>
              <a:gd name="T14" fmla="*/ 108 w 108"/>
              <a:gd name="T15" fmla="*/ 1299 h 1299"/>
            </a:gdLst>
            <a:ahLst/>
            <a:cxnLst>
              <a:cxn ang="T8">
                <a:pos x="T0" y="T1"/>
              </a:cxn>
              <a:cxn ang="T9">
                <a:pos x="T2" y="T3"/>
              </a:cxn>
              <a:cxn ang="T10">
                <a:pos x="T4" y="T5"/>
              </a:cxn>
              <a:cxn ang="T11">
                <a:pos x="T6" y="T7"/>
              </a:cxn>
            </a:cxnLst>
            <a:rect l="T12" t="T13" r="T14" b="T15"/>
            <a:pathLst>
              <a:path w="108" h="1299">
                <a:moveTo>
                  <a:pt x="5" y="0"/>
                </a:moveTo>
                <a:lnTo>
                  <a:pt x="108" y="0"/>
                </a:lnTo>
                <a:lnTo>
                  <a:pt x="108" y="1299"/>
                </a:lnTo>
                <a:lnTo>
                  <a:pt x="0" y="1299"/>
                </a:lnTo>
              </a:path>
            </a:pathLst>
          </a:custGeom>
          <a:noFill/>
          <a:ln w="127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de-CH" altLang="en-US" b="1"/>
          </a:p>
        </p:txBody>
      </p:sp>
      <p:sp>
        <p:nvSpPr>
          <p:cNvPr id="103525" name="Line 231"/>
          <p:cNvSpPr>
            <a:spLocks noChangeShapeType="1"/>
          </p:cNvSpPr>
          <p:nvPr/>
        </p:nvSpPr>
        <p:spPr bwMode="auto">
          <a:xfrm>
            <a:off x="3406223" y="5606015"/>
            <a:ext cx="327025"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nchor="ctr">
            <a:spAutoFit/>
          </a:bodyPr>
          <a:lstStyle/>
          <a:p>
            <a:endParaRPr lang="en-US" b="1"/>
          </a:p>
        </p:txBody>
      </p:sp>
      <p:grpSp>
        <p:nvGrpSpPr>
          <p:cNvPr id="103528" name="Group 57"/>
          <p:cNvGrpSpPr>
            <a:grpSpLocks/>
          </p:cNvGrpSpPr>
          <p:nvPr/>
        </p:nvGrpSpPr>
        <p:grpSpPr bwMode="auto">
          <a:xfrm>
            <a:off x="391351" y="1133475"/>
            <a:ext cx="5430838" cy="1006475"/>
            <a:chOff x="1196" y="810"/>
            <a:chExt cx="3961" cy="917"/>
          </a:xfrm>
        </p:grpSpPr>
        <p:grpSp>
          <p:nvGrpSpPr>
            <p:cNvPr id="103529" name="Group 58"/>
            <p:cNvGrpSpPr>
              <a:grpSpLocks/>
            </p:cNvGrpSpPr>
            <p:nvPr/>
          </p:nvGrpSpPr>
          <p:grpSpPr bwMode="auto">
            <a:xfrm>
              <a:off x="1196" y="810"/>
              <a:ext cx="707" cy="917"/>
              <a:chOff x="87" y="825"/>
              <a:chExt cx="707" cy="917"/>
            </a:xfrm>
          </p:grpSpPr>
          <p:pic>
            <p:nvPicPr>
              <p:cNvPr id="103530" name="Picture 5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 y="825"/>
                <a:ext cx="296" cy="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3531" name="Rectangle 60"/>
              <p:cNvSpPr>
                <a:spLocks noChangeArrowheads="1"/>
              </p:cNvSpPr>
              <p:nvPr/>
            </p:nvSpPr>
            <p:spPr bwMode="auto">
              <a:xfrm>
                <a:off x="87" y="868"/>
                <a:ext cx="504"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r>
                  <a:rPr lang="ru-RU" altLang="en-US" sz="1000" b="1" dirty="0"/>
                  <a:t>Массив </a:t>
                </a:r>
                <a:r>
                  <a:rPr lang="en-US" altLang="en-US" sz="1000" b="1" dirty="0"/>
                  <a:t/>
                </a:r>
                <a:br>
                  <a:rPr lang="en-US" altLang="en-US" sz="1000" b="1" dirty="0"/>
                </a:br>
                <a:r>
                  <a:rPr lang="en-US" altLang="en-US" sz="1000" b="1" dirty="0"/>
                  <a:t>A</a:t>
                </a:r>
              </a:p>
            </p:txBody>
          </p:sp>
          <p:pic>
            <p:nvPicPr>
              <p:cNvPr id="103532" name="Picture 6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8" y="1273"/>
                <a:ext cx="296" cy="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3533" name="Rectangle 62"/>
              <p:cNvSpPr>
                <a:spLocks noChangeArrowheads="1"/>
              </p:cNvSpPr>
              <p:nvPr/>
            </p:nvSpPr>
            <p:spPr bwMode="auto">
              <a:xfrm>
                <a:off x="88" y="1323"/>
                <a:ext cx="504" cy="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r>
                  <a:rPr lang="ru-RU" altLang="en-US" sz="1000" b="1"/>
                  <a:t>Массив </a:t>
                </a:r>
                <a:r>
                  <a:rPr lang="en-US" altLang="en-US" sz="1400" b="1"/>
                  <a:t/>
                </a:r>
                <a:br>
                  <a:rPr lang="en-US" altLang="en-US" sz="1400" b="1"/>
                </a:br>
                <a:r>
                  <a:rPr lang="en-US" altLang="en-US" sz="1000" b="1"/>
                  <a:t>B</a:t>
                </a:r>
              </a:p>
            </p:txBody>
          </p:sp>
        </p:grpSp>
        <p:pic>
          <p:nvPicPr>
            <p:cNvPr id="103534" name="Picture 6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12" y="1229"/>
              <a:ext cx="357"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3535" name="Picture 6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12" y="836"/>
              <a:ext cx="357"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3536" name="Rectangle 65"/>
            <p:cNvSpPr>
              <a:spLocks noChangeArrowheads="1"/>
            </p:cNvSpPr>
            <p:nvPr/>
          </p:nvSpPr>
          <p:spPr bwMode="auto">
            <a:xfrm>
              <a:off x="3342" y="890"/>
              <a:ext cx="651"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r>
                <a:rPr lang="ru-RU" altLang="en-US" sz="1000" b="1"/>
                <a:t>     Сервер</a:t>
              </a:r>
              <a:r>
                <a:rPr lang="en-US" altLang="en-US" sz="1000" b="1"/>
                <a:t>1</a:t>
              </a:r>
            </a:p>
          </p:txBody>
        </p:sp>
        <p:sp>
          <p:nvSpPr>
            <p:cNvPr id="103537" name="Rectangle 66"/>
            <p:cNvSpPr>
              <a:spLocks noChangeArrowheads="1"/>
            </p:cNvSpPr>
            <p:nvPr/>
          </p:nvSpPr>
          <p:spPr bwMode="auto">
            <a:xfrm>
              <a:off x="3304" y="1291"/>
              <a:ext cx="728"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r>
                <a:rPr lang="ru-RU" altLang="en-US" sz="1000" b="1"/>
                <a:t>       Сервер 2</a:t>
              </a:r>
              <a:endParaRPr lang="en-US" altLang="en-US" sz="1000" b="1"/>
            </a:p>
          </p:txBody>
        </p:sp>
        <p:graphicFrame>
          <p:nvGraphicFramePr>
            <p:cNvPr id="103538" name="Object 114"/>
            <p:cNvGraphicFramePr>
              <a:graphicFrameLocks noChangeAspect="1"/>
            </p:cNvGraphicFramePr>
            <p:nvPr/>
          </p:nvGraphicFramePr>
          <p:xfrm>
            <a:off x="4058" y="1392"/>
            <a:ext cx="338" cy="279"/>
          </p:xfrm>
          <a:graphic>
            <a:graphicData uri="http://schemas.openxmlformats.org/presentationml/2006/ole">
              <mc:AlternateContent xmlns:mc="http://schemas.openxmlformats.org/markup-compatibility/2006">
                <mc:Choice xmlns:v="urn:schemas-microsoft-com:vml" Requires="v">
                  <p:oleObj spid="_x0000_s1082" name="Visio" r:id="rId9" imgW="870712" imgH="924063" progId="Visio.Drawing.11">
                    <p:embed/>
                  </p:oleObj>
                </mc:Choice>
                <mc:Fallback>
                  <p:oleObj name="Visio" r:id="rId9" imgW="870712" imgH="924063" progId="Visio.Drawing.1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58" y="1392"/>
                          <a:ext cx="338" cy="279"/>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539" name="Text Box 68"/>
            <p:cNvSpPr txBox="1">
              <a:spLocks noChangeArrowheads="1"/>
            </p:cNvSpPr>
            <p:nvPr/>
          </p:nvSpPr>
          <p:spPr bwMode="auto">
            <a:xfrm>
              <a:off x="2372" y="1445"/>
              <a:ext cx="405"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l" eaLnBrk="1" hangingPunct="1"/>
              <a:r>
                <a:rPr lang="en-US" altLang="en-US" sz="900" b="1"/>
                <a:t>SAN</a:t>
              </a:r>
            </a:p>
          </p:txBody>
        </p:sp>
        <p:sp>
          <p:nvSpPr>
            <p:cNvPr id="103540" name="Line 69"/>
            <p:cNvSpPr>
              <a:spLocks noChangeShapeType="1"/>
            </p:cNvSpPr>
            <p:nvPr/>
          </p:nvSpPr>
          <p:spPr bwMode="auto">
            <a:xfrm>
              <a:off x="1876" y="1351"/>
              <a:ext cx="59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541" name="Line 70"/>
            <p:cNvSpPr>
              <a:spLocks noChangeShapeType="1"/>
            </p:cNvSpPr>
            <p:nvPr/>
          </p:nvSpPr>
          <p:spPr bwMode="auto">
            <a:xfrm>
              <a:off x="1876" y="1059"/>
              <a:ext cx="59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542" name="Line 71"/>
            <p:cNvSpPr>
              <a:spLocks noChangeShapeType="1"/>
            </p:cNvSpPr>
            <p:nvPr/>
          </p:nvSpPr>
          <p:spPr bwMode="auto">
            <a:xfrm>
              <a:off x="2663" y="1059"/>
              <a:ext cx="59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543" name="Line 72"/>
            <p:cNvSpPr>
              <a:spLocks noChangeShapeType="1"/>
            </p:cNvSpPr>
            <p:nvPr/>
          </p:nvSpPr>
          <p:spPr bwMode="auto">
            <a:xfrm>
              <a:off x="2663" y="1351"/>
              <a:ext cx="59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544" name="Line 73"/>
            <p:cNvSpPr>
              <a:spLocks noChangeShapeType="1"/>
            </p:cNvSpPr>
            <p:nvPr/>
          </p:nvSpPr>
          <p:spPr bwMode="auto">
            <a:xfrm>
              <a:off x="1876" y="1129"/>
              <a:ext cx="595" cy="2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545" name="Line 74"/>
            <p:cNvSpPr>
              <a:spLocks noChangeShapeType="1"/>
            </p:cNvSpPr>
            <p:nvPr/>
          </p:nvSpPr>
          <p:spPr bwMode="auto">
            <a:xfrm>
              <a:off x="2663" y="1059"/>
              <a:ext cx="593" cy="28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546" name="Line 75"/>
            <p:cNvSpPr>
              <a:spLocks noChangeShapeType="1"/>
            </p:cNvSpPr>
            <p:nvPr/>
          </p:nvSpPr>
          <p:spPr bwMode="auto">
            <a:xfrm flipV="1">
              <a:off x="1836" y="1059"/>
              <a:ext cx="635" cy="24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547" name="Line 76"/>
            <p:cNvSpPr>
              <a:spLocks noChangeShapeType="1"/>
            </p:cNvSpPr>
            <p:nvPr/>
          </p:nvSpPr>
          <p:spPr bwMode="auto">
            <a:xfrm flipV="1">
              <a:off x="2663" y="1053"/>
              <a:ext cx="593" cy="2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03548" name="Picture 7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09" y="956"/>
              <a:ext cx="306"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3549" name="Picture 7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09" y="1238"/>
              <a:ext cx="306"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aphicFrame>
          <p:nvGraphicFramePr>
            <p:cNvPr id="103550" name="Object 126"/>
            <p:cNvGraphicFramePr>
              <a:graphicFrameLocks noChangeAspect="1"/>
            </p:cNvGraphicFramePr>
            <p:nvPr/>
          </p:nvGraphicFramePr>
          <p:xfrm>
            <a:off x="4058" y="950"/>
            <a:ext cx="338" cy="279"/>
          </p:xfrm>
          <a:graphic>
            <a:graphicData uri="http://schemas.openxmlformats.org/presentationml/2006/ole">
              <mc:AlternateContent xmlns:mc="http://schemas.openxmlformats.org/markup-compatibility/2006">
                <mc:Choice xmlns:v="urn:schemas-microsoft-com:vml" Requires="v">
                  <p:oleObj spid="_x0000_s1083" name="Visio" r:id="rId12" imgW="870712" imgH="924063" progId="Visio.Drawing.11">
                    <p:embed/>
                  </p:oleObj>
                </mc:Choice>
                <mc:Fallback>
                  <p:oleObj name="Visio" r:id="rId12" imgW="870712" imgH="924063" progId="Visio.Drawing.1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58" y="950"/>
                          <a:ext cx="338" cy="279"/>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551" name="Line 80"/>
            <p:cNvSpPr>
              <a:spLocks noChangeShapeType="1"/>
            </p:cNvSpPr>
            <p:nvPr/>
          </p:nvSpPr>
          <p:spPr bwMode="auto">
            <a:xfrm>
              <a:off x="3516" y="1609"/>
              <a:ext cx="574"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552" name="Line 81"/>
            <p:cNvSpPr>
              <a:spLocks noChangeShapeType="1"/>
            </p:cNvSpPr>
            <p:nvPr/>
          </p:nvSpPr>
          <p:spPr bwMode="auto">
            <a:xfrm>
              <a:off x="3516" y="1181"/>
              <a:ext cx="574"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553" name="Rectangle 82"/>
            <p:cNvSpPr>
              <a:spLocks noChangeArrowheads="1"/>
            </p:cNvSpPr>
            <p:nvPr/>
          </p:nvSpPr>
          <p:spPr bwMode="auto">
            <a:xfrm>
              <a:off x="4268" y="903"/>
              <a:ext cx="889"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r>
                <a:rPr lang="ru-RU" altLang="en-US" sz="1000" b="1"/>
                <a:t>    Приложение 1</a:t>
              </a:r>
              <a:endParaRPr lang="en-US" altLang="en-US" sz="1000" b="1"/>
            </a:p>
          </p:txBody>
        </p:sp>
        <p:sp>
          <p:nvSpPr>
            <p:cNvPr id="103554" name="Rectangle 83"/>
            <p:cNvSpPr>
              <a:spLocks noChangeArrowheads="1"/>
            </p:cNvSpPr>
            <p:nvPr/>
          </p:nvSpPr>
          <p:spPr bwMode="auto">
            <a:xfrm>
              <a:off x="4268" y="1351"/>
              <a:ext cx="889"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r>
                <a:rPr lang="ru-RU" altLang="en-US" sz="1000" b="1"/>
                <a:t>    Приложение 2</a:t>
              </a:r>
              <a:endParaRPr lang="en-US" altLang="en-US" sz="1000" b="1"/>
            </a:p>
          </p:txBody>
        </p:sp>
      </p:grpSp>
      <p:sp>
        <p:nvSpPr>
          <p:cNvPr id="103555" name="Text Box 38"/>
          <p:cNvSpPr txBox="1">
            <a:spLocks noChangeArrowheads="1"/>
          </p:cNvSpPr>
          <p:nvPr/>
        </p:nvSpPr>
        <p:spPr bwMode="auto">
          <a:xfrm>
            <a:off x="219901" y="2078038"/>
            <a:ext cx="2670175"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l" eaLnBrk="1" hangingPunct="1"/>
            <a:r>
              <a:rPr lang="ru-RU" altLang="en-US" sz="900" b="1"/>
              <a:t>Распределение ресурсов СДХ известно</a:t>
            </a:r>
          </a:p>
          <a:p>
            <a:pPr algn="l" eaLnBrk="1" hangingPunct="1"/>
            <a:r>
              <a:rPr lang="ru-RU" altLang="en-US" sz="900" b="1"/>
              <a:t>Использование Сервером</a:t>
            </a:r>
            <a:r>
              <a:rPr lang="en-US" altLang="en-US" sz="900" b="1"/>
              <a:t>/</a:t>
            </a:r>
            <a:r>
              <a:rPr lang="ru-RU" altLang="en-US" sz="900" b="1"/>
              <a:t>Приложением неизвестно</a:t>
            </a:r>
            <a:endParaRPr lang="en-US" altLang="en-US" sz="900" b="1"/>
          </a:p>
        </p:txBody>
      </p:sp>
      <p:sp>
        <p:nvSpPr>
          <p:cNvPr id="103556" name="Text Box 36"/>
          <p:cNvSpPr txBox="1">
            <a:spLocks noChangeArrowheads="1"/>
          </p:cNvSpPr>
          <p:nvPr/>
        </p:nvSpPr>
        <p:spPr bwMode="auto">
          <a:xfrm>
            <a:off x="3131376" y="2078038"/>
            <a:ext cx="2446338"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l" eaLnBrk="1" hangingPunct="1"/>
            <a:r>
              <a:rPr lang="ru-RU" altLang="en-US" sz="900" b="1"/>
              <a:t>Использование Сервером известно</a:t>
            </a:r>
          </a:p>
          <a:p>
            <a:pPr algn="l" eaLnBrk="1" hangingPunct="1"/>
            <a:r>
              <a:rPr lang="ru-RU" altLang="en-US" sz="900" b="1"/>
              <a:t>Распределение ресурсов СДХ неизвестно</a:t>
            </a:r>
            <a:endParaRPr lang="en-US" altLang="en-US" sz="900" b="1"/>
          </a:p>
        </p:txBody>
      </p:sp>
      <p:sp>
        <p:nvSpPr>
          <p:cNvPr id="103557" name="AutoShape 47"/>
          <p:cNvSpPr>
            <a:spLocks noChangeArrowheads="1"/>
          </p:cNvSpPr>
          <p:nvPr/>
        </p:nvSpPr>
        <p:spPr bwMode="auto">
          <a:xfrm>
            <a:off x="450089" y="2505074"/>
            <a:ext cx="3485387" cy="423863"/>
          </a:xfrm>
          <a:prstGeom prst="rightArrow">
            <a:avLst>
              <a:gd name="adj1" fmla="val 50000"/>
              <a:gd name="adj2" fmla="val 120432"/>
            </a:avLst>
          </a:prstGeom>
          <a:solidFill>
            <a:srgbClr val="FFCC00"/>
          </a:solidFill>
          <a:ln w="12700">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r>
              <a:rPr lang="en-US" altLang="en-US" sz="1050" b="1" dirty="0" smtClean="0"/>
              <a:t>VOM - </a:t>
            </a:r>
            <a:r>
              <a:rPr lang="ru-RU" altLang="en-US" sz="1050" b="1" dirty="0" smtClean="0"/>
              <a:t>Полная </a:t>
            </a:r>
            <a:r>
              <a:rPr lang="ru-RU" altLang="en-US" sz="1050" b="1" dirty="0"/>
              <a:t>прозрачность</a:t>
            </a:r>
            <a:r>
              <a:rPr lang="en-US" altLang="en-US" sz="1050" b="1" dirty="0"/>
              <a:t>.</a:t>
            </a:r>
          </a:p>
        </p:txBody>
      </p:sp>
      <p:sp>
        <p:nvSpPr>
          <p:cNvPr id="103561" name="Text Box 18"/>
          <p:cNvSpPr txBox="1">
            <a:spLocks noChangeArrowheads="1"/>
          </p:cNvSpPr>
          <p:nvPr/>
        </p:nvSpPr>
        <p:spPr bwMode="auto">
          <a:xfrm>
            <a:off x="5825364" y="1406525"/>
            <a:ext cx="32639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l" eaLnBrk="1" hangingPunct="1"/>
            <a:r>
              <a:rPr lang="ru-RU" altLang="en-US" sz="1200" b="1" i="1" dirty="0"/>
              <a:t>Коррелируя информацию с серверов и информацию с массивов </a:t>
            </a:r>
            <a:r>
              <a:rPr lang="en-US" altLang="en-US" sz="1200" b="1" i="1" dirty="0" smtClean="0"/>
              <a:t>VOM </a:t>
            </a:r>
            <a:r>
              <a:rPr lang="ru-RU" altLang="en-US" sz="1200" b="1" i="1" dirty="0" smtClean="0"/>
              <a:t>предоставляет </a:t>
            </a:r>
            <a:r>
              <a:rPr lang="ru-RU" altLang="en-US" sz="1200" b="1" i="1" dirty="0"/>
              <a:t>полную картину использования ресурсов СДХ </a:t>
            </a:r>
            <a:endParaRPr lang="en-US" altLang="en-US" sz="1200" b="1" i="1" dirty="0"/>
          </a:p>
        </p:txBody>
      </p:sp>
    </p:spTree>
    <p:extLst>
      <p:ext uri="{BB962C8B-B14F-4D97-AF65-F5344CB8AC3E}">
        <p14:creationId xmlns:p14="http://schemas.microsoft.com/office/powerpoint/2010/main" val="362346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218" name="Group 42"/>
          <p:cNvGraphicFramePr>
            <a:graphicFrameLocks noGrp="1"/>
          </p:cNvGraphicFramePr>
          <p:nvPr>
            <p:extLst>
              <p:ext uri="{D42A27DB-BD31-4B8C-83A1-F6EECF244321}">
                <p14:modId xmlns:p14="http://schemas.microsoft.com/office/powerpoint/2010/main" val="4027416551"/>
              </p:ext>
            </p:extLst>
          </p:nvPr>
        </p:nvGraphicFramePr>
        <p:xfrm>
          <a:off x="312738" y="3273292"/>
          <a:ext cx="8437562" cy="2592388"/>
        </p:xfrm>
        <a:graphic>
          <a:graphicData uri="http://schemas.openxmlformats.org/drawingml/2006/table">
            <a:tbl>
              <a:tblPr/>
              <a:tblGrid>
                <a:gridCol w="3844925"/>
                <a:gridCol w="2295525"/>
                <a:gridCol w="2297112"/>
              </a:tblGrid>
              <a:tr h="603250">
                <a:tc>
                  <a:txBody>
                    <a:bodyPr/>
                    <a:lstStyle>
                      <a:lvl1pPr algn="l" eaLnBrk="0" hangingPunct="0">
                        <a:lnSpc>
                          <a:spcPct val="95000"/>
                        </a:lnSpc>
                        <a:spcAft>
                          <a:spcPct val="35000"/>
                        </a:spcAft>
                        <a:buClr>
                          <a:srgbClr val="678BA8"/>
                        </a:buClr>
                        <a:defRPr sz="2000">
                          <a:solidFill>
                            <a:schemeClr val="tx1"/>
                          </a:solidFill>
                          <a:latin typeface="Arial" charset="0"/>
                        </a:defRPr>
                      </a:lvl1pPr>
                      <a:lvl2pPr marL="742950" indent="-285750" algn="l" eaLnBrk="0" hangingPunct="0">
                        <a:lnSpc>
                          <a:spcPct val="95000"/>
                        </a:lnSpc>
                        <a:spcAft>
                          <a:spcPct val="35000"/>
                        </a:spcAft>
                        <a:buClr>
                          <a:schemeClr val="folHlink"/>
                        </a:buClr>
                        <a:buFont typeface="Arial" charset="0"/>
                        <a:defRPr>
                          <a:solidFill>
                            <a:schemeClr val="tx1"/>
                          </a:solidFill>
                          <a:latin typeface="Arial" charset="0"/>
                        </a:defRPr>
                      </a:lvl2pPr>
                      <a:lvl3pPr marL="1143000" indent="-228600" algn="l" eaLnBrk="0" hangingPunct="0">
                        <a:lnSpc>
                          <a:spcPct val="95000"/>
                        </a:lnSpc>
                        <a:spcAft>
                          <a:spcPct val="35000"/>
                        </a:spcAft>
                        <a:buClr>
                          <a:schemeClr val="bg2"/>
                        </a:buClr>
                        <a:defRPr sz="1400">
                          <a:solidFill>
                            <a:schemeClr val="tx1"/>
                          </a:solidFill>
                          <a:latin typeface="Arial" charset="0"/>
                        </a:defRPr>
                      </a:lvl3pPr>
                      <a:lvl4pPr marL="1600200" indent="-228600" algn="l" eaLnBrk="0" hangingPunct="0">
                        <a:lnSpc>
                          <a:spcPct val="95000"/>
                        </a:lnSpc>
                        <a:spcAft>
                          <a:spcPct val="35000"/>
                        </a:spcAft>
                        <a:buClr>
                          <a:schemeClr val="bg2"/>
                        </a:buClr>
                        <a:defRPr sz="1200">
                          <a:solidFill>
                            <a:schemeClr val="tx1"/>
                          </a:solidFill>
                          <a:latin typeface="Arial" charset="0"/>
                        </a:defRPr>
                      </a:lvl4pPr>
                      <a:lvl5pPr marL="2057400" indent="-228600" algn="l" eaLnBrk="0" hangingPunct="0">
                        <a:lnSpc>
                          <a:spcPct val="95000"/>
                        </a:lnSpc>
                        <a:spcAft>
                          <a:spcPct val="35000"/>
                        </a:spcAft>
                        <a:buClr>
                          <a:schemeClr val="bg2"/>
                        </a:buClr>
                        <a:buFont typeface="Arial" charset="0"/>
                        <a:defRPr sz="1000">
                          <a:solidFill>
                            <a:schemeClr val="tx1"/>
                          </a:solidFill>
                          <a:latin typeface="Arial" charset="0"/>
                        </a:defRPr>
                      </a:lvl5pPr>
                      <a:lvl6pPr marL="2514600" indent="-228600" eaLnBrk="0" fontAlgn="base" hangingPunct="0">
                        <a:lnSpc>
                          <a:spcPct val="95000"/>
                        </a:lnSpc>
                        <a:spcBef>
                          <a:spcPct val="0"/>
                        </a:spcBef>
                        <a:spcAft>
                          <a:spcPct val="35000"/>
                        </a:spcAft>
                        <a:buClr>
                          <a:schemeClr val="bg2"/>
                        </a:buClr>
                        <a:buFont typeface="Arial" charset="0"/>
                        <a:defRPr sz="1000">
                          <a:solidFill>
                            <a:schemeClr val="tx1"/>
                          </a:solidFill>
                          <a:latin typeface="Arial" charset="0"/>
                        </a:defRPr>
                      </a:lvl6pPr>
                      <a:lvl7pPr marL="2971800" indent="-228600" eaLnBrk="0" fontAlgn="base" hangingPunct="0">
                        <a:lnSpc>
                          <a:spcPct val="95000"/>
                        </a:lnSpc>
                        <a:spcBef>
                          <a:spcPct val="0"/>
                        </a:spcBef>
                        <a:spcAft>
                          <a:spcPct val="35000"/>
                        </a:spcAft>
                        <a:buClr>
                          <a:schemeClr val="bg2"/>
                        </a:buClr>
                        <a:buFont typeface="Arial" charset="0"/>
                        <a:defRPr sz="1000">
                          <a:solidFill>
                            <a:schemeClr val="tx1"/>
                          </a:solidFill>
                          <a:latin typeface="Arial" charset="0"/>
                        </a:defRPr>
                      </a:lvl7pPr>
                      <a:lvl8pPr marL="3429000" indent="-228600" eaLnBrk="0" fontAlgn="base" hangingPunct="0">
                        <a:lnSpc>
                          <a:spcPct val="95000"/>
                        </a:lnSpc>
                        <a:spcBef>
                          <a:spcPct val="0"/>
                        </a:spcBef>
                        <a:spcAft>
                          <a:spcPct val="35000"/>
                        </a:spcAft>
                        <a:buClr>
                          <a:schemeClr val="bg2"/>
                        </a:buClr>
                        <a:buFont typeface="Arial" charset="0"/>
                        <a:defRPr sz="1000">
                          <a:solidFill>
                            <a:schemeClr val="tx1"/>
                          </a:solidFill>
                          <a:latin typeface="Arial" charset="0"/>
                        </a:defRPr>
                      </a:lvl8pPr>
                      <a:lvl9pPr marL="3886200" indent="-228600" eaLnBrk="0" fontAlgn="base" hangingPunct="0">
                        <a:lnSpc>
                          <a:spcPct val="95000"/>
                        </a:lnSpc>
                        <a:spcBef>
                          <a:spcPct val="0"/>
                        </a:spcBef>
                        <a:spcAft>
                          <a:spcPct val="35000"/>
                        </a:spcAft>
                        <a:buClr>
                          <a:schemeClr val="bg2"/>
                        </a:buClr>
                        <a:buFont typeface="Arial" charset="0"/>
                        <a:defRPr sz="1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35000"/>
                        </a:spcAft>
                        <a:buClrTx/>
                        <a:buSzTx/>
                        <a:buFontTx/>
                        <a:buNone/>
                        <a:tabLst/>
                      </a:pPr>
                      <a:endParaRPr kumimoji="0" lang="ru-RU" altLang="en-US" sz="1400" b="1" i="0" u="none" strike="noStrike" cap="none" normalizeH="0" baseline="0" dirty="0" smtClean="0">
                        <a:ln>
                          <a:noFill/>
                        </a:ln>
                        <a:solidFill>
                          <a:srgbClr val="756C67"/>
                        </a:solidFill>
                        <a:effectLst/>
                        <a:latin typeface="Arial" charset="0"/>
                        <a:cs typeface="Arial" charset="0"/>
                      </a:endParaRPr>
                    </a:p>
                  </a:txBody>
                  <a:tcPr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D18904"/>
                        </a:gs>
                        <a:gs pos="100000">
                          <a:srgbClr val="FFCC00"/>
                        </a:gs>
                      </a:gsLst>
                      <a:lin ang="16200000"/>
                    </a:gradFill>
                  </a:tcPr>
                </a:tc>
                <a:tc>
                  <a:txBody>
                    <a:bodyPr/>
                    <a:lstStyle>
                      <a:lvl1pPr algn="l" eaLnBrk="0" hangingPunct="0">
                        <a:lnSpc>
                          <a:spcPct val="95000"/>
                        </a:lnSpc>
                        <a:spcAft>
                          <a:spcPct val="35000"/>
                        </a:spcAft>
                        <a:buClr>
                          <a:srgbClr val="678BA8"/>
                        </a:buClr>
                        <a:defRPr sz="2000">
                          <a:solidFill>
                            <a:schemeClr val="tx1"/>
                          </a:solidFill>
                          <a:latin typeface="Arial" charset="0"/>
                        </a:defRPr>
                      </a:lvl1pPr>
                      <a:lvl2pPr marL="742950" indent="-285750" algn="l" eaLnBrk="0" hangingPunct="0">
                        <a:lnSpc>
                          <a:spcPct val="95000"/>
                        </a:lnSpc>
                        <a:spcAft>
                          <a:spcPct val="35000"/>
                        </a:spcAft>
                        <a:buClr>
                          <a:schemeClr val="folHlink"/>
                        </a:buClr>
                        <a:buFont typeface="Arial" charset="0"/>
                        <a:defRPr>
                          <a:solidFill>
                            <a:schemeClr val="tx1"/>
                          </a:solidFill>
                          <a:latin typeface="Arial" charset="0"/>
                        </a:defRPr>
                      </a:lvl2pPr>
                      <a:lvl3pPr marL="1143000" indent="-228600" algn="l" eaLnBrk="0" hangingPunct="0">
                        <a:lnSpc>
                          <a:spcPct val="95000"/>
                        </a:lnSpc>
                        <a:spcAft>
                          <a:spcPct val="35000"/>
                        </a:spcAft>
                        <a:buClr>
                          <a:schemeClr val="bg2"/>
                        </a:buClr>
                        <a:defRPr sz="1400">
                          <a:solidFill>
                            <a:schemeClr val="tx1"/>
                          </a:solidFill>
                          <a:latin typeface="Arial" charset="0"/>
                        </a:defRPr>
                      </a:lvl3pPr>
                      <a:lvl4pPr marL="1600200" indent="-228600" algn="l" eaLnBrk="0" hangingPunct="0">
                        <a:lnSpc>
                          <a:spcPct val="95000"/>
                        </a:lnSpc>
                        <a:spcAft>
                          <a:spcPct val="35000"/>
                        </a:spcAft>
                        <a:buClr>
                          <a:schemeClr val="bg2"/>
                        </a:buClr>
                        <a:defRPr sz="1200">
                          <a:solidFill>
                            <a:schemeClr val="tx1"/>
                          </a:solidFill>
                          <a:latin typeface="Arial" charset="0"/>
                        </a:defRPr>
                      </a:lvl4pPr>
                      <a:lvl5pPr marL="2057400" indent="-228600" algn="l" eaLnBrk="0" hangingPunct="0">
                        <a:lnSpc>
                          <a:spcPct val="95000"/>
                        </a:lnSpc>
                        <a:spcAft>
                          <a:spcPct val="35000"/>
                        </a:spcAft>
                        <a:buClr>
                          <a:schemeClr val="bg2"/>
                        </a:buClr>
                        <a:buFont typeface="Arial" charset="0"/>
                        <a:defRPr sz="1000">
                          <a:solidFill>
                            <a:schemeClr val="tx1"/>
                          </a:solidFill>
                          <a:latin typeface="Arial" charset="0"/>
                        </a:defRPr>
                      </a:lvl5pPr>
                      <a:lvl6pPr marL="2514600" indent="-228600" eaLnBrk="0" fontAlgn="base" hangingPunct="0">
                        <a:lnSpc>
                          <a:spcPct val="95000"/>
                        </a:lnSpc>
                        <a:spcBef>
                          <a:spcPct val="0"/>
                        </a:spcBef>
                        <a:spcAft>
                          <a:spcPct val="35000"/>
                        </a:spcAft>
                        <a:buClr>
                          <a:schemeClr val="bg2"/>
                        </a:buClr>
                        <a:buFont typeface="Arial" charset="0"/>
                        <a:defRPr sz="1000">
                          <a:solidFill>
                            <a:schemeClr val="tx1"/>
                          </a:solidFill>
                          <a:latin typeface="Arial" charset="0"/>
                        </a:defRPr>
                      </a:lvl6pPr>
                      <a:lvl7pPr marL="2971800" indent="-228600" eaLnBrk="0" fontAlgn="base" hangingPunct="0">
                        <a:lnSpc>
                          <a:spcPct val="95000"/>
                        </a:lnSpc>
                        <a:spcBef>
                          <a:spcPct val="0"/>
                        </a:spcBef>
                        <a:spcAft>
                          <a:spcPct val="35000"/>
                        </a:spcAft>
                        <a:buClr>
                          <a:schemeClr val="bg2"/>
                        </a:buClr>
                        <a:buFont typeface="Arial" charset="0"/>
                        <a:defRPr sz="1000">
                          <a:solidFill>
                            <a:schemeClr val="tx1"/>
                          </a:solidFill>
                          <a:latin typeface="Arial" charset="0"/>
                        </a:defRPr>
                      </a:lvl7pPr>
                      <a:lvl8pPr marL="3429000" indent="-228600" eaLnBrk="0" fontAlgn="base" hangingPunct="0">
                        <a:lnSpc>
                          <a:spcPct val="95000"/>
                        </a:lnSpc>
                        <a:spcBef>
                          <a:spcPct val="0"/>
                        </a:spcBef>
                        <a:spcAft>
                          <a:spcPct val="35000"/>
                        </a:spcAft>
                        <a:buClr>
                          <a:schemeClr val="bg2"/>
                        </a:buClr>
                        <a:buFont typeface="Arial" charset="0"/>
                        <a:defRPr sz="1000">
                          <a:solidFill>
                            <a:schemeClr val="tx1"/>
                          </a:solidFill>
                          <a:latin typeface="Arial" charset="0"/>
                        </a:defRPr>
                      </a:lvl8pPr>
                      <a:lvl9pPr marL="3886200" indent="-228600" eaLnBrk="0" fontAlgn="base" hangingPunct="0">
                        <a:lnSpc>
                          <a:spcPct val="95000"/>
                        </a:lnSpc>
                        <a:spcBef>
                          <a:spcPct val="0"/>
                        </a:spcBef>
                        <a:spcAft>
                          <a:spcPct val="35000"/>
                        </a:spcAft>
                        <a:buClr>
                          <a:schemeClr val="bg2"/>
                        </a:buClr>
                        <a:buFont typeface="Arial" charset="0"/>
                        <a:defRPr sz="1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35000"/>
                        </a:spcAft>
                        <a:buClrTx/>
                        <a:buSzTx/>
                        <a:buFontTx/>
                        <a:buNone/>
                        <a:tabLst/>
                      </a:pPr>
                      <a:r>
                        <a:rPr kumimoji="0" lang="ru-RU" altLang="en-US" sz="1800" b="1" i="0" u="none" strike="noStrike" cap="none" normalizeH="0" baseline="0" dirty="0" smtClean="0">
                          <a:ln>
                            <a:noFill/>
                          </a:ln>
                          <a:solidFill>
                            <a:schemeClr val="tx1"/>
                          </a:solidFill>
                          <a:effectLst/>
                          <a:latin typeface="Arial" charset="0"/>
                          <a:cs typeface="Arial" charset="0"/>
                        </a:rPr>
                        <a:t>Без</a:t>
                      </a:r>
                      <a:r>
                        <a:rPr kumimoji="0" lang="en-US" altLang="en-US" sz="1800" b="1" i="0" u="none" strike="noStrike" cap="none" normalizeH="0" baseline="0" dirty="0" smtClean="0">
                          <a:ln>
                            <a:noFill/>
                          </a:ln>
                          <a:solidFill>
                            <a:schemeClr val="tx1"/>
                          </a:solidFill>
                          <a:effectLst/>
                          <a:latin typeface="Arial" charset="0"/>
                          <a:cs typeface="Arial" charset="0"/>
                        </a:rPr>
                        <a:t> Symantec</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gradFill rotWithShape="1">
                      <a:gsLst>
                        <a:gs pos="0">
                          <a:schemeClr val="bg1"/>
                        </a:gs>
                        <a:gs pos="100000">
                          <a:srgbClr val="678BA8"/>
                        </a:gs>
                      </a:gsLst>
                      <a:lin ang="5400000" scaled="1"/>
                    </a:gradFill>
                  </a:tcPr>
                </a:tc>
                <a:tc>
                  <a:txBody>
                    <a:bodyPr/>
                    <a:lstStyle>
                      <a:lvl1pPr algn="l" eaLnBrk="0" hangingPunct="0">
                        <a:lnSpc>
                          <a:spcPct val="95000"/>
                        </a:lnSpc>
                        <a:spcAft>
                          <a:spcPct val="35000"/>
                        </a:spcAft>
                        <a:buClr>
                          <a:srgbClr val="678BA8"/>
                        </a:buClr>
                        <a:defRPr sz="2000">
                          <a:solidFill>
                            <a:schemeClr val="tx1"/>
                          </a:solidFill>
                          <a:latin typeface="Arial" charset="0"/>
                        </a:defRPr>
                      </a:lvl1pPr>
                      <a:lvl2pPr marL="742950" indent="-285750" algn="l" eaLnBrk="0" hangingPunct="0">
                        <a:lnSpc>
                          <a:spcPct val="95000"/>
                        </a:lnSpc>
                        <a:spcAft>
                          <a:spcPct val="35000"/>
                        </a:spcAft>
                        <a:buClr>
                          <a:schemeClr val="folHlink"/>
                        </a:buClr>
                        <a:buFont typeface="Arial" charset="0"/>
                        <a:defRPr>
                          <a:solidFill>
                            <a:schemeClr val="tx1"/>
                          </a:solidFill>
                          <a:latin typeface="Arial" charset="0"/>
                        </a:defRPr>
                      </a:lvl2pPr>
                      <a:lvl3pPr marL="1143000" indent="-228600" algn="l" eaLnBrk="0" hangingPunct="0">
                        <a:lnSpc>
                          <a:spcPct val="95000"/>
                        </a:lnSpc>
                        <a:spcAft>
                          <a:spcPct val="35000"/>
                        </a:spcAft>
                        <a:buClr>
                          <a:schemeClr val="bg2"/>
                        </a:buClr>
                        <a:defRPr sz="1400">
                          <a:solidFill>
                            <a:schemeClr val="tx1"/>
                          </a:solidFill>
                          <a:latin typeface="Arial" charset="0"/>
                        </a:defRPr>
                      </a:lvl3pPr>
                      <a:lvl4pPr marL="1600200" indent="-228600" algn="l" eaLnBrk="0" hangingPunct="0">
                        <a:lnSpc>
                          <a:spcPct val="95000"/>
                        </a:lnSpc>
                        <a:spcAft>
                          <a:spcPct val="35000"/>
                        </a:spcAft>
                        <a:buClr>
                          <a:schemeClr val="bg2"/>
                        </a:buClr>
                        <a:defRPr sz="1200">
                          <a:solidFill>
                            <a:schemeClr val="tx1"/>
                          </a:solidFill>
                          <a:latin typeface="Arial" charset="0"/>
                        </a:defRPr>
                      </a:lvl4pPr>
                      <a:lvl5pPr marL="2057400" indent="-228600" algn="l" eaLnBrk="0" hangingPunct="0">
                        <a:lnSpc>
                          <a:spcPct val="95000"/>
                        </a:lnSpc>
                        <a:spcAft>
                          <a:spcPct val="35000"/>
                        </a:spcAft>
                        <a:buClr>
                          <a:schemeClr val="bg2"/>
                        </a:buClr>
                        <a:buFont typeface="Arial" charset="0"/>
                        <a:defRPr sz="1000">
                          <a:solidFill>
                            <a:schemeClr val="tx1"/>
                          </a:solidFill>
                          <a:latin typeface="Arial" charset="0"/>
                        </a:defRPr>
                      </a:lvl5pPr>
                      <a:lvl6pPr marL="2514600" indent="-228600" eaLnBrk="0" fontAlgn="base" hangingPunct="0">
                        <a:lnSpc>
                          <a:spcPct val="95000"/>
                        </a:lnSpc>
                        <a:spcBef>
                          <a:spcPct val="0"/>
                        </a:spcBef>
                        <a:spcAft>
                          <a:spcPct val="35000"/>
                        </a:spcAft>
                        <a:buClr>
                          <a:schemeClr val="bg2"/>
                        </a:buClr>
                        <a:buFont typeface="Arial" charset="0"/>
                        <a:defRPr sz="1000">
                          <a:solidFill>
                            <a:schemeClr val="tx1"/>
                          </a:solidFill>
                          <a:latin typeface="Arial" charset="0"/>
                        </a:defRPr>
                      </a:lvl6pPr>
                      <a:lvl7pPr marL="2971800" indent="-228600" eaLnBrk="0" fontAlgn="base" hangingPunct="0">
                        <a:lnSpc>
                          <a:spcPct val="95000"/>
                        </a:lnSpc>
                        <a:spcBef>
                          <a:spcPct val="0"/>
                        </a:spcBef>
                        <a:spcAft>
                          <a:spcPct val="35000"/>
                        </a:spcAft>
                        <a:buClr>
                          <a:schemeClr val="bg2"/>
                        </a:buClr>
                        <a:buFont typeface="Arial" charset="0"/>
                        <a:defRPr sz="1000">
                          <a:solidFill>
                            <a:schemeClr val="tx1"/>
                          </a:solidFill>
                          <a:latin typeface="Arial" charset="0"/>
                        </a:defRPr>
                      </a:lvl7pPr>
                      <a:lvl8pPr marL="3429000" indent="-228600" eaLnBrk="0" fontAlgn="base" hangingPunct="0">
                        <a:lnSpc>
                          <a:spcPct val="95000"/>
                        </a:lnSpc>
                        <a:spcBef>
                          <a:spcPct val="0"/>
                        </a:spcBef>
                        <a:spcAft>
                          <a:spcPct val="35000"/>
                        </a:spcAft>
                        <a:buClr>
                          <a:schemeClr val="bg2"/>
                        </a:buClr>
                        <a:buFont typeface="Arial" charset="0"/>
                        <a:defRPr sz="1000">
                          <a:solidFill>
                            <a:schemeClr val="tx1"/>
                          </a:solidFill>
                          <a:latin typeface="Arial" charset="0"/>
                        </a:defRPr>
                      </a:lvl8pPr>
                      <a:lvl9pPr marL="3886200" indent="-228600" eaLnBrk="0" fontAlgn="base" hangingPunct="0">
                        <a:lnSpc>
                          <a:spcPct val="95000"/>
                        </a:lnSpc>
                        <a:spcBef>
                          <a:spcPct val="0"/>
                        </a:spcBef>
                        <a:spcAft>
                          <a:spcPct val="35000"/>
                        </a:spcAft>
                        <a:buClr>
                          <a:schemeClr val="bg2"/>
                        </a:buClr>
                        <a:buFont typeface="Arial" charset="0"/>
                        <a:defRPr sz="1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35000"/>
                        </a:spcAft>
                        <a:buClrTx/>
                        <a:buSzTx/>
                        <a:buFontTx/>
                        <a:buNone/>
                        <a:tabLst/>
                      </a:pPr>
                      <a:r>
                        <a:rPr kumimoji="0" lang="ru-RU" altLang="en-US" sz="1800" b="1" i="0" u="none" strike="noStrike" cap="none" normalizeH="0" baseline="0" dirty="0" smtClean="0">
                          <a:ln>
                            <a:noFill/>
                          </a:ln>
                          <a:solidFill>
                            <a:schemeClr val="tx1"/>
                          </a:solidFill>
                          <a:effectLst/>
                          <a:latin typeface="Arial" charset="0"/>
                          <a:cs typeface="Arial" charset="0"/>
                        </a:rPr>
                        <a:t>С</a:t>
                      </a:r>
                      <a:r>
                        <a:rPr kumimoji="0" lang="en-US" altLang="en-US" sz="1800" b="1" i="0" u="none" strike="noStrike" cap="none" normalizeH="0" baseline="0" dirty="0" smtClean="0">
                          <a:ln>
                            <a:noFill/>
                          </a:ln>
                          <a:solidFill>
                            <a:schemeClr val="tx1"/>
                          </a:solidFill>
                          <a:effectLst/>
                          <a:latin typeface="Arial" charset="0"/>
                          <a:cs typeface="Arial" charset="0"/>
                        </a:rPr>
                        <a:t> Symantec</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FFCC00"/>
                        </a:gs>
                        <a:gs pos="100000">
                          <a:srgbClr val="D38C01"/>
                        </a:gs>
                      </a:gsLst>
                      <a:lin ang="5400000" scaled="1"/>
                    </a:gradFill>
                  </a:tcPr>
                </a:tc>
              </a:tr>
              <a:tr h="539750">
                <a:tc>
                  <a:txBody>
                    <a:bodyPr/>
                    <a:lstStyle>
                      <a:lvl1pPr algn="l" eaLnBrk="0" hangingPunct="0">
                        <a:lnSpc>
                          <a:spcPct val="95000"/>
                        </a:lnSpc>
                        <a:spcAft>
                          <a:spcPct val="35000"/>
                        </a:spcAft>
                        <a:buClr>
                          <a:srgbClr val="678BA8"/>
                        </a:buClr>
                        <a:defRPr sz="2000">
                          <a:solidFill>
                            <a:schemeClr val="tx1"/>
                          </a:solidFill>
                          <a:latin typeface="Arial" charset="0"/>
                        </a:defRPr>
                      </a:lvl1pPr>
                      <a:lvl2pPr marL="742950" indent="-285750" algn="l" eaLnBrk="0" hangingPunct="0">
                        <a:lnSpc>
                          <a:spcPct val="95000"/>
                        </a:lnSpc>
                        <a:spcAft>
                          <a:spcPct val="35000"/>
                        </a:spcAft>
                        <a:buClr>
                          <a:schemeClr val="folHlink"/>
                        </a:buClr>
                        <a:buFont typeface="Arial" charset="0"/>
                        <a:defRPr>
                          <a:solidFill>
                            <a:schemeClr val="tx1"/>
                          </a:solidFill>
                          <a:latin typeface="Arial" charset="0"/>
                        </a:defRPr>
                      </a:lvl2pPr>
                      <a:lvl3pPr marL="1143000" indent="-228600" algn="l" eaLnBrk="0" hangingPunct="0">
                        <a:lnSpc>
                          <a:spcPct val="95000"/>
                        </a:lnSpc>
                        <a:spcAft>
                          <a:spcPct val="35000"/>
                        </a:spcAft>
                        <a:buClr>
                          <a:schemeClr val="bg2"/>
                        </a:buClr>
                        <a:defRPr sz="1400">
                          <a:solidFill>
                            <a:schemeClr val="tx1"/>
                          </a:solidFill>
                          <a:latin typeface="Arial" charset="0"/>
                        </a:defRPr>
                      </a:lvl3pPr>
                      <a:lvl4pPr marL="1600200" indent="-228600" algn="l" eaLnBrk="0" hangingPunct="0">
                        <a:lnSpc>
                          <a:spcPct val="95000"/>
                        </a:lnSpc>
                        <a:spcAft>
                          <a:spcPct val="35000"/>
                        </a:spcAft>
                        <a:buClr>
                          <a:schemeClr val="bg2"/>
                        </a:buClr>
                        <a:defRPr sz="1200">
                          <a:solidFill>
                            <a:schemeClr val="tx1"/>
                          </a:solidFill>
                          <a:latin typeface="Arial" charset="0"/>
                        </a:defRPr>
                      </a:lvl4pPr>
                      <a:lvl5pPr marL="2057400" indent="-228600" algn="l" eaLnBrk="0" hangingPunct="0">
                        <a:lnSpc>
                          <a:spcPct val="95000"/>
                        </a:lnSpc>
                        <a:spcAft>
                          <a:spcPct val="35000"/>
                        </a:spcAft>
                        <a:buClr>
                          <a:schemeClr val="bg2"/>
                        </a:buClr>
                        <a:buFont typeface="Arial" charset="0"/>
                        <a:defRPr sz="1000">
                          <a:solidFill>
                            <a:schemeClr val="tx1"/>
                          </a:solidFill>
                          <a:latin typeface="Arial" charset="0"/>
                        </a:defRPr>
                      </a:lvl5pPr>
                      <a:lvl6pPr marL="2514600" indent="-228600" eaLnBrk="0" fontAlgn="base" hangingPunct="0">
                        <a:lnSpc>
                          <a:spcPct val="95000"/>
                        </a:lnSpc>
                        <a:spcBef>
                          <a:spcPct val="0"/>
                        </a:spcBef>
                        <a:spcAft>
                          <a:spcPct val="35000"/>
                        </a:spcAft>
                        <a:buClr>
                          <a:schemeClr val="bg2"/>
                        </a:buClr>
                        <a:buFont typeface="Arial" charset="0"/>
                        <a:defRPr sz="1000">
                          <a:solidFill>
                            <a:schemeClr val="tx1"/>
                          </a:solidFill>
                          <a:latin typeface="Arial" charset="0"/>
                        </a:defRPr>
                      </a:lvl6pPr>
                      <a:lvl7pPr marL="2971800" indent="-228600" eaLnBrk="0" fontAlgn="base" hangingPunct="0">
                        <a:lnSpc>
                          <a:spcPct val="95000"/>
                        </a:lnSpc>
                        <a:spcBef>
                          <a:spcPct val="0"/>
                        </a:spcBef>
                        <a:spcAft>
                          <a:spcPct val="35000"/>
                        </a:spcAft>
                        <a:buClr>
                          <a:schemeClr val="bg2"/>
                        </a:buClr>
                        <a:buFont typeface="Arial" charset="0"/>
                        <a:defRPr sz="1000">
                          <a:solidFill>
                            <a:schemeClr val="tx1"/>
                          </a:solidFill>
                          <a:latin typeface="Arial" charset="0"/>
                        </a:defRPr>
                      </a:lvl7pPr>
                      <a:lvl8pPr marL="3429000" indent="-228600" eaLnBrk="0" fontAlgn="base" hangingPunct="0">
                        <a:lnSpc>
                          <a:spcPct val="95000"/>
                        </a:lnSpc>
                        <a:spcBef>
                          <a:spcPct val="0"/>
                        </a:spcBef>
                        <a:spcAft>
                          <a:spcPct val="35000"/>
                        </a:spcAft>
                        <a:buClr>
                          <a:schemeClr val="bg2"/>
                        </a:buClr>
                        <a:buFont typeface="Arial" charset="0"/>
                        <a:defRPr sz="1000">
                          <a:solidFill>
                            <a:schemeClr val="tx1"/>
                          </a:solidFill>
                          <a:latin typeface="Arial" charset="0"/>
                        </a:defRPr>
                      </a:lvl8pPr>
                      <a:lvl9pPr marL="3886200" indent="-228600" eaLnBrk="0" fontAlgn="base" hangingPunct="0">
                        <a:lnSpc>
                          <a:spcPct val="95000"/>
                        </a:lnSpc>
                        <a:spcBef>
                          <a:spcPct val="0"/>
                        </a:spcBef>
                        <a:spcAft>
                          <a:spcPct val="35000"/>
                        </a:spcAft>
                        <a:buClr>
                          <a:schemeClr val="bg2"/>
                        </a:buClr>
                        <a:buFont typeface="Arial" charset="0"/>
                        <a:defRPr sz="1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35000"/>
                        </a:spcAft>
                        <a:buClrTx/>
                        <a:buSzTx/>
                        <a:buFontTx/>
                        <a:buNone/>
                        <a:tabLst/>
                      </a:pPr>
                      <a:r>
                        <a:rPr kumimoji="0" lang="ru-RU" altLang="en-US" sz="1800" b="1" i="0" u="none" strike="noStrike" cap="none" normalizeH="0" baseline="0" dirty="0" smtClean="0">
                          <a:ln>
                            <a:noFill/>
                          </a:ln>
                          <a:solidFill>
                            <a:schemeClr val="bg1"/>
                          </a:solidFill>
                          <a:effectLst/>
                          <a:latin typeface="Arial" charset="0"/>
                          <a:cs typeface="Arial" charset="0"/>
                        </a:rPr>
                        <a:t>Год 1</a:t>
                      </a:r>
                      <a:endParaRPr kumimoji="0" lang="en-US" altLang="en-US" sz="1800" b="1" i="0" u="none" strike="noStrike" cap="none" normalizeH="0" baseline="0" dirty="0" smtClean="0">
                        <a:ln>
                          <a:noFill/>
                        </a:ln>
                        <a:solidFill>
                          <a:schemeClr val="bg1"/>
                        </a:solidFill>
                        <a:effectLst/>
                        <a:latin typeface="Arial" charset="0"/>
                        <a:cs typeface="Arial" charset="0"/>
                      </a:endParaRPr>
                    </a:p>
                  </a:txBody>
                  <a:tcPr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5A0A"/>
                    </a:solidFill>
                  </a:tcPr>
                </a:tc>
                <a:tc>
                  <a:txBody>
                    <a:bodyPr/>
                    <a:lstStyle>
                      <a:lvl1pPr algn="l" eaLnBrk="0" hangingPunct="0">
                        <a:lnSpc>
                          <a:spcPct val="95000"/>
                        </a:lnSpc>
                        <a:spcAft>
                          <a:spcPct val="35000"/>
                        </a:spcAft>
                        <a:buClr>
                          <a:srgbClr val="678BA8"/>
                        </a:buClr>
                        <a:defRPr sz="2000">
                          <a:solidFill>
                            <a:schemeClr val="tx1"/>
                          </a:solidFill>
                          <a:latin typeface="Arial" charset="0"/>
                        </a:defRPr>
                      </a:lvl1pPr>
                      <a:lvl2pPr marL="742950" indent="-285750" algn="l" eaLnBrk="0" hangingPunct="0">
                        <a:lnSpc>
                          <a:spcPct val="95000"/>
                        </a:lnSpc>
                        <a:spcAft>
                          <a:spcPct val="35000"/>
                        </a:spcAft>
                        <a:buClr>
                          <a:schemeClr val="folHlink"/>
                        </a:buClr>
                        <a:buFont typeface="Arial" charset="0"/>
                        <a:defRPr>
                          <a:solidFill>
                            <a:schemeClr val="tx1"/>
                          </a:solidFill>
                          <a:latin typeface="Arial" charset="0"/>
                        </a:defRPr>
                      </a:lvl2pPr>
                      <a:lvl3pPr marL="1143000" indent="-228600" algn="l" eaLnBrk="0" hangingPunct="0">
                        <a:lnSpc>
                          <a:spcPct val="95000"/>
                        </a:lnSpc>
                        <a:spcAft>
                          <a:spcPct val="35000"/>
                        </a:spcAft>
                        <a:buClr>
                          <a:schemeClr val="bg2"/>
                        </a:buClr>
                        <a:defRPr sz="1400">
                          <a:solidFill>
                            <a:schemeClr val="tx1"/>
                          </a:solidFill>
                          <a:latin typeface="Arial" charset="0"/>
                        </a:defRPr>
                      </a:lvl3pPr>
                      <a:lvl4pPr marL="1600200" indent="-228600" algn="l" eaLnBrk="0" hangingPunct="0">
                        <a:lnSpc>
                          <a:spcPct val="95000"/>
                        </a:lnSpc>
                        <a:spcAft>
                          <a:spcPct val="35000"/>
                        </a:spcAft>
                        <a:buClr>
                          <a:schemeClr val="bg2"/>
                        </a:buClr>
                        <a:defRPr sz="1200">
                          <a:solidFill>
                            <a:schemeClr val="tx1"/>
                          </a:solidFill>
                          <a:latin typeface="Arial" charset="0"/>
                        </a:defRPr>
                      </a:lvl4pPr>
                      <a:lvl5pPr marL="2057400" indent="-228600" algn="l" eaLnBrk="0" hangingPunct="0">
                        <a:lnSpc>
                          <a:spcPct val="95000"/>
                        </a:lnSpc>
                        <a:spcAft>
                          <a:spcPct val="35000"/>
                        </a:spcAft>
                        <a:buClr>
                          <a:schemeClr val="bg2"/>
                        </a:buClr>
                        <a:buFont typeface="Arial" charset="0"/>
                        <a:defRPr sz="1000">
                          <a:solidFill>
                            <a:schemeClr val="tx1"/>
                          </a:solidFill>
                          <a:latin typeface="Arial" charset="0"/>
                        </a:defRPr>
                      </a:lvl5pPr>
                      <a:lvl6pPr marL="2514600" indent="-228600" eaLnBrk="0" fontAlgn="base" hangingPunct="0">
                        <a:lnSpc>
                          <a:spcPct val="95000"/>
                        </a:lnSpc>
                        <a:spcBef>
                          <a:spcPct val="0"/>
                        </a:spcBef>
                        <a:spcAft>
                          <a:spcPct val="35000"/>
                        </a:spcAft>
                        <a:buClr>
                          <a:schemeClr val="bg2"/>
                        </a:buClr>
                        <a:buFont typeface="Arial" charset="0"/>
                        <a:defRPr sz="1000">
                          <a:solidFill>
                            <a:schemeClr val="tx1"/>
                          </a:solidFill>
                          <a:latin typeface="Arial" charset="0"/>
                        </a:defRPr>
                      </a:lvl6pPr>
                      <a:lvl7pPr marL="2971800" indent="-228600" eaLnBrk="0" fontAlgn="base" hangingPunct="0">
                        <a:lnSpc>
                          <a:spcPct val="95000"/>
                        </a:lnSpc>
                        <a:spcBef>
                          <a:spcPct val="0"/>
                        </a:spcBef>
                        <a:spcAft>
                          <a:spcPct val="35000"/>
                        </a:spcAft>
                        <a:buClr>
                          <a:schemeClr val="bg2"/>
                        </a:buClr>
                        <a:buFont typeface="Arial" charset="0"/>
                        <a:defRPr sz="1000">
                          <a:solidFill>
                            <a:schemeClr val="tx1"/>
                          </a:solidFill>
                          <a:latin typeface="Arial" charset="0"/>
                        </a:defRPr>
                      </a:lvl7pPr>
                      <a:lvl8pPr marL="3429000" indent="-228600" eaLnBrk="0" fontAlgn="base" hangingPunct="0">
                        <a:lnSpc>
                          <a:spcPct val="95000"/>
                        </a:lnSpc>
                        <a:spcBef>
                          <a:spcPct val="0"/>
                        </a:spcBef>
                        <a:spcAft>
                          <a:spcPct val="35000"/>
                        </a:spcAft>
                        <a:buClr>
                          <a:schemeClr val="bg2"/>
                        </a:buClr>
                        <a:buFont typeface="Arial" charset="0"/>
                        <a:defRPr sz="1000">
                          <a:solidFill>
                            <a:schemeClr val="tx1"/>
                          </a:solidFill>
                          <a:latin typeface="Arial" charset="0"/>
                        </a:defRPr>
                      </a:lvl8pPr>
                      <a:lvl9pPr marL="3886200" indent="-228600" eaLnBrk="0" fontAlgn="base" hangingPunct="0">
                        <a:lnSpc>
                          <a:spcPct val="95000"/>
                        </a:lnSpc>
                        <a:spcBef>
                          <a:spcPct val="0"/>
                        </a:spcBef>
                        <a:spcAft>
                          <a:spcPct val="35000"/>
                        </a:spcAft>
                        <a:buClr>
                          <a:schemeClr val="bg2"/>
                        </a:buClr>
                        <a:buFont typeface="Arial" charset="0"/>
                        <a:defRPr sz="1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35000"/>
                        </a:spcAft>
                        <a:buClrTx/>
                        <a:buSzTx/>
                        <a:buFontTx/>
                        <a:buNone/>
                        <a:tabLst/>
                      </a:pPr>
                      <a:r>
                        <a:rPr kumimoji="0" lang="en-US" altLang="en-US" sz="1600" b="1" i="0" u="none" strike="noStrike" cap="none" normalizeH="0" baseline="0" smtClean="0">
                          <a:ln>
                            <a:noFill/>
                          </a:ln>
                          <a:solidFill>
                            <a:schemeClr val="tx1"/>
                          </a:solidFill>
                          <a:effectLst/>
                          <a:latin typeface="Arial" charset="0"/>
                          <a:cs typeface="Arial" charset="0"/>
                        </a:rPr>
                        <a:t>113TB</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E1E9"/>
                    </a:solidFill>
                  </a:tcPr>
                </a:tc>
                <a:tc>
                  <a:txBody>
                    <a:bodyPr/>
                    <a:lstStyle>
                      <a:lvl1pPr algn="l" eaLnBrk="0" hangingPunct="0">
                        <a:lnSpc>
                          <a:spcPct val="95000"/>
                        </a:lnSpc>
                        <a:spcAft>
                          <a:spcPct val="35000"/>
                        </a:spcAft>
                        <a:buClr>
                          <a:srgbClr val="678BA8"/>
                        </a:buClr>
                        <a:defRPr sz="2000">
                          <a:solidFill>
                            <a:schemeClr val="tx1"/>
                          </a:solidFill>
                          <a:latin typeface="Arial" charset="0"/>
                        </a:defRPr>
                      </a:lvl1pPr>
                      <a:lvl2pPr marL="742950" indent="-285750" algn="l" eaLnBrk="0" hangingPunct="0">
                        <a:lnSpc>
                          <a:spcPct val="95000"/>
                        </a:lnSpc>
                        <a:spcAft>
                          <a:spcPct val="35000"/>
                        </a:spcAft>
                        <a:buClr>
                          <a:schemeClr val="folHlink"/>
                        </a:buClr>
                        <a:buFont typeface="Arial" charset="0"/>
                        <a:defRPr>
                          <a:solidFill>
                            <a:schemeClr val="tx1"/>
                          </a:solidFill>
                          <a:latin typeface="Arial" charset="0"/>
                        </a:defRPr>
                      </a:lvl2pPr>
                      <a:lvl3pPr marL="1143000" indent="-228600" algn="l" eaLnBrk="0" hangingPunct="0">
                        <a:lnSpc>
                          <a:spcPct val="95000"/>
                        </a:lnSpc>
                        <a:spcAft>
                          <a:spcPct val="35000"/>
                        </a:spcAft>
                        <a:buClr>
                          <a:schemeClr val="bg2"/>
                        </a:buClr>
                        <a:defRPr sz="1400">
                          <a:solidFill>
                            <a:schemeClr val="tx1"/>
                          </a:solidFill>
                          <a:latin typeface="Arial" charset="0"/>
                        </a:defRPr>
                      </a:lvl3pPr>
                      <a:lvl4pPr marL="1600200" indent="-228600" algn="l" eaLnBrk="0" hangingPunct="0">
                        <a:lnSpc>
                          <a:spcPct val="95000"/>
                        </a:lnSpc>
                        <a:spcAft>
                          <a:spcPct val="35000"/>
                        </a:spcAft>
                        <a:buClr>
                          <a:schemeClr val="bg2"/>
                        </a:buClr>
                        <a:defRPr sz="1200">
                          <a:solidFill>
                            <a:schemeClr val="tx1"/>
                          </a:solidFill>
                          <a:latin typeface="Arial" charset="0"/>
                        </a:defRPr>
                      </a:lvl4pPr>
                      <a:lvl5pPr marL="2057400" indent="-228600" algn="l" eaLnBrk="0" hangingPunct="0">
                        <a:lnSpc>
                          <a:spcPct val="95000"/>
                        </a:lnSpc>
                        <a:spcAft>
                          <a:spcPct val="35000"/>
                        </a:spcAft>
                        <a:buClr>
                          <a:schemeClr val="bg2"/>
                        </a:buClr>
                        <a:buFont typeface="Arial" charset="0"/>
                        <a:defRPr sz="1000">
                          <a:solidFill>
                            <a:schemeClr val="tx1"/>
                          </a:solidFill>
                          <a:latin typeface="Arial" charset="0"/>
                        </a:defRPr>
                      </a:lvl5pPr>
                      <a:lvl6pPr marL="2514600" indent="-228600" eaLnBrk="0" fontAlgn="base" hangingPunct="0">
                        <a:lnSpc>
                          <a:spcPct val="95000"/>
                        </a:lnSpc>
                        <a:spcBef>
                          <a:spcPct val="0"/>
                        </a:spcBef>
                        <a:spcAft>
                          <a:spcPct val="35000"/>
                        </a:spcAft>
                        <a:buClr>
                          <a:schemeClr val="bg2"/>
                        </a:buClr>
                        <a:buFont typeface="Arial" charset="0"/>
                        <a:defRPr sz="1000">
                          <a:solidFill>
                            <a:schemeClr val="tx1"/>
                          </a:solidFill>
                          <a:latin typeface="Arial" charset="0"/>
                        </a:defRPr>
                      </a:lvl6pPr>
                      <a:lvl7pPr marL="2971800" indent="-228600" eaLnBrk="0" fontAlgn="base" hangingPunct="0">
                        <a:lnSpc>
                          <a:spcPct val="95000"/>
                        </a:lnSpc>
                        <a:spcBef>
                          <a:spcPct val="0"/>
                        </a:spcBef>
                        <a:spcAft>
                          <a:spcPct val="35000"/>
                        </a:spcAft>
                        <a:buClr>
                          <a:schemeClr val="bg2"/>
                        </a:buClr>
                        <a:buFont typeface="Arial" charset="0"/>
                        <a:defRPr sz="1000">
                          <a:solidFill>
                            <a:schemeClr val="tx1"/>
                          </a:solidFill>
                          <a:latin typeface="Arial" charset="0"/>
                        </a:defRPr>
                      </a:lvl7pPr>
                      <a:lvl8pPr marL="3429000" indent="-228600" eaLnBrk="0" fontAlgn="base" hangingPunct="0">
                        <a:lnSpc>
                          <a:spcPct val="95000"/>
                        </a:lnSpc>
                        <a:spcBef>
                          <a:spcPct val="0"/>
                        </a:spcBef>
                        <a:spcAft>
                          <a:spcPct val="35000"/>
                        </a:spcAft>
                        <a:buClr>
                          <a:schemeClr val="bg2"/>
                        </a:buClr>
                        <a:buFont typeface="Arial" charset="0"/>
                        <a:defRPr sz="1000">
                          <a:solidFill>
                            <a:schemeClr val="tx1"/>
                          </a:solidFill>
                          <a:latin typeface="Arial" charset="0"/>
                        </a:defRPr>
                      </a:lvl8pPr>
                      <a:lvl9pPr marL="3886200" indent="-228600" eaLnBrk="0" fontAlgn="base" hangingPunct="0">
                        <a:lnSpc>
                          <a:spcPct val="95000"/>
                        </a:lnSpc>
                        <a:spcBef>
                          <a:spcPct val="0"/>
                        </a:spcBef>
                        <a:spcAft>
                          <a:spcPct val="35000"/>
                        </a:spcAft>
                        <a:buClr>
                          <a:schemeClr val="bg2"/>
                        </a:buClr>
                        <a:buFont typeface="Arial" charset="0"/>
                        <a:defRPr sz="1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35000"/>
                        </a:spcAft>
                        <a:buClrTx/>
                        <a:buSzTx/>
                        <a:buFontTx/>
                        <a:buNone/>
                        <a:tabLst/>
                      </a:pPr>
                      <a:r>
                        <a:rPr kumimoji="0" lang="en-US" altLang="en-US" sz="1600" b="1" i="0" u="none" strike="noStrike" cap="none" normalizeH="0" baseline="0" smtClean="0">
                          <a:ln>
                            <a:noFill/>
                          </a:ln>
                          <a:solidFill>
                            <a:schemeClr val="tx1"/>
                          </a:solidFill>
                          <a:effectLst/>
                          <a:latin typeface="Arial" charset="0"/>
                          <a:cs typeface="Arial"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A8F"/>
                    </a:solidFill>
                  </a:tcPr>
                </a:tc>
              </a:tr>
              <a:tr h="454025">
                <a:tc>
                  <a:txBody>
                    <a:bodyPr/>
                    <a:lstStyle>
                      <a:lvl1pPr algn="l" eaLnBrk="0" hangingPunct="0">
                        <a:lnSpc>
                          <a:spcPct val="95000"/>
                        </a:lnSpc>
                        <a:spcAft>
                          <a:spcPct val="35000"/>
                        </a:spcAft>
                        <a:buClr>
                          <a:srgbClr val="678BA8"/>
                        </a:buClr>
                        <a:defRPr sz="2000">
                          <a:solidFill>
                            <a:schemeClr val="tx1"/>
                          </a:solidFill>
                          <a:latin typeface="Arial" charset="0"/>
                        </a:defRPr>
                      </a:lvl1pPr>
                      <a:lvl2pPr marL="742950" indent="-285750" algn="l" eaLnBrk="0" hangingPunct="0">
                        <a:lnSpc>
                          <a:spcPct val="95000"/>
                        </a:lnSpc>
                        <a:spcAft>
                          <a:spcPct val="35000"/>
                        </a:spcAft>
                        <a:buClr>
                          <a:schemeClr val="folHlink"/>
                        </a:buClr>
                        <a:buFont typeface="Arial" charset="0"/>
                        <a:defRPr>
                          <a:solidFill>
                            <a:schemeClr val="tx1"/>
                          </a:solidFill>
                          <a:latin typeface="Arial" charset="0"/>
                        </a:defRPr>
                      </a:lvl2pPr>
                      <a:lvl3pPr marL="1143000" indent="-228600" algn="l" eaLnBrk="0" hangingPunct="0">
                        <a:lnSpc>
                          <a:spcPct val="95000"/>
                        </a:lnSpc>
                        <a:spcAft>
                          <a:spcPct val="35000"/>
                        </a:spcAft>
                        <a:buClr>
                          <a:schemeClr val="bg2"/>
                        </a:buClr>
                        <a:defRPr sz="1400">
                          <a:solidFill>
                            <a:schemeClr val="tx1"/>
                          </a:solidFill>
                          <a:latin typeface="Arial" charset="0"/>
                        </a:defRPr>
                      </a:lvl3pPr>
                      <a:lvl4pPr marL="1600200" indent="-228600" algn="l" eaLnBrk="0" hangingPunct="0">
                        <a:lnSpc>
                          <a:spcPct val="95000"/>
                        </a:lnSpc>
                        <a:spcAft>
                          <a:spcPct val="35000"/>
                        </a:spcAft>
                        <a:buClr>
                          <a:schemeClr val="bg2"/>
                        </a:buClr>
                        <a:defRPr sz="1200">
                          <a:solidFill>
                            <a:schemeClr val="tx1"/>
                          </a:solidFill>
                          <a:latin typeface="Arial" charset="0"/>
                        </a:defRPr>
                      </a:lvl4pPr>
                      <a:lvl5pPr marL="2057400" indent="-228600" algn="l" eaLnBrk="0" hangingPunct="0">
                        <a:lnSpc>
                          <a:spcPct val="95000"/>
                        </a:lnSpc>
                        <a:spcAft>
                          <a:spcPct val="35000"/>
                        </a:spcAft>
                        <a:buClr>
                          <a:schemeClr val="bg2"/>
                        </a:buClr>
                        <a:buFont typeface="Arial" charset="0"/>
                        <a:defRPr sz="1000">
                          <a:solidFill>
                            <a:schemeClr val="tx1"/>
                          </a:solidFill>
                          <a:latin typeface="Arial" charset="0"/>
                        </a:defRPr>
                      </a:lvl5pPr>
                      <a:lvl6pPr marL="2514600" indent="-228600" eaLnBrk="0" fontAlgn="base" hangingPunct="0">
                        <a:lnSpc>
                          <a:spcPct val="95000"/>
                        </a:lnSpc>
                        <a:spcBef>
                          <a:spcPct val="0"/>
                        </a:spcBef>
                        <a:spcAft>
                          <a:spcPct val="35000"/>
                        </a:spcAft>
                        <a:buClr>
                          <a:schemeClr val="bg2"/>
                        </a:buClr>
                        <a:buFont typeface="Arial" charset="0"/>
                        <a:defRPr sz="1000">
                          <a:solidFill>
                            <a:schemeClr val="tx1"/>
                          </a:solidFill>
                          <a:latin typeface="Arial" charset="0"/>
                        </a:defRPr>
                      </a:lvl6pPr>
                      <a:lvl7pPr marL="2971800" indent="-228600" eaLnBrk="0" fontAlgn="base" hangingPunct="0">
                        <a:lnSpc>
                          <a:spcPct val="95000"/>
                        </a:lnSpc>
                        <a:spcBef>
                          <a:spcPct val="0"/>
                        </a:spcBef>
                        <a:spcAft>
                          <a:spcPct val="35000"/>
                        </a:spcAft>
                        <a:buClr>
                          <a:schemeClr val="bg2"/>
                        </a:buClr>
                        <a:buFont typeface="Arial" charset="0"/>
                        <a:defRPr sz="1000">
                          <a:solidFill>
                            <a:schemeClr val="tx1"/>
                          </a:solidFill>
                          <a:latin typeface="Arial" charset="0"/>
                        </a:defRPr>
                      </a:lvl7pPr>
                      <a:lvl8pPr marL="3429000" indent="-228600" eaLnBrk="0" fontAlgn="base" hangingPunct="0">
                        <a:lnSpc>
                          <a:spcPct val="95000"/>
                        </a:lnSpc>
                        <a:spcBef>
                          <a:spcPct val="0"/>
                        </a:spcBef>
                        <a:spcAft>
                          <a:spcPct val="35000"/>
                        </a:spcAft>
                        <a:buClr>
                          <a:schemeClr val="bg2"/>
                        </a:buClr>
                        <a:buFont typeface="Arial" charset="0"/>
                        <a:defRPr sz="1000">
                          <a:solidFill>
                            <a:schemeClr val="tx1"/>
                          </a:solidFill>
                          <a:latin typeface="Arial" charset="0"/>
                        </a:defRPr>
                      </a:lvl8pPr>
                      <a:lvl9pPr marL="3886200" indent="-228600" eaLnBrk="0" fontAlgn="base" hangingPunct="0">
                        <a:lnSpc>
                          <a:spcPct val="95000"/>
                        </a:lnSpc>
                        <a:spcBef>
                          <a:spcPct val="0"/>
                        </a:spcBef>
                        <a:spcAft>
                          <a:spcPct val="35000"/>
                        </a:spcAft>
                        <a:buClr>
                          <a:schemeClr val="bg2"/>
                        </a:buClr>
                        <a:buFont typeface="Arial" charset="0"/>
                        <a:defRPr sz="1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35000"/>
                        </a:spcAft>
                        <a:buClrTx/>
                        <a:buSzTx/>
                        <a:buFontTx/>
                        <a:buNone/>
                        <a:tabLst/>
                      </a:pPr>
                      <a:r>
                        <a:rPr kumimoji="0" lang="ru-RU" altLang="en-US" sz="1800" b="1" i="0" u="none" strike="noStrike" cap="none" normalizeH="0" baseline="0" dirty="0" smtClean="0">
                          <a:ln>
                            <a:noFill/>
                          </a:ln>
                          <a:solidFill>
                            <a:schemeClr val="bg1"/>
                          </a:solidFill>
                          <a:effectLst/>
                          <a:latin typeface="Arial" charset="0"/>
                          <a:cs typeface="Arial" charset="0"/>
                        </a:rPr>
                        <a:t>Год 2</a:t>
                      </a:r>
                      <a:endParaRPr kumimoji="0" lang="en-US" altLang="en-US" sz="1800" b="1" i="0" u="none" strike="noStrike" cap="none" normalizeH="0" baseline="0" dirty="0" smtClean="0">
                        <a:ln>
                          <a:noFill/>
                        </a:ln>
                        <a:solidFill>
                          <a:schemeClr val="bg1"/>
                        </a:solidFill>
                        <a:effectLst/>
                        <a:latin typeface="Arial" charset="0"/>
                        <a:cs typeface="Arial" charset="0"/>
                      </a:endParaRPr>
                    </a:p>
                  </a:txBody>
                  <a:tcPr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5A0A"/>
                    </a:solidFill>
                  </a:tcPr>
                </a:tc>
                <a:tc>
                  <a:txBody>
                    <a:bodyPr/>
                    <a:lstStyle>
                      <a:lvl1pPr algn="l" eaLnBrk="0" hangingPunct="0">
                        <a:lnSpc>
                          <a:spcPct val="95000"/>
                        </a:lnSpc>
                        <a:spcAft>
                          <a:spcPct val="35000"/>
                        </a:spcAft>
                        <a:buClr>
                          <a:srgbClr val="678BA8"/>
                        </a:buClr>
                        <a:defRPr sz="2000">
                          <a:solidFill>
                            <a:schemeClr val="tx1"/>
                          </a:solidFill>
                          <a:latin typeface="Arial" charset="0"/>
                        </a:defRPr>
                      </a:lvl1pPr>
                      <a:lvl2pPr marL="742950" indent="-285750" algn="l" eaLnBrk="0" hangingPunct="0">
                        <a:lnSpc>
                          <a:spcPct val="95000"/>
                        </a:lnSpc>
                        <a:spcAft>
                          <a:spcPct val="35000"/>
                        </a:spcAft>
                        <a:buClr>
                          <a:schemeClr val="folHlink"/>
                        </a:buClr>
                        <a:buFont typeface="Arial" charset="0"/>
                        <a:defRPr>
                          <a:solidFill>
                            <a:schemeClr val="tx1"/>
                          </a:solidFill>
                          <a:latin typeface="Arial" charset="0"/>
                        </a:defRPr>
                      </a:lvl2pPr>
                      <a:lvl3pPr marL="1143000" indent="-228600" algn="l" eaLnBrk="0" hangingPunct="0">
                        <a:lnSpc>
                          <a:spcPct val="95000"/>
                        </a:lnSpc>
                        <a:spcAft>
                          <a:spcPct val="35000"/>
                        </a:spcAft>
                        <a:buClr>
                          <a:schemeClr val="bg2"/>
                        </a:buClr>
                        <a:defRPr sz="1400">
                          <a:solidFill>
                            <a:schemeClr val="tx1"/>
                          </a:solidFill>
                          <a:latin typeface="Arial" charset="0"/>
                        </a:defRPr>
                      </a:lvl3pPr>
                      <a:lvl4pPr marL="1600200" indent="-228600" algn="l" eaLnBrk="0" hangingPunct="0">
                        <a:lnSpc>
                          <a:spcPct val="95000"/>
                        </a:lnSpc>
                        <a:spcAft>
                          <a:spcPct val="35000"/>
                        </a:spcAft>
                        <a:buClr>
                          <a:schemeClr val="bg2"/>
                        </a:buClr>
                        <a:defRPr sz="1200">
                          <a:solidFill>
                            <a:schemeClr val="tx1"/>
                          </a:solidFill>
                          <a:latin typeface="Arial" charset="0"/>
                        </a:defRPr>
                      </a:lvl4pPr>
                      <a:lvl5pPr marL="2057400" indent="-228600" algn="l" eaLnBrk="0" hangingPunct="0">
                        <a:lnSpc>
                          <a:spcPct val="95000"/>
                        </a:lnSpc>
                        <a:spcAft>
                          <a:spcPct val="35000"/>
                        </a:spcAft>
                        <a:buClr>
                          <a:schemeClr val="bg2"/>
                        </a:buClr>
                        <a:buFont typeface="Arial" charset="0"/>
                        <a:defRPr sz="1000">
                          <a:solidFill>
                            <a:schemeClr val="tx1"/>
                          </a:solidFill>
                          <a:latin typeface="Arial" charset="0"/>
                        </a:defRPr>
                      </a:lvl5pPr>
                      <a:lvl6pPr marL="2514600" indent="-228600" eaLnBrk="0" fontAlgn="base" hangingPunct="0">
                        <a:lnSpc>
                          <a:spcPct val="95000"/>
                        </a:lnSpc>
                        <a:spcBef>
                          <a:spcPct val="0"/>
                        </a:spcBef>
                        <a:spcAft>
                          <a:spcPct val="35000"/>
                        </a:spcAft>
                        <a:buClr>
                          <a:schemeClr val="bg2"/>
                        </a:buClr>
                        <a:buFont typeface="Arial" charset="0"/>
                        <a:defRPr sz="1000">
                          <a:solidFill>
                            <a:schemeClr val="tx1"/>
                          </a:solidFill>
                          <a:latin typeface="Arial" charset="0"/>
                        </a:defRPr>
                      </a:lvl6pPr>
                      <a:lvl7pPr marL="2971800" indent="-228600" eaLnBrk="0" fontAlgn="base" hangingPunct="0">
                        <a:lnSpc>
                          <a:spcPct val="95000"/>
                        </a:lnSpc>
                        <a:spcBef>
                          <a:spcPct val="0"/>
                        </a:spcBef>
                        <a:spcAft>
                          <a:spcPct val="35000"/>
                        </a:spcAft>
                        <a:buClr>
                          <a:schemeClr val="bg2"/>
                        </a:buClr>
                        <a:buFont typeface="Arial" charset="0"/>
                        <a:defRPr sz="1000">
                          <a:solidFill>
                            <a:schemeClr val="tx1"/>
                          </a:solidFill>
                          <a:latin typeface="Arial" charset="0"/>
                        </a:defRPr>
                      </a:lvl7pPr>
                      <a:lvl8pPr marL="3429000" indent="-228600" eaLnBrk="0" fontAlgn="base" hangingPunct="0">
                        <a:lnSpc>
                          <a:spcPct val="95000"/>
                        </a:lnSpc>
                        <a:spcBef>
                          <a:spcPct val="0"/>
                        </a:spcBef>
                        <a:spcAft>
                          <a:spcPct val="35000"/>
                        </a:spcAft>
                        <a:buClr>
                          <a:schemeClr val="bg2"/>
                        </a:buClr>
                        <a:buFont typeface="Arial" charset="0"/>
                        <a:defRPr sz="1000">
                          <a:solidFill>
                            <a:schemeClr val="tx1"/>
                          </a:solidFill>
                          <a:latin typeface="Arial" charset="0"/>
                        </a:defRPr>
                      </a:lvl8pPr>
                      <a:lvl9pPr marL="3886200" indent="-228600" eaLnBrk="0" fontAlgn="base" hangingPunct="0">
                        <a:lnSpc>
                          <a:spcPct val="95000"/>
                        </a:lnSpc>
                        <a:spcBef>
                          <a:spcPct val="0"/>
                        </a:spcBef>
                        <a:spcAft>
                          <a:spcPct val="35000"/>
                        </a:spcAft>
                        <a:buClr>
                          <a:schemeClr val="bg2"/>
                        </a:buClr>
                        <a:buFont typeface="Arial" charset="0"/>
                        <a:defRPr sz="1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35000"/>
                        </a:spcAft>
                        <a:buClrTx/>
                        <a:buSzTx/>
                        <a:buFontTx/>
                        <a:buNone/>
                        <a:tabLst/>
                      </a:pPr>
                      <a:r>
                        <a:rPr kumimoji="0" lang="en-US" altLang="en-US" sz="1600" b="1" i="0" u="none" strike="noStrike" cap="none" normalizeH="0" baseline="0" smtClean="0">
                          <a:ln>
                            <a:noFill/>
                          </a:ln>
                          <a:solidFill>
                            <a:schemeClr val="tx1"/>
                          </a:solidFill>
                          <a:effectLst/>
                          <a:latin typeface="Arial" charset="0"/>
                          <a:cs typeface="Arial" charset="0"/>
                        </a:rPr>
                        <a:t>1</a:t>
                      </a:r>
                      <a:r>
                        <a:rPr kumimoji="0" lang="ru-RU" altLang="en-US" sz="1600" b="1" i="0" u="none" strike="noStrike" cap="none" normalizeH="0" baseline="0" smtClean="0">
                          <a:ln>
                            <a:noFill/>
                          </a:ln>
                          <a:solidFill>
                            <a:schemeClr val="tx1"/>
                          </a:solidFill>
                          <a:effectLst/>
                          <a:latin typeface="Arial" charset="0"/>
                          <a:cs typeface="Arial" charset="0"/>
                        </a:rPr>
                        <a:t>15</a:t>
                      </a:r>
                      <a:r>
                        <a:rPr kumimoji="0" lang="en-US" altLang="en-US" sz="1600" b="1" i="0" u="none" strike="noStrike" cap="none" normalizeH="0" baseline="0" smtClean="0">
                          <a:ln>
                            <a:noFill/>
                          </a:ln>
                          <a:solidFill>
                            <a:schemeClr val="tx1"/>
                          </a:solidFill>
                          <a:effectLst/>
                          <a:latin typeface="Arial" charset="0"/>
                          <a:cs typeface="Arial" charset="0"/>
                        </a:rPr>
                        <a:t>TB</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E1E9"/>
                    </a:solidFill>
                  </a:tcPr>
                </a:tc>
                <a:tc>
                  <a:txBody>
                    <a:bodyPr/>
                    <a:lstStyle>
                      <a:lvl1pPr algn="l" eaLnBrk="0" hangingPunct="0">
                        <a:lnSpc>
                          <a:spcPct val="95000"/>
                        </a:lnSpc>
                        <a:spcAft>
                          <a:spcPct val="35000"/>
                        </a:spcAft>
                        <a:buClr>
                          <a:srgbClr val="678BA8"/>
                        </a:buClr>
                        <a:defRPr sz="2000">
                          <a:solidFill>
                            <a:schemeClr val="tx1"/>
                          </a:solidFill>
                          <a:latin typeface="Arial" charset="0"/>
                        </a:defRPr>
                      </a:lvl1pPr>
                      <a:lvl2pPr marL="742950" indent="-285750" algn="l" eaLnBrk="0" hangingPunct="0">
                        <a:lnSpc>
                          <a:spcPct val="95000"/>
                        </a:lnSpc>
                        <a:spcAft>
                          <a:spcPct val="35000"/>
                        </a:spcAft>
                        <a:buClr>
                          <a:schemeClr val="folHlink"/>
                        </a:buClr>
                        <a:buFont typeface="Arial" charset="0"/>
                        <a:defRPr>
                          <a:solidFill>
                            <a:schemeClr val="tx1"/>
                          </a:solidFill>
                          <a:latin typeface="Arial" charset="0"/>
                        </a:defRPr>
                      </a:lvl2pPr>
                      <a:lvl3pPr marL="1143000" indent="-228600" algn="l" eaLnBrk="0" hangingPunct="0">
                        <a:lnSpc>
                          <a:spcPct val="95000"/>
                        </a:lnSpc>
                        <a:spcAft>
                          <a:spcPct val="35000"/>
                        </a:spcAft>
                        <a:buClr>
                          <a:schemeClr val="bg2"/>
                        </a:buClr>
                        <a:defRPr sz="1400">
                          <a:solidFill>
                            <a:schemeClr val="tx1"/>
                          </a:solidFill>
                          <a:latin typeface="Arial" charset="0"/>
                        </a:defRPr>
                      </a:lvl3pPr>
                      <a:lvl4pPr marL="1600200" indent="-228600" algn="l" eaLnBrk="0" hangingPunct="0">
                        <a:lnSpc>
                          <a:spcPct val="95000"/>
                        </a:lnSpc>
                        <a:spcAft>
                          <a:spcPct val="35000"/>
                        </a:spcAft>
                        <a:buClr>
                          <a:schemeClr val="bg2"/>
                        </a:buClr>
                        <a:defRPr sz="1200">
                          <a:solidFill>
                            <a:schemeClr val="tx1"/>
                          </a:solidFill>
                          <a:latin typeface="Arial" charset="0"/>
                        </a:defRPr>
                      </a:lvl4pPr>
                      <a:lvl5pPr marL="2057400" indent="-228600" algn="l" eaLnBrk="0" hangingPunct="0">
                        <a:lnSpc>
                          <a:spcPct val="95000"/>
                        </a:lnSpc>
                        <a:spcAft>
                          <a:spcPct val="35000"/>
                        </a:spcAft>
                        <a:buClr>
                          <a:schemeClr val="bg2"/>
                        </a:buClr>
                        <a:buFont typeface="Arial" charset="0"/>
                        <a:defRPr sz="1000">
                          <a:solidFill>
                            <a:schemeClr val="tx1"/>
                          </a:solidFill>
                          <a:latin typeface="Arial" charset="0"/>
                        </a:defRPr>
                      </a:lvl5pPr>
                      <a:lvl6pPr marL="2514600" indent="-228600" eaLnBrk="0" fontAlgn="base" hangingPunct="0">
                        <a:lnSpc>
                          <a:spcPct val="95000"/>
                        </a:lnSpc>
                        <a:spcBef>
                          <a:spcPct val="0"/>
                        </a:spcBef>
                        <a:spcAft>
                          <a:spcPct val="35000"/>
                        </a:spcAft>
                        <a:buClr>
                          <a:schemeClr val="bg2"/>
                        </a:buClr>
                        <a:buFont typeface="Arial" charset="0"/>
                        <a:defRPr sz="1000">
                          <a:solidFill>
                            <a:schemeClr val="tx1"/>
                          </a:solidFill>
                          <a:latin typeface="Arial" charset="0"/>
                        </a:defRPr>
                      </a:lvl6pPr>
                      <a:lvl7pPr marL="2971800" indent="-228600" eaLnBrk="0" fontAlgn="base" hangingPunct="0">
                        <a:lnSpc>
                          <a:spcPct val="95000"/>
                        </a:lnSpc>
                        <a:spcBef>
                          <a:spcPct val="0"/>
                        </a:spcBef>
                        <a:spcAft>
                          <a:spcPct val="35000"/>
                        </a:spcAft>
                        <a:buClr>
                          <a:schemeClr val="bg2"/>
                        </a:buClr>
                        <a:buFont typeface="Arial" charset="0"/>
                        <a:defRPr sz="1000">
                          <a:solidFill>
                            <a:schemeClr val="tx1"/>
                          </a:solidFill>
                          <a:latin typeface="Arial" charset="0"/>
                        </a:defRPr>
                      </a:lvl7pPr>
                      <a:lvl8pPr marL="3429000" indent="-228600" eaLnBrk="0" fontAlgn="base" hangingPunct="0">
                        <a:lnSpc>
                          <a:spcPct val="95000"/>
                        </a:lnSpc>
                        <a:spcBef>
                          <a:spcPct val="0"/>
                        </a:spcBef>
                        <a:spcAft>
                          <a:spcPct val="35000"/>
                        </a:spcAft>
                        <a:buClr>
                          <a:schemeClr val="bg2"/>
                        </a:buClr>
                        <a:buFont typeface="Arial" charset="0"/>
                        <a:defRPr sz="1000">
                          <a:solidFill>
                            <a:schemeClr val="tx1"/>
                          </a:solidFill>
                          <a:latin typeface="Arial" charset="0"/>
                        </a:defRPr>
                      </a:lvl8pPr>
                      <a:lvl9pPr marL="3886200" indent="-228600" eaLnBrk="0" fontAlgn="base" hangingPunct="0">
                        <a:lnSpc>
                          <a:spcPct val="95000"/>
                        </a:lnSpc>
                        <a:spcBef>
                          <a:spcPct val="0"/>
                        </a:spcBef>
                        <a:spcAft>
                          <a:spcPct val="35000"/>
                        </a:spcAft>
                        <a:buClr>
                          <a:schemeClr val="bg2"/>
                        </a:buClr>
                        <a:buFont typeface="Arial" charset="0"/>
                        <a:defRPr sz="1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35000"/>
                        </a:spcAft>
                        <a:buClrTx/>
                        <a:buSzTx/>
                        <a:buFontTx/>
                        <a:buNone/>
                        <a:tabLst/>
                      </a:pPr>
                      <a:r>
                        <a:rPr kumimoji="0" lang="en-US" altLang="en-US" sz="1600" b="1" i="0" u="none" strike="noStrike" cap="none" normalizeH="0" baseline="0" smtClean="0">
                          <a:ln>
                            <a:noFill/>
                          </a:ln>
                          <a:solidFill>
                            <a:schemeClr val="tx1"/>
                          </a:solidFill>
                          <a:effectLst/>
                          <a:latin typeface="Arial" charset="0"/>
                          <a:cs typeface="Arial" charset="0"/>
                        </a:rPr>
                        <a:t>55TB</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A8F"/>
                    </a:solidFill>
                  </a:tcPr>
                </a:tc>
              </a:tr>
              <a:tr h="500063">
                <a:tc>
                  <a:txBody>
                    <a:bodyPr/>
                    <a:lstStyle>
                      <a:lvl1pPr algn="l" eaLnBrk="0" hangingPunct="0">
                        <a:lnSpc>
                          <a:spcPct val="95000"/>
                        </a:lnSpc>
                        <a:spcAft>
                          <a:spcPct val="35000"/>
                        </a:spcAft>
                        <a:buClr>
                          <a:srgbClr val="678BA8"/>
                        </a:buClr>
                        <a:defRPr sz="2000">
                          <a:solidFill>
                            <a:schemeClr val="tx1"/>
                          </a:solidFill>
                          <a:latin typeface="Arial" charset="0"/>
                        </a:defRPr>
                      </a:lvl1pPr>
                      <a:lvl2pPr marL="742950" indent="-285750" algn="l" eaLnBrk="0" hangingPunct="0">
                        <a:lnSpc>
                          <a:spcPct val="95000"/>
                        </a:lnSpc>
                        <a:spcAft>
                          <a:spcPct val="35000"/>
                        </a:spcAft>
                        <a:buClr>
                          <a:schemeClr val="folHlink"/>
                        </a:buClr>
                        <a:buFont typeface="Arial" charset="0"/>
                        <a:defRPr>
                          <a:solidFill>
                            <a:schemeClr val="tx1"/>
                          </a:solidFill>
                          <a:latin typeface="Arial" charset="0"/>
                        </a:defRPr>
                      </a:lvl2pPr>
                      <a:lvl3pPr marL="1143000" indent="-228600" algn="l" eaLnBrk="0" hangingPunct="0">
                        <a:lnSpc>
                          <a:spcPct val="95000"/>
                        </a:lnSpc>
                        <a:spcAft>
                          <a:spcPct val="35000"/>
                        </a:spcAft>
                        <a:buClr>
                          <a:schemeClr val="bg2"/>
                        </a:buClr>
                        <a:defRPr sz="1400">
                          <a:solidFill>
                            <a:schemeClr val="tx1"/>
                          </a:solidFill>
                          <a:latin typeface="Arial" charset="0"/>
                        </a:defRPr>
                      </a:lvl3pPr>
                      <a:lvl4pPr marL="1600200" indent="-228600" algn="l" eaLnBrk="0" hangingPunct="0">
                        <a:lnSpc>
                          <a:spcPct val="95000"/>
                        </a:lnSpc>
                        <a:spcAft>
                          <a:spcPct val="35000"/>
                        </a:spcAft>
                        <a:buClr>
                          <a:schemeClr val="bg2"/>
                        </a:buClr>
                        <a:defRPr sz="1200">
                          <a:solidFill>
                            <a:schemeClr val="tx1"/>
                          </a:solidFill>
                          <a:latin typeface="Arial" charset="0"/>
                        </a:defRPr>
                      </a:lvl4pPr>
                      <a:lvl5pPr marL="2057400" indent="-228600" algn="l" eaLnBrk="0" hangingPunct="0">
                        <a:lnSpc>
                          <a:spcPct val="95000"/>
                        </a:lnSpc>
                        <a:spcAft>
                          <a:spcPct val="35000"/>
                        </a:spcAft>
                        <a:buClr>
                          <a:schemeClr val="bg2"/>
                        </a:buClr>
                        <a:buFont typeface="Arial" charset="0"/>
                        <a:defRPr sz="1000">
                          <a:solidFill>
                            <a:schemeClr val="tx1"/>
                          </a:solidFill>
                          <a:latin typeface="Arial" charset="0"/>
                        </a:defRPr>
                      </a:lvl5pPr>
                      <a:lvl6pPr marL="2514600" indent="-228600" eaLnBrk="0" fontAlgn="base" hangingPunct="0">
                        <a:lnSpc>
                          <a:spcPct val="95000"/>
                        </a:lnSpc>
                        <a:spcBef>
                          <a:spcPct val="0"/>
                        </a:spcBef>
                        <a:spcAft>
                          <a:spcPct val="35000"/>
                        </a:spcAft>
                        <a:buClr>
                          <a:schemeClr val="bg2"/>
                        </a:buClr>
                        <a:buFont typeface="Arial" charset="0"/>
                        <a:defRPr sz="1000">
                          <a:solidFill>
                            <a:schemeClr val="tx1"/>
                          </a:solidFill>
                          <a:latin typeface="Arial" charset="0"/>
                        </a:defRPr>
                      </a:lvl6pPr>
                      <a:lvl7pPr marL="2971800" indent="-228600" eaLnBrk="0" fontAlgn="base" hangingPunct="0">
                        <a:lnSpc>
                          <a:spcPct val="95000"/>
                        </a:lnSpc>
                        <a:spcBef>
                          <a:spcPct val="0"/>
                        </a:spcBef>
                        <a:spcAft>
                          <a:spcPct val="35000"/>
                        </a:spcAft>
                        <a:buClr>
                          <a:schemeClr val="bg2"/>
                        </a:buClr>
                        <a:buFont typeface="Arial" charset="0"/>
                        <a:defRPr sz="1000">
                          <a:solidFill>
                            <a:schemeClr val="tx1"/>
                          </a:solidFill>
                          <a:latin typeface="Arial" charset="0"/>
                        </a:defRPr>
                      </a:lvl7pPr>
                      <a:lvl8pPr marL="3429000" indent="-228600" eaLnBrk="0" fontAlgn="base" hangingPunct="0">
                        <a:lnSpc>
                          <a:spcPct val="95000"/>
                        </a:lnSpc>
                        <a:spcBef>
                          <a:spcPct val="0"/>
                        </a:spcBef>
                        <a:spcAft>
                          <a:spcPct val="35000"/>
                        </a:spcAft>
                        <a:buClr>
                          <a:schemeClr val="bg2"/>
                        </a:buClr>
                        <a:buFont typeface="Arial" charset="0"/>
                        <a:defRPr sz="1000">
                          <a:solidFill>
                            <a:schemeClr val="tx1"/>
                          </a:solidFill>
                          <a:latin typeface="Arial" charset="0"/>
                        </a:defRPr>
                      </a:lvl8pPr>
                      <a:lvl9pPr marL="3886200" indent="-228600" eaLnBrk="0" fontAlgn="base" hangingPunct="0">
                        <a:lnSpc>
                          <a:spcPct val="95000"/>
                        </a:lnSpc>
                        <a:spcBef>
                          <a:spcPct val="0"/>
                        </a:spcBef>
                        <a:spcAft>
                          <a:spcPct val="35000"/>
                        </a:spcAft>
                        <a:buClr>
                          <a:schemeClr val="bg2"/>
                        </a:buClr>
                        <a:buFont typeface="Arial" charset="0"/>
                        <a:defRPr sz="1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35000"/>
                        </a:spcAft>
                        <a:buClrTx/>
                        <a:buSzTx/>
                        <a:buFontTx/>
                        <a:buNone/>
                        <a:tabLst/>
                      </a:pPr>
                      <a:r>
                        <a:rPr kumimoji="0" lang="ru-RU" altLang="en-US" sz="1800" b="1" i="0" u="none" strike="noStrike" cap="none" normalizeH="0" baseline="0" dirty="0" smtClean="0">
                          <a:ln>
                            <a:noFill/>
                          </a:ln>
                          <a:solidFill>
                            <a:schemeClr val="bg1"/>
                          </a:solidFill>
                          <a:effectLst/>
                          <a:latin typeface="Arial" charset="0"/>
                          <a:cs typeface="Arial" charset="0"/>
                        </a:rPr>
                        <a:t>Год 3</a:t>
                      </a:r>
                      <a:endParaRPr kumimoji="0" lang="en-US" altLang="en-US" sz="1800" b="1" i="0" u="none" strike="noStrike" cap="none" normalizeH="0" baseline="0" dirty="0" smtClean="0">
                        <a:ln>
                          <a:noFill/>
                        </a:ln>
                        <a:solidFill>
                          <a:schemeClr val="bg1"/>
                        </a:solidFill>
                        <a:effectLst/>
                        <a:latin typeface="Arial" charset="0"/>
                        <a:cs typeface="Arial" charset="0"/>
                      </a:endParaRPr>
                    </a:p>
                  </a:txBody>
                  <a:tcPr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5A0A"/>
                    </a:solidFill>
                  </a:tcPr>
                </a:tc>
                <a:tc>
                  <a:txBody>
                    <a:bodyPr/>
                    <a:lstStyle>
                      <a:lvl1pPr algn="l" eaLnBrk="0" hangingPunct="0">
                        <a:lnSpc>
                          <a:spcPct val="95000"/>
                        </a:lnSpc>
                        <a:spcAft>
                          <a:spcPct val="35000"/>
                        </a:spcAft>
                        <a:buClr>
                          <a:srgbClr val="678BA8"/>
                        </a:buClr>
                        <a:defRPr sz="2000">
                          <a:solidFill>
                            <a:schemeClr val="tx1"/>
                          </a:solidFill>
                          <a:latin typeface="Arial" charset="0"/>
                        </a:defRPr>
                      </a:lvl1pPr>
                      <a:lvl2pPr marL="742950" indent="-285750" algn="l" eaLnBrk="0" hangingPunct="0">
                        <a:lnSpc>
                          <a:spcPct val="95000"/>
                        </a:lnSpc>
                        <a:spcAft>
                          <a:spcPct val="35000"/>
                        </a:spcAft>
                        <a:buClr>
                          <a:schemeClr val="folHlink"/>
                        </a:buClr>
                        <a:buFont typeface="Arial" charset="0"/>
                        <a:defRPr>
                          <a:solidFill>
                            <a:schemeClr val="tx1"/>
                          </a:solidFill>
                          <a:latin typeface="Arial" charset="0"/>
                        </a:defRPr>
                      </a:lvl2pPr>
                      <a:lvl3pPr marL="1143000" indent="-228600" algn="l" eaLnBrk="0" hangingPunct="0">
                        <a:lnSpc>
                          <a:spcPct val="95000"/>
                        </a:lnSpc>
                        <a:spcAft>
                          <a:spcPct val="35000"/>
                        </a:spcAft>
                        <a:buClr>
                          <a:schemeClr val="bg2"/>
                        </a:buClr>
                        <a:defRPr sz="1400">
                          <a:solidFill>
                            <a:schemeClr val="tx1"/>
                          </a:solidFill>
                          <a:latin typeface="Arial" charset="0"/>
                        </a:defRPr>
                      </a:lvl3pPr>
                      <a:lvl4pPr marL="1600200" indent="-228600" algn="l" eaLnBrk="0" hangingPunct="0">
                        <a:lnSpc>
                          <a:spcPct val="95000"/>
                        </a:lnSpc>
                        <a:spcAft>
                          <a:spcPct val="35000"/>
                        </a:spcAft>
                        <a:buClr>
                          <a:schemeClr val="bg2"/>
                        </a:buClr>
                        <a:defRPr sz="1200">
                          <a:solidFill>
                            <a:schemeClr val="tx1"/>
                          </a:solidFill>
                          <a:latin typeface="Arial" charset="0"/>
                        </a:defRPr>
                      </a:lvl4pPr>
                      <a:lvl5pPr marL="2057400" indent="-228600" algn="l" eaLnBrk="0" hangingPunct="0">
                        <a:lnSpc>
                          <a:spcPct val="95000"/>
                        </a:lnSpc>
                        <a:spcAft>
                          <a:spcPct val="35000"/>
                        </a:spcAft>
                        <a:buClr>
                          <a:schemeClr val="bg2"/>
                        </a:buClr>
                        <a:buFont typeface="Arial" charset="0"/>
                        <a:defRPr sz="1000">
                          <a:solidFill>
                            <a:schemeClr val="tx1"/>
                          </a:solidFill>
                          <a:latin typeface="Arial" charset="0"/>
                        </a:defRPr>
                      </a:lvl5pPr>
                      <a:lvl6pPr marL="2514600" indent="-228600" eaLnBrk="0" fontAlgn="base" hangingPunct="0">
                        <a:lnSpc>
                          <a:spcPct val="95000"/>
                        </a:lnSpc>
                        <a:spcBef>
                          <a:spcPct val="0"/>
                        </a:spcBef>
                        <a:spcAft>
                          <a:spcPct val="35000"/>
                        </a:spcAft>
                        <a:buClr>
                          <a:schemeClr val="bg2"/>
                        </a:buClr>
                        <a:buFont typeface="Arial" charset="0"/>
                        <a:defRPr sz="1000">
                          <a:solidFill>
                            <a:schemeClr val="tx1"/>
                          </a:solidFill>
                          <a:latin typeface="Arial" charset="0"/>
                        </a:defRPr>
                      </a:lvl6pPr>
                      <a:lvl7pPr marL="2971800" indent="-228600" eaLnBrk="0" fontAlgn="base" hangingPunct="0">
                        <a:lnSpc>
                          <a:spcPct val="95000"/>
                        </a:lnSpc>
                        <a:spcBef>
                          <a:spcPct val="0"/>
                        </a:spcBef>
                        <a:spcAft>
                          <a:spcPct val="35000"/>
                        </a:spcAft>
                        <a:buClr>
                          <a:schemeClr val="bg2"/>
                        </a:buClr>
                        <a:buFont typeface="Arial" charset="0"/>
                        <a:defRPr sz="1000">
                          <a:solidFill>
                            <a:schemeClr val="tx1"/>
                          </a:solidFill>
                          <a:latin typeface="Arial" charset="0"/>
                        </a:defRPr>
                      </a:lvl7pPr>
                      <a:lvl8pPr marL="3429000" indent="-228600" eaLnBrk="0" fontAlgn="base" hangingPunct="0">
                        <a:lnSpc>
                          <a:spcPct val="95000"/>
                        </a:lnSpc>
                        <a:spcBef>
                          <a:spcPct val="0"/>
                        </a:spcBef>
                        <a:spcAft>
                          <a:spcPct val="35000"/>
                        </a:spcAft>
                        <a:buClr>
                          <a:schemeClr val="bg2"/>
                        </a:buClr>
                        <a:buFont typeface="Arial" charset="0"/>
                        <a:defRPr sz="1000">
                          <a:solidFill>
                            <a:schemeClr val="tx1"/>
                          </a:solidFill>
                          <a:latin typeface="Arial" charset="0"/>
                        </a:defRPr>
                      </a:lvl8pPr>
                      <a:lvl9pPr marL="3886200" indent="-228600" eaLnBrk="0" fontAlgn="base" hangingPunct="0">
                        <a:lnSpc>
                          <a:spcPct val="95000"/>
                        </a:lnSpc>
                        <a:spcBef>
                          <a:spcPct val="0"/>
                        </a:spcBef>
                        <a:spcAft>
                          <a:spcPct val="35000"/>
                        </a:spcAft>
                        <a:buClr>
                          <a:schemeClr val="bg2"/>
                        </a:buClr>
                        <a:buFont typeface="Arial" charset="0"/>
                        <a:defRPr sz="1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35000"/>
                        </a:spcAft>
                        <a:buClrTx/>
                        <a:buSzTx/>
                        <a:buFontTx/>
                        <a:buNone/>
                        <a:tabLst/>
                      </a:pPr>
                      <a:r>
                        <a:rPr kumimoji="0" lang="ru-RU" altLang="en-US" sz="1600" b="1" i="0" u="none" strike="noStrike" cap="none" normalizeH="0" baseline="0" smtClean="0">
                          <a:ln>
                            <a:noFill/>
                          </a:ln>
                          <a:solidFill>
                            <a:schemeClr val="tx1"/>
                          </a:solidFill>
                          <a:effectLst/>
                          <a:latin typeface="Arial" charset="0"/>
                          <a:cs typeface="Arial" charset="0"/>
                        </a:rPr>
                        <a:t>---</a:t>
                      </a:r>
                      <a:r>
                        <a:rPr kumimoji="0" lang="en-US" altLang="en-US" sz="1600" b="1" i="0" u="none" strike="noStrike" cap="none" normalizeH="0" baseline="0" smtClean="0">
                          <a:ln>
                            <a:noFill/>
                          </a:ln>
                          <a:solidFill>
                            <a:schemeClr val="tx1"/>
                          </a:solidFill>
                          <a:effectLst/>
                          <a:latin typeface="Arial" charset="0"/>
                          <a:cs typeface="Arial" charset="0"/>
                        </a:rPr>
                        <a:t>TB</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E1E9"/>
                    </a:solidFill>
                  </a:tcPr>
                </a:tc>
                <a:tc>
                  <a:txBody>
                    <a:bodyPr/>
                    <a:lstStyle>
                      <a:lvl1pPr algn="l" eaLnBrk="0" hangingPunct="0">
                        <a:lnSpc>
                          <a:spcPct val="95000"/>
                        </a:lnSpc>
                        <a:spcAft>
                          <a:spcPct val="35000"/>
                        </a:spcAft>
                        <a:buClr>
                          <a:srgbClr val="678BA8"/>
                        </a:buClr>
                        <a:defRPr sz="2000">
                          <a:solidFill>
                            <a:schemeClr val="tx1"/>
                          </a:solidFill>
                          <a:latin typeface="Arial" charset="0"/>
                        </a:defRPr>
                      </a:lvl1pPr>
                      <a:lvl2pPr marL="742950" indent="-285750" algn="l" eaLnBrk="0" hangingPunct="0">
                        <a:lnSpc>
                          <a:spcPct val="95000"/>
                        </a:lnSpc>
                        <a:spcAft>
                          <a:spcPct val="35000"/>
                        </a:spcAft>
                        <a:buClr>
                          <a:schemeClr val="folHlink"/>
                        </a:buClr>
                        <a:buFont typeface="Arial" charset="0"/>
                        <a:defRPr>
                          <a:solidFill>
                            <a:schemeClr val="tx1"/>
                          </a:solidFill>
                          <a:latin typeface="Arial" charset="0"/>
                        </a:defRPr>
                      </a:lvl2pPr>
                      <a:lvl3pPr marL="1143000" indent="-228600" algn="l" eaLnBrk="0" hangingPunct="0">
                        <a:lnSpc>
                          <a:spcPct val="95000"/>
                        </a:lnSpc>
                        <a:spcAft>
                          <a:spcPct val="35000"/>
                        </a:spcAft>
                        <a:buClr>
                          <a:schemeClr val="bg2"/>
                        </a:buClr>
                        <a:defRPr sz="1400">
                          <a:solidFill>
                            <a:schemeClr val="tx1"/>
                          </a:solidFill>
                          <a:latin typeface="Arial" charset="0"/>
                        </a:defRPr>
                      </a:lvl3pPr>
                      <a:lvl4pPr marL="1600200" indent="-228600" algn="l" eaLnBrk="0" hangingPunct="0">
                        <a:lnSpc>
                          <a:spcPct val="95000"/>
                        </a:lnSpc>
                        <a:spcAft>
                          <a:spcPct val="35000"/>
                        </a:spcAft>
                        <a:buClr>
                          <a:schemeClr val="bg2"/>
                        </a:buClr>
                        <a:defRPr sz="1200">
                          <a:solidFill>
                            <a:schemeClr val="tx1"/>
                          </a:solidFill>
                          <a:latin typeface="Arial" charset="0"/>
                        </a:defRPr>
                      </a:lvl4pPr>
                      <a:lvl5pPr marL="2057400" indent="-228600" algn="l" eaLnBrk="0" hangingPunct="0">
                        <a:lnSpc>
                          <a:spcPct val="95000"/>
                        </a:lnSpc>
                        <a:spcAft>
                          <a:spcPct val="35000"/>
                        </a:spcAft>
                        <a:buClr>
                          <a:schemeClr val="bg2"/>
                        </a:buClr>
                        <a:buFont typeface="Arial" charset="0"/>
                        <a:defRPr sz="1000">
                          <a:solidFill>
                            <a:schemeClr val="tx1"/>
                          </a:solidFill>
                          <a:latin typeface="Arial" charset="0"/>
                        </a:defRPr>
                      </a:lvl5pPr>
                      <a:lvl6pPr marL="2514600" indent="-228600" eaLnBrk="0" fontAlgn="base" hangingPunct="0">
                        <a:lnSpc>
                          <a:spcPct val="95000"/>
                        </a:lnSpc>
                        <a:spcBef>
                          <a:spcPct val="0"/>
                        </a:spcBef>
                        <a:spcAft>
                          <a:spcPct val="35000"/>
                        </a:spcAft>
                        <a:buClr>
                          <a:schemeClr val="bg2"/>
                        </a:buClr>
                        <a:buFont typeface="Arial" charset="0"/>
                        <a:defRPr sz="1000">
                          <a:solidFill>
                            <a:schemeClr val="tx1"/>
                          </a:solidFill>
                          <a:latin typeface="Arial" charset="0"/>
                        </a:defRPr>
                      </a:lvl6pPr>
                      <a:lvl7pPr marL="2971800" indent="-228600" eaLnBrk="0" fontAlgn="base" hangingPunct="0">
                        <a:lnSpc>
                          <a:spcPct val="95000"/>
                        </a:lnSpc>
                        <a:spcBef>
                          <a:spcPct val="0"/>
                        </a:spcBef>
                        <a:spcAft>
                          <a:spcPct val="35000"/>
                        </a:spcAft>
                        <a:buClr>
                          <a:schemeClr val="bg2"/>
                        </a:buClr>
                        <a:buFont typeface="Arial" charset="0"/>
                        <a:defRPr sz="1000">
                          <a:solidFill>
                            <a:schemeClr val="tx1"/>
                          </a:solidFill>
                          <a:latin typeface="Arial" charset="0"/>
                        </a:defRPr>
                      </a:lvl7pPr>
                      <a:lvl8pPr marL="3429000" indent="-228600" eaLnBrk="0" fontAlgn="base" hangingPunct="0">
                        <a:lnSpc>
                          <a:spcPct val="95000"/>
                        </a:lnSpc>
                        <a:spcBef>
                          <a:spcPct val="0"/>
                        </a:spcBef>
                        <a:spcAft>
                          <a:spcPct val="35000"/>
                        </a:spcAft>
                        <a:buClr>
                          <a:schemeClr val="bg2"/>
                        </a:buClr>
                        <a:buFont typeface="Arial" charset="0"/>
                        <a:defRPr sz="1000">
                          <a:solidFill>
                            <a:schemeClr val="tx1"/>
                          </a:solidFill>
                          <a:latin typeface="Arial" charset="0"/>
                        </a:defRPr>
                      </a:lvl8pPr>
                      <a:lvl9pPr marL="3886200" indent="-228600" eaLnBrk="0" fontAlgn="base" hangingPunct="0">
                        <a:lnSpc>
                          <a:spcPct val="95000"/>
                        </a:lnSpc>
                        <a:spcBef>
                          <a:spcPct val="0"/>
                        </a:spcBef>
                        <a:spcAft>
                          <a:spcPct val="35000"/>
                        </a:spcAft>
                        <a:buClr>
                          <a:schemeClr val="bg2"/>
                        </a:buClr>
                        <a:buFont typeface="Arial" charset="0"/>
                        <a:defRPr sz="1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35000"/>
                        </a:spcAft>
                        <a:buClrTx/>
                        <a:buSzTx/>
                        <a:buFontTx/>
                        <a:buNone/>
                        <a:tabLst/>
                      </a:pPr>
                      <a:r>
                        <a:rPr kumimoji="0" lang="ru-RU" altLang="en-US" sz="1600" b="1" i="0" u="none" strike="noStrike" cap="none" normalizeH="0" baseline="0" smtClean="0">
                          <a:ln>
                            <a:noFill/>
                          </a:ln>
                          <a:solidFill>
                            <a:schemeClr val="tx1"/>
                          </a:solidFill>
                          <a:effectLst/>
                          <a:latin typeface="Arial" charset="0"/>
                          <a:cs typeface="Arial" charset="0"/>
                        </a:rPr>
                        <a:t>65</a:t>
                      </a:r>
                      <a:r>
                        <a:rPr kumimoji="0" lang="en-US" altLang="en-US" sz="1600" b="1" i="0" u="none" strike="noStrike" cap="none" normalizeH="0" baseline="0" smtClean="0">
                          <a:ln>
                            <a:noFill/>
                          </a:ln>
                          <a:solidFill>
                            <a:schemeClr val="tx1"/>
                          </a:solidFill>
                          <a:effectLst/>
                          <a:latin typeface="Arial" charset="0"/>
                          <a:cs typeface="Arial" charset="0"/>
                        </a:rPr>
                        <a:t>TB</a:t>
                      </a:r>
                      <a:r>
                        <a:rPr kumimoji="0" lang="ru-RU" altLang="en-US" sz="1600" b="1" i="0" u="none" strike="noStrike" cap="none" normalizeH="0" baseline="0" smtClean="0">
                          <a:ln>
                            <a:noFill/>
                          </a:ln>
                          <a:solidFill>
                            <a:schemeClr val="tx1"/>
                          </a:solidFill>
                          <a:effectLst/>
                          <a:latin typeface="Arial" charset="0"/>
                          <a:cs typeface="Arial" charset="0"/>
                        </a:rPr>
                        <a:t> (в планах)</a:t>
                      </a:r>
                      <a:endParaRPr kumimoji="0" lang="en-US" altLang="en-US" sz="1600" b="1"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A8F"/>
                    </a:solidFill>
                  </a:tcPr>
                </a:tc>
              </a:tr>
              <a:tr h="495300">
                <a:tc>
                  <a:txBody>
                    <a:bodyPr/>
                    <a:lstStyle>
                      <a:lvl1pPr algn="l" eaLnBrk="0" hangingPunct="0">
                        <a:lnSpc>
                          <a:spcPct val="95000"/>
                        </a:lnSpc>
                        <a:spcAft>
                          <a:spcPct val="35000"/>
                        </a:spcAft>
                        <a:buClr>
                          <a:srgbClr val="678BA8"/>
                        </a:buClr>
                        <a:defRPr sz="2000">
                          <a:solidFill>
                            <a:schemeClr val="tx1"/>
                          </a:solidFill>
                          <a:latin typeface="Arial" charset="0"/>
                        </a:defRPr>
                      </a:lvl1pPr>
                      <a:lvl2pPr marL="742950" indent="-285750" algn="l" eaLnBrk="0" hangingPunct="0">
                        <a:lnSpc>
                          <a:spcPct val="95000"/>
                        </a:lnSpc>
                        <a:spcAft>
                          <a:spcPct val="35000"/>
                        </a:spcAft>
                        <a:buClr>
                          <a:schemeClr val="folHlink"/>
                        </a:buClr>
                        <a:buFont typeface="Arial" charset="0"/>
                        <a:defRPr>
                          <a:solidFill>
                            <a:schemeClr val="tx1"/>
                          </a:solidFill>
                          <a:latin typeface="Arial" charset="0"/>
                        </a:defRPr>
                      </a:lvl2pPr>
                      <a:lvl3pPr marL="1143000" indent="-228600" algn="l" eaLnBrk="0" hangingPunct="0">
                        <a:lnSpc>
                          <a:spcPct val="95000"/>
                        </a:lnSpc>
                        <a:spcAft>
                          <a:spcPct val="35000"/>
                        </a:spcAft>
                        <a:buClr>
                          <a:schemeClr val="bg2"/>
                        </a:buClr>
                        <a:defRPr sz="1400">
                          <a:solidFill>
                            <a:schemeClr val="tx1"/>
                          </a:solidFill>
                          <a:latin typeface="Arial" charset="0"/>
                        </a:defRPr>
                      </a:lvl3pPr>
                      <a:lvl4pPr marL="1600200" indent="-228600" algn="l" eaLnBrk="0" hangingPunct="0">
                        <a:lnSpc>
                          <a:spcPct val="95000"/>
                        </a:lnSpc>
                        <a:spcAft>
                          <a:spcPct val="35000"/>
                        </a:spcAft>
                        <a:buClr>
                          <a:schemeClr val="bg2"/>
                        </a:buClr>
                        <a:defRPr sz="1200">
                          <a:solidFill>
                            <a:schemeClr val="tx1"/>
                          </a:solidFill>
                          <a:latin typeface="Arial" charset="0"/>
                        </a:defRPr>
                      </a:lvl4pPr>
                      <a:lvl5pPr marL="2057400" indent="-228600" algn="l" eaLnBrk="0" hangingPunct="0">
                        <a:lnSpc>
                          <a:spcPct val="95000"/>
                        </a:lnSpc>
                        <a:spcAft>
                          <a:spcPct val="35000"/>
                        </a:spcAft>
                        <a:buClr>
                          <a:schemeClr val="bg2"/>
                        </a:buClr>
                        <a:buFont typeface="Arial" charset="0"/>
                        <a:defRPr sz="1000">
                          <a:solidFill>
                            <a:schemeClr val="tx1"/>
                          </a:solidFill>
                          <a:latin typeface="Arial" charset="0"/>
                        </a:defRPr>
                      </a:lvl5pPr>
                      <a:lvl6pPr marL="2514600" indent="-228600" eaLnBrk="0" fontAlgn="base" hangingPunct="0">
                        <a:lnSpc>
                          <a:spcPct val="95000"/>
                        </a:lnSpc>
                        <a:spcBef>
                          <a:spcPct val="0"/>
                        </a:spcBef>
                        <a:spcAft>
                          <a:spcPct val="35000"/>
                        </a:spcAft>
                        <a:buClr>
                          <a:schemeClr val="bg2"/>
                        </a:buClr>
                        <a:buFont typeface="Arial" charset="0"/>
                        <a:defRPr sz="1000">
                          <a:solidFill>
                            <a:schemeClr val="tx1"/>
                          </a:solidFill>
                          <a:latin typeface="Arial" charset="0"/>
                        </a:defRPr>
                      </a:lvl6pPr>
                      <a:lvl7pPr marL="2971800" indent="-228600" eaLnBrk="0" fontAlgn="base" hangingPunct="0">
                        <a:lnSpc>
                          <a:spcPct val="95000"/>
                        </a:lnSpc>
                        <a:spcBef>
                          <a:spcPct val="0"/>
                        </a:spcBef>
                        <a:spcAft>
                          <a:spcPct val="35000"/>
                        </a:spcAft>
                        <a:buClr>
                          <a:schemeClr val="bg2"/>
                        </a:buClr>
                        <a:buFont typeface="Arial" charset="0"/>
                        <a:defRPr sz="1000">
                          <a:solidFill>
                            <a:schemeClr val="tx1"/>
                          </a:solidFill>
                          <a:latin typeface="Arial" charset="0"/>
                        </a:defRPr>
                      </a:lvl7pPr>
                      <a:lvl8pPr marL="3429000" indent="-228600" eaLnBrk="0" fontAlgn="base" hangingPunct="0">
                        <a:lnSpc>
                          <a:spcPct val="95000"/>
                        </a:lnSpc>
                        <a:spcBef>
                          <a:spcPct val="0"/>
                        </a:spcBef>
                        <a:spcAft>
                          <a:spcPct val="35000"/>
                        </a:spcAft>
                        <a:buClr>
                          <a:schemeClr val="bg2"/>
                        </a:buClr>
                        <a:buFont typeface="Arial" charset="0"/>
                        <a:defRPr sz="1000">
                          <a:solidFill>
                            <a:schemeClr val="tx1"/>
                          </a:solidFill>
                          <a:latin typeface="Arial" charset="0"/>
                        </a:defRPr>
                      </a:lvl8pPr>
                      <a:lvl9pPr marL="3886200" indent="-228600" eaLnBrk="0" fontAlgn="base" hangingPunct="0">
                        <a:lnSpc>
                          <a:spcPct val="95000"/>
                        </a:lnSpc>
                        <a:spcBef>
                          <a:spcPct val="0"/>
                        </a:spcBef>
                        <a:spcAft>
                          <a:spcPct val="35000"/>
                        </a:spcAft>
                        <a:buClr>
                          <a:schemeClr val="bg2"/>
                        </a:buClr>
                        <a:buFont typeface="Arial" charset="0"/>
                        <a:defRPr sz="1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35000"/>
                        </a:spcAft>
                        <a:buClrTx/>
                        <a:buSzTx/>
                        <a:buFontTx/>
                        <a:buNone/>
                        <a:tabLst/>
                      </a:pPr>
                      <a:r>
                        <a:rPr kumimoji="0" lang="ru-RU" altLang="en-US" sz="2000" b="1" i="0" u="none" strike="noStrike" cap="none" normalizeH="0" baseline="0" dirty="0" smtClean="0">
                          <a:ln>
                            <a:noFill/>
                          </a:ln>
                          <a:solidFill>
                            <a:schemeClr val="tx1"/>
                          </a:solidFill>
                          <a:effectLst/>
                          <a:latin typeface="Arial" charset="0"/>
                          <a:cs typeface="Arial" charset="0"/>
                        </a:rPr>
                        <a:t>Бюджет </a:t>
                      </a:r>
                      <a:r>
                        <a:rPr kumimoji="0" lang="en-US" altLang="en-US" sz="2000" b="1" i="0" u="none" strike="noStrike" cap="none" normalizeH="0" baseline="0" dirty="0" smtClean="0">
                          <a:ln>
                            <a:noFill/>
                          </a:ln>
                          <a:solidFill>
                            <a:schemeClr val="tx1"/>
                          </a:solidFill>
                          <a:effectLst/>
                          <a:latin typeface="Arial" charset="0"/>
                          <a:cs typeface="Arial" charset="0"/>
                        </a:rPr>
                        <a:t> (</a:t>
                      </a:r>
                      <a:r>
                        <a:rPr kumimoji="0" lang="ru-RU" altLang="en-US" sz="2000" b="1" i="0" u="none" strike="noStrike" cap="none" normalizeH="0" baseline="0" dirty="0" smtClean="0">
                          <a:ln>
                            <a:noFill/>
                          </a:ln>
                          <a:solidFill>
                            <a:schemeClr val="tx1"/>
                          </a:solidFill>
                          <a:effectLst/>
                          <a:latin typeface="Arial" charset="0"/>
                          <a:cs typeface="Arial" charset="0"/>
                        </a:rPr>
                        <a:t>только СХД</a:t>
                      </a:r>
                      <a:r>
                        <a:rPr kumimoji="0" lang="en-US" altLang="en-US" sz="2000" b="1" i="0" u="none" strike="noStrike" cap="none" normalizeH="0" baseline="0" dirty="0" smtClean="0">
                          <a:ln>
                            <a:noFill/>
                          </a:ln>
                          <a:solidFill>
                            <a:schemeClr val="tx1"/>
                          </a:solidFill>
                          <a:effectLst/>
                          <a:latin typeface="Arial" charset="0"/>
                          <a:cs typeface="Arial" charset="0"/>
                        </a:rPr>
                        <a:t>)</a:t>
                      </a:r>
                    </a:p>
                  </a:txBody>
                  <a:tcPr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D48D00"/>
                        </a:gs>
                        <a:gs pos="100000">
                          <a:srgbClr val="FFCC00"/>
                        </a:gs>
                      </a:gsLst>
                      <a:lin ang="5400000" scaled="1"/>
                    </a:gradFill>
                  </a:tcPr>
                </a:tc>
                <a:tc>
                  <a:txBody>
                    <a:bodyPr/>
                    <a:lstStyle>
                      <a:lvl1pPr algn="l" eaLnBrk="0" hangingPunct="0">
                        <a:lnSpc>
                          <a:spcPct val="95000"/>
                        </a:lnSpc>
                        <a:spcAft>
                          <a:spcPct val="35000"/>
                        </a:spcAft>
                        <a:buClr>
                          <a:srgbClr val="678BA8"/>
                        </a:buClr>
                        <a:defRPr sz="2000">
                          <a:solidFill>
                            <a:schemeClr val="tx1"/>
                          </a:solidFill>
                          <a:latin typeface="Arial" charset="0"/>
                        </a:defRPr>
                      </a:lvl1pPr>
                      <a:lvl2pPr marL="742950" indent="-285750" algn="l" eaLnBrk="0" hangingPunct="0">
                        <a:lnSpc>
                          <a:spcPct val="95000"/>
                        </a:lnSpc>
                        <a:spcAft>
                          <a:spcPct val="35000"/>
                        </a:spcAft>
                        <a:buClr>
                          <a:schemeClr val="folHlink"/>
                        </a:buClr>
                        <a:buFont typeface="Arial" charset="0"/>
                        <a:defRPr>
                          <a:solidFill>
                            <a:schemeClr val="tx1"/>
                          </a:solidFill>
                          <a:latin typeface="Arial" charset="0"/>
                        </a:defRPr>
                      </a:lvl2pPr>
                      <a:lvl3pPr marL="1143000" indent="-228600" algn="l" eaLnBrk="0" hangingPunct="0">
                        <a:lnSpc>
                          <a:spcPct val="95000"/>
                        </a:lnSpc>
                        <a:spcAft>
                          <a:spcPct val="35000"/>
                        </a:spcAft>
                        <a:buClr>
                          <a:schemeClr val="bg2"/>
                        </a:buClr>
                        <a:defRPr sz="1400">
                          <a:solidFill>
                            <a:schemeClr val="tx1"/>
                          </a:solidFill>
                          <a:latin typeface="Arial" charset="0"/>
                        </a:defRPr>
                      </a:lvl3pPr>
                      <a:lvl4pPr marL="1600200" indent="-228600" algn="l" eaLnBrk="0" hangingPunct="0">
                        <a:lnSpc>
                          <a:spcPct val="95000"/>
                        </a:lnSpc>
                        <a:spcAft>
                          <a:spcPct val="35000"/>
                        </a:spcAft>
                        <a:buClr>
                          <a:schemeClr val="bg2"/>
                        </a:buClr>
                        <a:defRPr sz="1200">
                          <a:solidFill>
                            <a:schemeClr val="tx1"/>
                          </a:solidFill>
                          <a:latin typeface="Arial" charset="0"/>
                        </a:defRPr>
                      </a:lvl4pPr>
                      <a:lvl5pPr marL="2057400" indent="-228600" algn="l" eaLnBrk="0" hangingPunct="0">
                        <a:lnSpc>
                          <a:spcPct val="95000"/>
                        </a:lnSpc>
                        <a:spcAft>
                          <a:spcPct val="35000"/>
                        </a:spcAft>
                        <a:buClr>
                          <a:schemeClr val="bg2"/>
                        </a:buClr>
                        <a:buFont typeface="Arial" charset="0"/>
                        <a:defRPr sz="1000">
                          <a:solidFill>
                            <a:schemeClr val="tx1"/>
                          </a:solidFill>
                          <a:latin typeface="Arial" charset="0"/>
                        </a:defRPr>
                      </a:lvl5pPr>
                      <a:lvl6pPr marL="2514600" indent="-228600" eaLnBrk="0" fontAlgn="base" hangingPunct="0">
                        <a:lnSpc>
                          <a:spcPct val="95000"/>
                        </a:lnSpc>
                        <a:spcBef>
                          <a:spcPct val="0"/>
                        </a:spcBef>
                        <a:spcAft>
                          <a:spcPct val="35000"/>
                        </a:spcAft>
                        <a:buClr>
                          <a:schemeClr val="bg2"/>
                        </a:buClr>
                        <a:buFont typeface="Arial" charset="0"/>
                        <a:defRPr sz="1000">
                          <a:solidFill>
                            <a:schemeClr val="tx1"/>
                          </a:solidFill>
                          <a:latin typeface="Arial" charset="0"/>
                        </a:defRPr>
                      </a:lvl6pPr>
                      <a:lvl7pPr marL="2971800" indent="-228600" eaLnBrk="0" fontAlgn="base" hangingPunct="0">
                        <a:lnSpc>
                          <a:spcPct val="95000"/>
                        </a:lnSpc>
                        <a:spcBef>
                          <a:spcPct val="0"/>
                        </a:spcBef>
                        <a:spcAft>
                          <a:spcPct val="35000"/>
                        </a:spcAft>
                        <a:buClr>
                          <a:schemeClr val="bg2"/>
                        </a:buClr>
                        <a:buFont typeface="Arial" charset="0"/>
                        <a:defRPr sz="1000">
                          <a:solidFill>
                            <a:schemeClr val="tx1"/>
                          </a:solidFill>
                          <a:latin typeface="Arial" charset="0"/>
                        </a:defRPr>
                      </a:lvl7pPr>
                      <a:lvl8pPr marL="3429000" indent="-228600" eaLnBrk="0" fontAlgn="base" hangingPunct="0">
                        <a:lnSpc>
                          <a:spcPct val="95000"/>
                        </a:lnSpc>
                        <a:spcBef>
                          <a:spcPct val="0"/>
                        </a:spcBef>
                        <a:spcAft>
                          <a:spcPct val="35000"/>
                        </a:spcAft>
                        <a:buClr>
                          <a:schemeClr val="bg2"/>
                        </a:buClr>
                        <a:buFont typeface="Arial" charset="0"/>
                        <a:defRPr sz="1000">
                          <a:solidFill>
                            <a:schemeClr val="tx1"/>
                          </a:solidFill>
                          <a:latin typeface="Arial" charset="0"/>
                        </a:defRPr>
                      </a:lvl8pPr>
                      <a:lvl9pPr marL="3886200" indent="-228600" eaLnBrk="0" fontAlgn="base" hangingPunct="0">
                        <a:lnSpc>
                          <a:spcPct val="95000"/>
                        </a:lnSpc>
                        <a:spcBef>
                          <a:spcPct val="0"/>
                        </a:spcBef>
                        <a:spcAft>
                          <a:spcPct val="35000"/>
                        </a:spcAft>
                        <a:buClr>
                          <a:schemeClr val="bg2"/>
                        </a:buClr>
                        <a:buFont typeface="Arial" charset="0"/>
                        <a:defRPr sz="1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35000"/>
                        </a:spcAft>
                        <a:buClrTx/>
                        <a:buSzTx/>
                        <a:buFontTx/>
                        <a:buNone/>
                        <a:tabLst/>
                      </a:pPr>
                      <a:r>
                        <a:rPr kumimoji="0" lang="en-US" altLang="en-US" sz="1600" b="1" i="0" u="none" strike="noStrike" cap="none" normalizeH="0" baseline="0" smtClean="0">
                          <a:ln>
                            <a:noFill/>
                          </a:ln>
                          <a:solidFill>
                            <a:schemeClr val="tx1"/>
                          </a:solidFill>
                          <a:effectLst/>
                          <a:latin typeface="Arial" charset="0"/>
                          <a:cs typeface="Arial" charset="0"/>
                        </a:rPr>
                        <a:t>$</a:t>
                      </a:r>
                      <a:r>
                        <a:rPr kumimoji="0" lang="ru-RU" altLang="en-US" sz="1600" b="1" i="0" u="none" strike="noStrike" cap="none" normalizeH="0" baseline="0" smtClean="0">
                          <a:ln>
                            <a:noFill/>
                          </a:ln>
                          <a:solidFill>
                            <a:schemeClr val="tx1"/>
                          </a:solidFill>
                          <a:effectLst/>
                          <a:latin typeface="Arial" charset="0"/>
                          <a:cs typeface="Arial" charset="0"/>
                        </a:rPr>
                        <a:t>3 млн</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678BA8"/>
                        </a:gs>
                        <a:gs pos="100000">
                          <a:srgbClr val="B3C3D2"/>
                        </a:gs>
                      </a:gsLst>
                      <a:lin ang="5400000" scaled="1"/>
                    </a:gradFill>
                  </a:tcPr>
                </a:tc>
                <a:tc>
                  <a:txBody>
                    <a:bodyPr/>
                    <a:lstStyle>
                      <a:lvl1pPr algn="l" eaLnBrk="0" hangingPunct="0">
                        <a:lnSpc>
                          <a:spcPct val="95000"/>
                        </a:lnSpc>
                        <a:spcAft>
                          <a:spcPct val="35000"/>
                        </a:spcAft>
                        <a:buClr>
                          <a:srgbClr val="678BA8"/>
                        </a:buClr>
                        <a:defRPr sz="2000">
                          <a:solidFill>
                            <a:schemeClr val="tx1"/>
                          </a:solidFill>
                          <a:latin typeface="Arial" charset="0"/>
                        </a:defRPr>
                      </a:lvl1pPr>
                      <a:lvl2pPr marL="742950" indent="-285750" algn="l" eaLnBrk="0" hangingPunct="0">
                        <a:lnSpc>
                          <a:spcPct val="95000"/>
                        </a:lnSpc>
                        <a:spcAft>
                          <a:spcPct val="35000"/>
                        </a:spcAft>
                        <a:buClr>
                          <a:schemeClr val="folHlink"/>
                        </a:buClr>
                        <a:buFont typeface="Arial" charset="0"/>
                        <a:defRPr>
                          <a:solidFill>
                            <a:schemeClr val="tx1"/>
                          </a:solidFill>
                          <a:latin typeface="Arial" charset="0"/>
                        </a:defRPr>
                      </a:lvl2pPr>
                      <a:lvl3pPr marL="1143000" indent="-228600" algn="l" eaLnBrk="0" hangingPunct="0">
                        <a:lnSpc>
                          <a:spcPct val="95000"/>
                        </a:lnSpc>
                        <a:spcAft>
                          <a:spcPct val="35000"/>
                        </a:spcAft>
                        <a:buClr>
                          <a:schemeClr val="bg2"/>
                        </a:buClr>
                        <a:defRPr sz="1400">
                          <a:solidFill>
                            <a:schemeClr val="tx1"/>
                          </a:solidFill>
                          <a:latin typeface="Arial" charset="0"/>
                        </a:defRPr>
                      </a:lvl3pPr>
                      <a:lvl4pPr marL="1600200" indent="-228600" algn="l" eaLnBrk="0" hangingPunct="0">
                        <a:lnSpc>
                          <a:spcPct val="95000"/>
                        </a:lnSpc>
                        <a:spcAft>
                          <a:spcPct val="35000"/>
                        </a:spcAft>
                        <a:buClr>
                          <a:schemeClr val="bg2"/>
                        </a:buClr>
                        <a:defRPr sz="1200">
                          <a:solidFill>
                            <a:schemeClr val="tx1"/>
                          </a:solidFill>
                          <a:latin typeface="Arial" charset="0"/>
                        </a:defRPr>
                      </a:lvl4pPr>
                      <a:lvl5pPr marL="2057400" indent="-228600" algn="l" eaLnBrk="0" hangingPunct="0">
                        <a:lnSpc>
                          <a:spcPct val="95000"/>
                        </a:lnSpc>
                        <a:spcAft>
                          <a:spcPct val="35000"/>
                        </a:spcAft>
                        <a:buClr>
                          <a:schemeClr val="bg2"/>
                        </a:buClr>
                        <a:buFont typeface="Arial" charset="0"/>
                        <a:defRPr sz="1000">
                          <a:solidFill>
                            <a:schemeClr val="tx1"/>
                          </a:solidFill>
                          <a:latin typeface="Arial" charset="0"/>
                        </a:defRPr>
                      </a:lvl5pPr>
                      <a:lvl6pPr marL="2514600" indent="-228600" eaLnBrk="0" fontAlgn="base" hangingPunct="0">
                        <a:lnSpc>
                          <a:spcPct val="95000"/>
                        </a:lnSpc>
                        <a:spcBef>
                          <a:spcPct val="0"/>
                        </a:spcBef>
                        <a:spcAft>
                          <a:spcPct val="35000"/>
                        </a:spcAft>
                        <a:buClr>
                          <a:schemeClr val="bg2"/>
                        </a:buClr>
                        <a:buFont typeface="Arial" charset="0"/>
                        <a:defRPr sz="1000">
                          <a:solidFill>
                            <a:schemeClr val="tx1"/>
                          </a:solidFill>
                          <a:latin typeface="Arial" charset="0"/>
                        </a:defRPr>
                      </a:lvl6pPr>
                      <a:lvl7pPr marL="2971800" indent="-228600" eaLnBrk="0" fontAlgn="base" hangingPunct="0">
                        <a:lnSpc>
                          <a:spcPct val="95000"/>
                        </a:lnSpc>
                        <a:spcBef>
                          <a:spcPct val="0"/>
                        </a:spcBef>
                        <a:spcAft>
                          <a:spcPct val="35000"/>
                        </a:spcAft>
                        <a:buClr>
                          <a:schemeClr val="bg2"/>
                        </a:buClr>
                        <a:buFont typeface="Arial" charset="0"/>
                        <a:defRPr sz="1000">
                          <a:solidFill>
                            <a:schemeClr val="tx1"/>
                          </a:solidFill>
                          <a:latin typeface="Arial" charset="0"/>
                        </a:defRPr>
                      </a:lvl7pPr>
                      <a:lvl8pPr marL="3429000" indent="-228600" eaLnBrk="0" fontAlgn="base" hangingPunct="0">
                        <a:lnSpc>
                          <a:spcPct val="95000"/>
                        </a:lnSpc>
                        <a:spcBef>
                          <a:spcPct val="0"/>
                        </a:spcBef>
                        <a:spcAft>
                          <a:spcPct val="35000"/>
                        </a:spcAft>
                        <a:buClr>
                          <a:schemeClr val="bg2"/>
                        </a:buClr>
                        <a:buFont typeface="Arial" charset="0"/>
                        <a:defRPr sz="1000">
                          <a:solidFill>
                            <a:schemeClr val="tx1"/>
                          </a:solidFill>
                          <a:latin typeface="Arial" charset="0"/>
                        </a:defRPr>
                      </a:lvl8pPr>
                      <a:lvl9pPr marL="3886200" indent="-228600" eaLnBrk="0" fontAlgn="base" hangingPunct="0">
                        <a:lnSpc>
                          <a:spcPct val="95000"/>
                        </a:lnSpc>
                        <a:spcBef>
                          <a:spcPct val="0"/>
                        </a:spcBef>
                        <a:spcAft>
                          <a:spcPct val="35000"/>
                        </a:spcAft>
                        <a:buClr>
                          <a:schemeClr val="bg2"/>
                        </a:buClr>
                        <a:buFont typeface="Arial" charset="0"/>
                        <a:defRPr sz="1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35000"/>
                        </a:spcAft>
                        <a:buClrTx/>
                        <a:buSzTx/>
                        <a:buFontTx/>
                        <a:buNone/>
                        <a:tabLst/>
                      </a:pPr>
                      <a:r>
                        <a:rPr kumimoji="0" lang="en-US" altLang="en-US" sz="1600" b="1" i="0" u="none" strike="noStrike" cap="none" normalizeH="0" baseline="0" smtClean="0">
                          <a:ln>
                            <a:noFill/>
                          </a:ln>
                          <a:solidFill>
                            <a:schemeClr val="tx1"/>
                          </a:solidFill>
                          <a:effectLst/>
                          <a:latin typeface="Arial" charset="0"/>
                          <a:cs typeface="Arial" charset="0"/>
                        </a:rPr>
                        <a:t>$0,7</a:t>
                      </a:r>
                      <a:r>
                        <a:rPr kumimoji="0" lang="ru-RU" altLang="en-US" sz="1600" b="1" i="0" u="none" strike="noStrike" cap="none" normalizeH="0" baseline="0" smtClean="0">
                          <a:ln>
                            <a:noFill/>
                          </a:ln>
                          <a:solidFill>
                            <a:schemeClr val="tx1"/>
                          </a:solidFill>
                          <a:effectLst/>
                          <a:latin typeface="Arial" charset="0"/>
                          <a:cs typeface="Arial" charset="0"/>
                        </a:rPr>
                        <a:t> млн</a:t>
                      </a:r>
                      <a:endParaRPr kumimoji="0" lang="en-US" altLang="en-US" sz="1600" b="1"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D18904"/>
                        </a:gs>
                        <a:gs pos="100000">
                          <a:srgbClr val="FFCC00"/>
                        </a:gs>
                      </a:gsLst>
                      <a:lin ang="5400000" scaled="1"/>
                    </a:gradFill>
                  </a:tcPr>
                </a:tc>
              </a:tr>
            </a:tbl>
          </a:graphicData>
        </a:graphic>
      </p:graphicFrame>
      <p:sp>
        <p:nvSpPr>
          <p:cNvPr id="91166" name="Rectangle 3"/>
          <p:cNvSpPr>
            <a:spLocks noGrp="1" noChangeArrowheads="1"/>
          </p:cNvSpPr>
          <p:nvPr>
            <p:ph type="title" idx="4294967295"/>
          </p:nvPr>
        </p:nvSpPr>
        <p:spPr>
          <a:xfrm>
            <a:off x="410813" y="0"/>
            <a:ext cx="8731250" cy="952500"/>
          </a:xfrm>
        </p:spPr>
        <p:txBody>
          <a:bodyPr/>
          <a:lstStyle/>
          <a:p>
            <a:r>
              <a:rPr lang="ru-RU" altLang="en-US" sz="2600" dirty="0" smtClean="0"/>
              <a:t>Пример:</a:t>
            </a:r>
            <a:r>
              <a:rPr lang="en-US" altLang="en-US" sz="2600" dirty="0" smtClean="0"/>
              <a:t> </a:t>
            </a:r>
            <a:r>
              <a:rPr lang="ru-RU" altLang="en-US" sz="2600" dirty="0"/>
              <a:t>недоиспользование пространства СХД</a:t>
            </a:r>
            <a:r>
              <a:rPr lang="ru-RU" altLang="en-US" sz="2600" dirty="0" smtClean="0"/>
              <a:t/>
            </a:r>
            <a:br>
              <a:rPr lang="ru-RU" altLang="en-US" sz="2600" dirty="0" smtClean="0"/>
            </a:br>
            <a:r>
              <a:rPr lang="ru-RU" altLang="en-US" sz="2600" dirty="0" smtClean="0"/>
              <a:t>Крупная телеком компания в России*</a:t>
            </a:r>
            <a:r>
              <a:rPr lang="en-US" altLang="en-US" sz="2600" dirty="0" smtClean="0"/>
              <a:t> </a:t>
            </a:r>
          </a:p>
        </p:txBody>
      </p:sp>
      <p:sp>
        <p:nvSpPr>
          <p:cNvPr id="91167" name="Content Placeholder 2"/>
          <p:cNvSpPr>
            <a:spLocks noGrp="1"/>
          </p:cNvSpPr>
          <p:nvPr>
            <p:ph idx="4294967295"/>
          </p:nvPr>
        </p:nvSpPr>
        <p:spPr>
          <a:xfrm>
            <a:off x="293688" y="1209675"/>
            <a:ext cx="8437562" cy="1897063"/>
          </a:xfrm>
        </p:spPr>
        <p:txBody>
          <a:bodyPr>
            <a:normAutofit lnSpcReduction="10000"/>
          </a:bodyPr>
          <a:lstStyle/>
          <a:p>
            <a:pPr eaLnBrk="1" hangingPunct="1">
              <a:spcAft>
                <a:spcPts val="325"/>
              </a:spcAft>
              <a:buFontTx/>
              <a:buChar char="-"/>
            </a:pPr>
            <a:r>
              <a:rPr lang="ru-RU" altLang="en-US" sz="2000" smtClean="0">
                <a:solidFill>
                  <a:srgbClr val="262626"/>
                </a:solidFill>
              </a:rPr>
              <a:t>Повышение утилизации СХД на 45</a:t>
            </a:r>
            <a:r>
              <a:rPr lang="en-US" altLang="en-US" sz="2000" smtClean="0">
                <a:solidFill>
                  <a:srgbClr val="262626"/>
                </a:solidFill>
              </a:rPr>
              <a:t>% (</a:t>
            </a:r>
            <a:r>
              <a:rPr lang="ru-RU" altLang="en-US" sz="2000" smtClean="0">
                <a:solidFill>
                  <a:srgbClr val="262626"/>
                </a:solidFill>
              </a:rPr>
              <a:t>с 38% до 83%</a:t>
            </a:r>
            <a:r>
              <a:rPr lang="en-US" altLang="en-US" sz="2000" smtClean="0">
                <a:solidFill>
                  <a:srgbClr val="262626"/>
                </a:solidFill>
              </a:rPr>
              <a:t>)</a:t>
            </a:r>
            <a:r>
              <a:rPr lang="ru-RU" altLang="en-US" sz="2000" smtClean="0">
                <a:solidFill>
                  <a:srgbClr val="262626"/>
                </a:solidFill>
              </a:rPr>
              <a:t>.</a:t>
            </a:r>
          </a:p>
          <a:p>
            <a:pPr eaLnBrk="1" hangingPunct="1">
              <a:spcAft>
                <a:spcPts val="325"/>
              </a:spcAft>
              <a:buFontTx/>
              <a:buChar char="-"/>
            </a:pPr>
            <a:r>
              <a:rPr lang="ru-RU" altLang="en-US" sz="2000" smtClean="0">
                <a:solidFill>
                  <a:srgbClr val="262626"/>
                </a:solidFill>
              </a:rPr>
              <a:t>Предотвращение покупки 60 </a:t>
            </a:r>
            <a:r>
              <a:rPr lang="en-US" altLang="en-US" sz="2000" smtClean="0">
                <a:solidFill>
                  <a:srgbClr val="262626"/>
                </a:solidFill>
              </a:rPr>
              <a:t>TB </a:t>
            </a:r>
            <a:r>
              <a:rPr lang="ru-RU" altLang="en-US" sz="2000" smtClean="0">
                <a:solidFill>
                  <a:srgbClr val="262626"/>
                </a:solidFill>
              </a:rPr>
              <a:t>в первый год за счет более эффективного использования имеющихся ресурсов.</a:t>
            </a:r>
          </a:p>
          <a:p>
            <a:pPr eaLnBrk="1" hangingPunct="1">
              <a:spcAft>
                <a:spcPts val="325"/>
              </a:spcAft>
              <a:buFontTx/>
              <a:buChar char="-"/>
            </a:pPr>
            <a:r>
              <a:rPr lang="ru-RU" altLang="en-US" sz="2000" smtClean="0">
                <a:solidFill>
                  <a:srgbClr val="262626"/>
                </a:solidFill>
              </a:rPr>
              <a:t>Экономия до 76% бюджета на хранение данных за счет повышения эффективности использования и управления.</a:t>
            </a:r>
            <a:endParaRPr lang="en-US" altLang="en-US" sz="2000" smtClean="0">
              <a:solidFill>
                <a:srgbClr val="262626"/>
              </a:solidFill>
            </a:endParaRPr>
          </a:p>
        </p:txBody>
      </p:sp>
      <p:sp>
        <p:nvSpPr>
          <p:cNvPr id="91168" name="Slide Number Placeholder 5"/>
          <p:cNvSpPr txBox="1">
            <a:spLocks noGrp="1"/>
          </p:cNvSpPr>
          <p:nvPr/>
        </p:nvSpPr>
        <p:spPr bwMode="auto">
          <a:xfrm>
            <a:off x="8596313" y="6482186"/>
            <a:ext cx="1397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nchorCtr="1">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fld id="{DFDFA4DD-71EA-4FAE-AC98-87CE108DDF2B}" type="slidenum">
              <a:rPr lang="en-US" altLang="en-US" sz="1000" b="1">
                <a:solidFill>
                  <a:srgbClr val="333333"/>
                </a:solidFill>
              </a:rPr>
              <a:pPr/>
              <a:t>8</a:t>
            </a:fld>
            <a:endParaRPr lang="en-US" altLang="en-US" sz="1000" b="1" dirty="0">
              <a:solidFill>
                <a:srgbClr val="333333"/>
              </a:solidFill>
            </a:endParaRPr>
          </a:p>
        </p:txBody>
      </p:sp>
      <p:sp>
        <p:nvSpPr>
          <p:cNvPr id="2" name="TextBox 1"/>
          <p:cNvSpPr txBox="1"/>
          <p:nvPr/>
        </p:nvSpPr>
        <p:spPr>
          <a:xfrm>
            <a:off x="410813" y="6215270"/>
            <a:ext cx="5910474" cy="331304"/>
          </a:xfrm>
          <a:prstGeom prst="rect">
            <a:avLst/>
          </a:prstGeom>
          <a:noFill/>
        </p:spPr>
        <p:txBody>
          <a:bodyPr wrap="square" lIns="0" tIns="0" rIns="0" bIns="0" rtlCol="0">
            <a:noAutofit/>
          </a:bodyPr>
          <a:lstStyle/>
          <a:p>
            <a:pPr>
              <a:lnSpc>
                <a:spcPct val="90000"/>
              </a:lnSpc>
            </a:pPr>
            <a:r>
              <a:rPr lang="ru-RU" dirty="0" smtClean="0"/>
              <a:t>*Стоимость на момент проведения проекта</a:t>
            </a:r>
            <a:endParaRPr lang="en-US" dirty="0"/>
          </a:p>
        </p:txBody>
      </p:sp>
    </p:spTree>
    <p:extLst>
      <p:ext uri="{BB962C8B-B14F-4D97-AF65-F5344CB8AC3E}">
        <p14:creationId xmlns:p14="http://schemas.microsoft.com/office/powerpoint/2010/main" val="150868583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600" y="4191000"/>
            <a:ext cx="3886200" cy="1676400"/>
            <a:chOff x="4457700" y="2819400"/>
            <a:chExt cx="3886200" cy="1676400"/>
          </a:xfrm>
        </p:grpSpPr>
        <p:sp>
          <p:nvSpPr>
            <p:cNvPr id="13" name="Rectangle 12"/>
            <p:cNvSpPr/>
            <p:nvPr/>
          </p:nvSpPr>
          <p:spPr>
            <a:xfrm>
              <a:off x="4457700" y="2819400"/>
              <a:ext cx="3886200" cy="411745"/>
            </a:xfrm>
            <a:prstGeom prst="rect">
              <a:avLst/>
            </a:prstGeom>
            <a:solidFill>
              <a:srgbClr val="FFC000"/>
            </a:solidFill>
            <a:ln>
              <a:solidFill>
                <a:schemeClr val="tx1"/>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Изолированные* окружения</a:t>
              </a:r>
              <a:endParaRPr lang="en-US" sz="1800" b="1" dirty="0">
                <a:solidFill>
                  <a:schemeClr val="tx1"/>
                </a:solidFill>
              </a:endParaRPr>
            </a:p>
          </p:txBody>
        </p:sp>
        <p:sp>
          <p:nvSpPr>
            <p:cNvPr id="14" name="Rectangle 13"/>
            <p:cNvSpPr/>
            <p:nvPr/>
          </p:nvSpPr>
          <p:spPr>
            <a:xfrm>
              <a:off x="4457700" y="3295690"/>
              <a:ext cx="3886200" cy="1200110"/>
            </a:xfrm>
            <a:prstGeom prst="rect">
              <a:avLst/>
            </a:prstGeom>
            <a:solidFill>
              <a:schemeClr val="bg1">
                <a:lumMod val="85000"/>
              </a:schemeClr>
            </a:solidFill>
            <a:ln>
              <a:solidFill>
                <a:schemeClr val="tx1"/>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19063" lvl="2" indent="-119063" algn="l">
                <a:buFont typeface="Arial"/>
                <a:buChar char="•"/>
              </a:pPr>
              <a:r>
                <a:rPr lang="ru-RU" sz="1400" b="1" dirty="0" smtClean="0">
                  <a:solidFill>
                    <a:schemeClr val="tx1"/>
                  </a:solidFill>
                </a:rPr>
                <a:t>Среда </a:t>
              </a:r>
              <a:r>
                <a:rPr lang="en-US" sz="1400" b="1" dirty="0" smtClean="0">
                  <a:solidFill>
                    <a:schemeClr val="tx1"/>
                  </a:solidFill>
                </a:rPr>
                <a:t>Test &amp; Development</a:t>
              </a:r>
              <a:endParaRPr lang="ru-RU" sz="1400" b="1" dirty="0" smtClean="0">
                <a:solidFill>
                  <a:schemeClr val="tx1"/>
                </a:solidFill>
              </a:endParaRPr>
            </a:p>
            <a:p>
              <a:pPr marL="119063" lvl="2" indent="-119063" algn="l">
                <a:buFont typeface="Arial"/>
                <a:buChar char="•"/>
              </a:pPr>
              <a:r>
                <a:rPr lang="en-US" sz="1400" b="1" dirty="0" smtClean="0">
                  <a:solidFill>
                    <a:schemeClr val="tx1"/>
                  </a:solidFill>
                </a:rPr>
                <a:t>Business Intelligence </a:t>
              </a:r>
              <a:r>
                <a:rPr lang="ru-RU" sz="1400" b="1" dirty="0" smtClean="0">
                  <a:solidFill>
                    <a:schemeClr val="tx1"/>
                  </a:solidFill>
                </a:rPr>
                <a:t>и Аналитика</a:t>
              </a:r>
              <a:endParaRPr lang="en-US" sz="1400" b="1" dirty="0" smtClean="0">
                <a:solidFill>
                  <a:schemeClr val="tx1"/>
                </a:solidFill>
              </a:endParaRPr>
            </a:p>
            <a:p>
              <a:pPr marL="119063" lvl="2" indent="-119063" algn="l">
                <a:buFont typeface="Arial"/>
                <a:buChar char="•"/>
              </a:pPr>
              <a:r>
                <a:rPr lang="ru-RU" sz="1400" b="1" dirty="0" smtClean="0">
                  <a:solidFill>
                    <a:schemeClr val="tx1"/>
                  </a:solidFill>
                </a:rPr>
                <a:t>Репликация (клоны данных для обесп-я </a:t>
              </a:r>
              <a:r>
                <a:rPr lang="en-US" sz="1400" b="1" dirty="0" smtClean="0">
                  <a:solidFill>
                    <a:schemeClr val="tx1"/>
                  </a:solidFill>
                </a:rPr>
                <a:t>DR)</a:t>
              </a:r>
            </a:p>
            <a:p>
              <a:pPr marL="119063" lvl="2" indent="-119063" algn="l">
                <a:buFont typeface="Arial"/>
                <a:buChar char="•"/>
              </a:pPr>
              <a:r>
                <a:rPr lang="ru-RU" sz="1400" b="1" dirty="0" smtClean="0">
                  <a:solidFill>
                    <a:schemeClr val="tx1"/>
                  </a:solidFill>
                </a:rPr>
                <a:t>Резервное копирование</a:t>
              </a:r>
              <a:endParaRPr lang="en-US" sz="1400" b="1" dirty="0" smtClean="0">
                <a:solidFill>
                  <a:schemeClr val="tx1"/>
                </a:solidFill>
              </a:endParaRPr>
            </a:p>
            <a:p>
              <a:pPr marL="119063" lvl="2" indent="-119063" algn="l">
                <a:buFont typeface="Arial"/>
                <a:buChar char="•"/>
              </a:pPr>
              <a:r>
                <a:rPr lang="ru-RU" sz="1400" b="1" dirty="0" smtClean="0">
                  <a:solidFill>
                    <a:schemeClr val="tx1"/>
                  </a:solidFill>
                </a:rPr>
                <a:t>Архивное хранение</a:t>
              </a:r>
              <a:endParaRPr lang="en-US" sz="1400" b="1" dirty="0" smtClean="0">
                <a:solidFill>
                  <a:schemeClr val="tx1"/>
                </a:solidFill>
              </a:endParaRPr>
            </a:p>
          </p:txBody>
        </p:sp>
      </p:grpSp>
      <p:grpSp>
        <p:nvGrpSpPr>
          <p:cNvPr id="2" name="Group 1"/>
          <p:cNvGrpSpPr/>
          <p:nvPr/>
        </p:nvGrpSpPr>
        <p:grpSpPr>
          <a:xfrm>
            <a:off x="4648200" y="1447800"/>
            <a:ext cx="3886200" cy="1676400"/>
            <a:chOff x="4648199" y="1047710"/>
            <a:chExt cx="3886200" cy="1676400"/>
          </a:xfrm>
        </p:grpSpPr>
        <p:sp>
          <p:nvSpPr>
            <p:cNvPr id="11" name="Rectangle 10"/>
            <p:cNvSpPr/>
            <p:nvPr/>
          </p:nvSpPr>
          <p:spPr>
            <a:xfrm>
              <a:off x="4648199" y="1047710"/>
              <a:ext cx="3886199" cy="411745"/>
            </a:xfrm>
            <a:prstGeom prst="rect">
              <a:avLst/>
            </a:prstGeom>
            <a:solidFill>
              <a:srgbClr val="FFC000"/>
            </a:solidFill>
            <a:ln>
              <a:solidFill>
                <a:schemeClr val="tx1"/>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dirty="0" smtClean="0">
                  <a:solidFill>
                    <a:schemeClr val="tx1"/>
                  </a:solidFill>
                </a:rPr>
                <a:t>Внутриорганизационные драйверы</a:t>
              </a:r>
              <a:endParaRPr lang="en-US" sz="1800" b="1" dirty="0">
                <a:solidFill>
                  <a:schemeClr val="tx1"/>
                </a:solidFill>
              </a:endParaRPr>
            </a:p>
          </p:txBody>
        </p:sp>
        <p:sp>
          <p:nvSpPr>
            <p:cNvPr id="12" name="Rectangle 11"/>
            <p:cNvSpPr/>
            <p:nvPr/>
          </p:nvSpPr>
          <p:spPr>
            <a:xfrm>
              <a:off x="4648199" y="1524000"/>
              <a:ext cx="3886200" cy="1200110"/>
            </a:xfrm>
            <a:prstGeom prst="rect">
              <a:avLst/>
            </a:prstGeom>
            <a:solidFill>
              <a:schemeClr val="bg1">
                <a:lumMod val="85000"/>
              </a:schemeClr>
            </a:solidFill>
            <a:ln>
              <a:solidFill>
                <a:schemeClr val="tx1"/>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19063" lvl="2" indent="-119063" algn="l">
                <a:buFont typeface="Arial"/>
                <a:buChar char="•"/>
              </a:pPr>
              <a:r>
                <a:rPr lang="ru-RU" sz="1600" b="1" dirty="0" smtClean="0">
                  <a:solidFill>
                    <a:schemeClr val="tx1"/>
                  </a:solidFill>
                </a:rPr>
                <a:t>Отказо- и катастрофоустойчивость</a:t>
              </a:r>
              <a:endParaRPr lang="en-US" sz="1600" b="1" dirty="0" smtClean="0">
                <a:solidFill>
                  <a:schemeClr val="tx1"/>
                </a:solidFill>
              </a:endParaRPr>
            </a:p>
            <a:p>
              <a:pPr marL="119063" lvl="2" indent="-119063" algn="l">
                <a:buFont typeface="Arial"/>
                <a:buChar char="•"/>
              </a:pPr>
              <a:r>
                <a:rPr lang="ru-RU" sz="1600" b="1" dirty="0" smtClean="0">
                  <a:solidFill>
                    <a:schemeClr val="tx1"/>
                  </a:solidFill>
                </a:rPr>
                <a:t>Готовность к изменениям</a:t>
              </a:r>
              <a:endParaRPr lang="en-US" sz="1600" b="1" dirty="0" smtClean="0">
                <a:solidFill>
                  <a:schemeClr val="tx1"/>
                </a:solidFill>
              </a:endParaRPr>
            </a:p>
            <a:p>
              <a:pPr marL="119063" lvl="2" indent="-119063" algn="l">
                <a:buFont typeface="Arial"/>
                <a:buChar char="•"/>
              </a:pPr>
              <a:r>
                <a:rPr lang="ru-RU" sz="1600" b="1" dirty="0" smtClean="0">
                  <a:solidFill>
                    <a:schemeClr val="tx1"/>
                  </a:solidFill>
                </a:rPr>
                <a:t>Внутренние политики</a:t>
              </a:r>
              <a:endParaRPr lang="en-US" sz="1600" b="1" dirty="0">
                <a:solidFill>
                  <a:schemeClr val="tx1"/>
                </a:solidFill>
              </a:endParaRPr>
            </a:p>
            <a:p>
              <a:pPr marL="119063" lvl="2" indent="-119063" algn="l">
                <a:buFont typeface="Arial"/>
                <a:buChar char="•"/>
              </a:pPr>
              <a:r>
                <a:rPr lang="ru-RU" sz="1600" b="1" dirty="0" smtClean="0">
                  <a:solidFill>
                    <a:schemeClr val="tx1"/>
                  </a:solidFill>
                </a:rPr>
                <a:t>Сокращение расходов</a:t>
              </a:r>
              <a:endParaRPr lang="en-US" sz="1600" b="1" dirty="0" smtClean="0">
                <a:solidFill>
                  <a:schemeClr val="tx1"/>
                </a:solidFill>
              </a:endParaRPr>
            </a:p>
          </p:txBody>
        </p:sp>
      </p:grpSp>
      <p:grpSp>
        <p:nvGrpSpPr>
          <p:cNvPr id="17" name="Group 16"/>
          <p:cNvGrpSpPr/>
          <p:nvPr/>
        </p:nvGrpSpPr>
        <p:grpSpPr>
          <a:xfrm>
            <a:off x="609600" y="1447800"/>
            <a:ext cx="3886200" cy="1676400"/>
            <a:chOff x="4419600" y="1047710"/>
            <a:chExt cx="3886200" cy="1676400"/>
          </a:xfrm>
        </p:grpSpPr>
        <p:sp>
          <p:nvSpPr>
            <p:cNvPr id="18" name="Rectangle 17"/>
            <p:cNvSpPr/>
            <p:nvPr/>
          </p:nvSpPr>
          <p:spPr>
            <a:xfrm>
              <a:off x="4419600" y="1047710"/>
              <a:ext cx="3886200" cy="411745"/>
            </a:xfrm>
            <a:prstGeom prst="rect">
              <a:avLst/>
            </a:prstGeom>
            <a:solidFill>
              <a:srgbClr val="FFC000"/>
            </a:solidFill>
            <a:ln>
              <a:solidFill>
                <a:schemeClr val="tx1"/>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Рыночные драйверы</a:t>
              </a:r>
              <a:endParaRPr lang="en-US" sz="1800" b="1" dirty="0">
                <a:solidFill>
                  <a:schemeClr val="tx1"/>
                </a:solidFill>
              </a:endParaRPr>
            </a:p>
          </p:txBody>
        </p:sp>
        <p:sp>
          <p:nvSpPr>
            <p:cNvPr id="19" name="Rectangle 18"/>
            <p:cNvSpPr/>
            <p:nvPr/>
          </p:nvSpPr>
          <p:spPr>
            <a:xfrm>
              <a:off x="4419600" y="1524000"/>
              <a:ext cx="3886199" cy="1200110"/>
            </a:xfrm>
            <a:prstGeom prst="rect">
              <a:avLst/>
            </a:prstGeom>
            <a:solidFill>
              <a:schemeClr val="bg1">
                <a:lumMod val="85000"/>
              </a:schemeClr>
            </a:solidFill>
            <a:ln>
              <a:solidFill>
                <a:schemeClr val="tx1"/>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19063" lvl="2" indent="-119063" algn="l">
                <a:buFont typeface="Arial"/>
                <a:buChar char="•"/>
              </a:pPr>
              <a:r>
                <a:rPr lang="ru-RU" sz="1600" b="1" dirty="0" smtClean="0">
                  <a:solidFill>
                    <a:schemeClr val="tx1"/>
                  </a:solidFill>
                </a:rPr>
                <a:t>Рост объемов данных</a:t>
              </a:r>
              <a:endParaRPr lang="en-US" sz="1600" b="1" dirty="0" smtClean="0">
                <a:solidFill>
                  <a:schemeClr val="tx1"/>
                </a:solidFill>
              </a:endParaRPr>
            </a:p>
            <a:p>
              <a:pPr marL="119063" lvl="2" indent="-119063" algn="l">
                <a:buFont typeface="Arial"/>
                <a:buChar char="•"/>
              </a:pPr>
              <a:r>
                <a:rPr lang="ru-RU" sz="1600" b="1" dirty="0" smtClean="0">
                  <a:solidFill>
                    <a:schemeClr val="tx1"/>
                  </a:solidFill>
                </a:rPr>
                <a:t>Увеличение числа приложений и СУБД</a:t>
              </a:r>
              <a:endParaRPr lang="en-US" sz="1600" b="1" dirty="0" smtClean="0">
                <a:solidFill>
                  <a:schemeClr val="tx1"/>
                </a:solidFill>
              </a:endParaRPr>
            </a:p>
            <a:p>
              <a:pPr marL="119063" lvl="2" indent="-119063" algn="l">
                <a:buFont typeface="Arial"/>
                <a:buChar char="•"/>
              </a:pPr>
              <a:r>
                <a:rPr lang="ru-RU" sz="1600" b="1" dirty="0" smtClean="0">
                  <a:solidFill>
                    <a:schemeClr val="tx1"/>
                  </a:solidFill>
                </a:rPr>
                <a:t>Новые требования регуляторов</a:t>
              </a:r>
              <a:endParaRPr lang="en-US" sz="1600" b="1" dirty="0" smtClean="0">
                <a:solidFill>
                  <a:schemeClr val="tx1"/>
                </a:solidFill>
              </a:endParaRPr>
            </a:p>
            <a:p>
              <a:pPr marL="119063" lvl="2" indent="-119063" algn="l">
                <a:buFont typeface="Arial"/>
                <a:buChar char="•"/>
              </a:pPr>
              <a:r>
                <a:rPr lang="ru-RU" sz="1600" b="1" dirty="0" smtClean="0">
                  <a:solidFill>
                    <a:schemeClr val="tx1"/>
                  </a:solidFill>
                </a:rPr>
                <a:t>Новые угрозы</a:t>
              </a:r>
              <a:endParaRPr lang="en-US" sz="1600" b="1" dirty="0" smtClean="0">
                <a:solidFill>
                  <a:schemeClr val="tx1"/>
                </a:solidFill>
              </a:endParaRPr>
            </a:p>
          </p:txBody>
        </p:sp>
      </p:grpSp>
      <p:grpSp>
        <p:nvGrpSpPr>
          <p:cNvPr id="20" name="Group 19"/>
          <p:cNvGrpSpPr/>
          <p:nvPr/>
        </p:nvGrpSpPr>
        <p:grpSpPr>
          <a:xfrm>
            <a:off x="4648200" y="4191000"/>
            <a:ext cx="3886200" cy="1676400"/>
            <a:chOff x="4648199" y="1047710"/>
            <a:chExt cx="3886200" cy="1676400"/>
          </a:xfrm>
        </p:grpSpPr>
        <p:sp>
          <p:nvSpPr>
            <p:cNvPr id="21" name="Rectangle 20"/>
            <p:cNvSpPr/>
            <p:nvPr/>
          </p:nvSpPr>
          <p:spPr>
            <a:xfrm>
              <a:off x="4648199" y="1047710"/>
              <a:ext cx="3886199" cy="411745"/>
            </a:xfrm>
            <a:prstGeom prst="rect">
              <a:avLst/>
            </a:prstGeom>
            <a:solidFill>
              <a:srgbClr val="FFC000"/>
            </a:solidFill>
            <a:ln>
              <a:solidFill>
                <a:schemeClr val="tx1"/>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dirty="0" smtClean="0">
                  <a:solidFill>
                    <a:schemeClr val="tx1"/>
                  </a:solidFill>
                </a:rPr>
                <a:t>Наблюдения аналитиков</a:t>
              </a:r>
              <a:endParaRPr lang="en-US" sz="1800" b="1" dirty="0">
                <a:solidFill>
                  <a:schemeClr val="tx1"/>
                </a:solidFill>
              </a:endParaRPr>
            </a:p>
          </p:txBody>
        </p:sp>
        <p:sp>
          <p:nvSpPr>
            <p:cNvPr id="22" name="Rectangle 21"/>
            <p:cNvSpPr/>
            <p:nvPr/>
          </p:nvSpPr>
          <p:spPr>
            <a:xfrm>
              <a:off x="4648199" y="1524000"/>
              <a:ext cx="3886200" cy="1200110"/>
            </a:xfrm>
            <a:prstGeom prst="rect">
              <a:avLst/>
            </a:prstGeom>
            <a:solidFill>
              <a:schemeClr val="bg1">
                <a:lumMod val="85000"/>
              </a:schemeClr>
            </a:solidFill>
            <a:ln>
              <a:solidFill>
                <a:schemeClr val="tx1"/>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lvl="2" algn="l"/>
              <a:r>
                <a:rPr lang="en-US" sz="1600" b="1" dirty="0" smtClean="0">
                  <a:solidFill>
                    <a:schemeClr val="tx1"/>
                  </a:solidFill>
                </a:rPr>
                <a:t>*</a:t>
              </a:r>
              <a:r>
                <a:rPr lang="ru-RU" sz="1600" b="1" dirty="0" smtClean="0">
                  <a:solidFill>
                    <a:schemeClr val="tx1"/>
                  </a:solidFill>
                </a:rPr>
                <a:t>По оценке </a:t>
              </a:r>
              <a:r>
                <a:rPr lang="en-US" sz="1600" b="1" dirty="0" smtClean="0">
                  <a:solidFill>
                    <a:schemeClr val="tx1"/>
                  </a:solidFill>
                </a:rPr>
                <a:t>IDC 60% </a:t>
              </a:r>
              <a:r>
                <a:rPr lang="ru-RU" sz="1600" b="1" dirty="0" smtClean="0">
                  <a:solidFill>
                    <a:schemeClr val="tx1"/>
                  </a:solidFill>
                </a:rPr>
                <a:t>ресурсов СХД</a:t>
              </a:r>
              <a:r>
                <a:rPr lang="en-US" sz="1600" b="1" dirty="0" smtClean="0">
                  <a:solidFill>
                    <a:schemeClr val="tx1"/>
                  </a:solidFill>
                </a:rPr>
                <a:t>, 85% </a:t>
              </a:r>
              <a:r>
                <a:rPr lang="ru-RU" sz="1600" b="1" dirty="0" smtClean="0">
                  <a:solidFill>
                    <a:schemeClr val="tx1"/>
                  </a:solidFill>
                </a:rPr>
                <a:t>закупок оборудования и </a:t>
              </a:r>
              <a:r>
                <a:rPr lang="en-US" sz="1600" b="1" dirty="0" smtClean="0">
                  <a:solidFill>
                    <a:schemeClr val="tx1"/>
                  </a:solidFill>
                </a:rPr>
                <a:t>65% </a:t>
              </a:r>
              <a:r>
                <a:rPr lang="ru-RU" sz="1600" b="1" dirty="0" smtClean="0">
                  <a:solidFill>
                    <a:schemeClr val="tx1"/>
                  </a:solidFill>
                </a:rPr>
                <a:t>закупаемого ПО были нацелены на хранение копий продуктивных данных</a:t>
              </a:r>
              <a:r>
                <a:rPr lang="en-US" sz="1600" b="1" dirty="0" smtClean="0">
                  <a:solidFill>
                    <a:schemeClr val="tx1"/>
                  </a:solidFill>
                </a:rPr>
                <a:t>.</a:t>
              </a:r>
              <a:r>
                <a:rPr lang="en-US" sz="1400" dirty="0" smtClean="0">
                  <a:solidFill>
                    <a:schemeClr val="tx1"/>
                  </a:solidFill>
                </a:rPr>
                <a:t>  </a:t>
              </a:r>
              <a:endParaRPr lang="en-US" sz="1400" dirty="0">
                <a:solidFill>
                  <a:schemeClr val="tx1"/>
                </a:solidFill>
              </a:endParaRPr>
            </a:p>
          </p:txBody>
        </p:sp>
      </p:grpSp>
      <p:sp>
        <p:nvSpPr>
          <p:cNvPr id="52" name="TextBox 51"/>
          <p:cNvSpPr txBox="1"/>
          <p:nvPr/>
        </p:nvSpPr>
        <p:spPr bwMode="ltGray">
          <a:xfrm>
            <a:off x="381000" y="6629400"/>
            <a:ext cx="8305800" cy="228600"/>
          </a:xfrm>
          <a:prstGeom prst="rect">
            <a:avLst/>
          </a:prstGeom>
          <a:noFill/>
          <a:ln w="9525">
            <a:noFill/>
            <a:miter lim="800000"/>
            <a:headEnd/>
            <a:tailEnd/>
          </a:ln>
        </p:spPr>
        <p:txBody>
          <a:bodyPr wrap="none" lIns="91419" tIns="45710" rIns="91419" bIns="45710" rtlCol="0" anchor="t" anchorCtr="0">
            <a:noAutofit/>
          </a:bodyPr>
          <a:lstStyle/>
          <a:p>
            <a:pPr marL="0" lvl="1" algn="l">
              <a:lnSpc>
                <a:spcPct val="90000"/>
              </a:lnSpc>
              <a:spcBef>
                <a:spcPts val="0"/>
              </a:spcBef>
              <a:spcAft>
                <a:spcPts val="800"/>
              </a:spcAft>
            </a:pPr>
            <a:r>
              <a:rPr lang="en-US" sz="1100" dirty="0" smtClean="0"/>
              <a:t>* IDC – The Copy Data Management Market: Worldwide Market Opportunity and Analysis </a:t>
            </a:r>
            <a:endParaRPr lang="en-US" sz="1100" dirty="0"/>
          </a:p>
          <a:p>
            <a:pPr algn="l">
              <a:lnSpc>
                <a:spcPct val="90000"/>
              </a:lnSpc>
              <a:spcBef>
                <a:spcPts val="0"/>
              </a:spcBef>
              <a:spcAft>
                <a:spcPts val="800"/>
              </a:spcAft>
            </a:pPr>
            <a:endParaRPr lang="en-US" sz="1100" dirty="0" err="1" smtClean="0">
              <a:solidFill>
                <a:schemeClr val="bg2">
                  <a:lumMod val="50000"/>
                </a:schemeClr>
              </a:solidFill>
              <a:latin typeface="Calibri" pitchFamily="34" charset="0"/>
            </a:endParaRPr>
          </a:p>
        </p:txBody>
      </p:sp>
      <p:grpSp>
        <p:nvGrpSpPr>
          <p:cNvPr id="5" name="Group 4"/>
          <p:cNvGrpSpPr/>
          <p:nvPr/>
        </p:nvGrpSpPr>
        <p:grpSpPr>
          <a:xfrm>
            <a:off x="609600" y="3275545"/>
            <a:ext cx="7924800" cy="839255"/>
            <a:chOff x="609600" y="3275545"/>
            <a:chExt cx="7924800" cy="839255"/>
          </a:xfrm>
        </p:grpSpPr>
        <p:pic>
          <p:nvPicPr>
            <p:cNvPr id="23" name="Picture 73" descr="DATABASE.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81200" y="3347214"/>
              <a:ext cx="748041" cy="76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Rectangle 45"/>
            <p:cNvSpPr/>
            <p:nvPr/>
          </p:nvSpPr>
          <p:spPr>
            <a:xfrm>
              <a:off x="609600" y="3275545"/>
              <a:ext cx="1371600" cy="762000"/>
            </a:xfrm>
            <a:prstGeom prst="rect">
              <a:avLst/>
            </a:prstGeom>
            <a:solidFill>
              <a:srgbClr val="FFC000"/>
            </a:solidFill>
            <a:ln>
              <a:solidFill>
                <a:schemeClr val="tx1"/>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dirty="0" smtClean="0">
                  <a:solidFill>
                    <a:schemeClr val="tx1"/>
                  </a:solidFill>
                </a:rPr>
                <a:t>Расходы на </a:t>
              </a:r>
              <a:r>
                <a:rPr lang="en-US" sz="1800" b="1" dirty="0" smtClean="0">
                  <a:solidFill>
                    <a:schemeClr val="tx1"/>
                  </a:solidFill>
                </a:rPr>
                <a:t>HW</a:t>
              </a:r>
              <a:endParaRPr lang="en-US" sz="1800" b="1" dirty="0">
                <a:solidFill>
                  <a:schemeClr val="tx1"/>
                </a:solidFill>
              </a:endParaRPr>
            </a:p>
          </p:txBody>
        </p:sp>
        <p:pic>
          <p:nvPicPr>
            <p:cNvPr id="24" name="Picture 73" descr="DATABASE.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26218" y="3347214"/>
              <a:ext cx="748041" cy="76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3" descr="DATABASE.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71235" y="3347214"/>
              <a:ext cx="748041" cy="76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3" descr="DATABASE.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16253" y="3347214"/>
              <a:ext cx="748041" cy="76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73" descr="DATABASE.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61271" y="3347214"/>
              <a:ext cx="748041" cy="76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73" descr="DATABASE.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06288" y="3347214"/>
              <a:ext cx="748041" cy="76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73" descr="DATABASE.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51306" y="3347214"/>
              <a:ext cx="748041" cy="76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73" descr="DATABASE.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96324" y="3347214"/>
              <a:ext cx="748041" cy="76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73" descr="DATABASE.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41341" y="3347214"/>
              <a:ext cx="748041" cy="76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73" descr="DATABASE.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786359" y="3347214"/>
              <a:ext cx="748041" cy="76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Rectangle 52"/>
            <p:cNvSpPr/>
            <p:nvPr/>
          </p:nvSpPr>
          <p:spPr bwMode="auto">
            <a:xfrm>
              <a:off x="2057400" y="3275545"/>
              <a:ext cx="6464239" cy="762000"/>
            </a:xfrm>
            <a:prstGeom prst="rect">
              <a:avLst/>
            </a:prstGeom>
            <a:solidFill>
              <a:schemeClr val="bg1">
                <a:alpha val="50000"/>
              </a:schemeClr>
            </a:solidFill>
            <a:ln w="19050"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33" name="Rectangle 32"/>
            <p:cNvSpPr/>
            <p:nvPr/>
          </p:nvSpPr>
          <p:spPr bwMode="auto">
            <a:xfrm>
              <a:off x="2971800" y="3275545"/>
              <a:ext cx="5549839" cy="762000"/>
            </a:xfrm>
            <a:prstGeom prst="rect">
              <a:avLst/>
            </a:prstGeom>
            <a:solidFill>
              <a:srgbClr val="FF0000">
                <a:alpha val="50000"/>
              </a:srgb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50" name="TextBox 49"/>
            <p:cNvSpPr txBox="1"/>
            <p:nvPr/>
          </p:nvSpPr>
          <p:spPr bwMode="ltGray">
            <a:xfrm>
              <a:off x="2971800" y="3276600"/>
              <a:ext cx="5562600" cy="760945"/>
            </a:xfrm>
            <a:prstGeom prst="rect">
              <a:avLst/>
            </a:prstGeom>
            <a:noFill/>
            <a:ln w="9525">
              <a:noFill/>
              <a:miter lim="800000"/>
              <a:headEnd/>
              <a:tailEnd/>
            </a:ln>
          </p:spPr>
          <p:txBody>
            <a:bodyPr wrap="none" lIns="91419" tIns="45710" rIns="91419" bIns="45710" rtlCol="0" anchor="ctr" anchorCtr="0">
              <a:noAutofit/>
            </a:bodyPr>
            <a:lstStyle/>
            <a:p>
              <a:pPr>
                <a:lnSpc>
                  <a:spcPct val="90000"/>
                </a:lnSpc>
                <a:spcBef>
                  <a:spcPts val="0"/>
                </a:spcBef>
                <a:spcAft>
                  <a:spcPts val="800"/>
                </a:spcAft>
              </a:pPr>
              <a:r>
                <a:rPr lang="en-US" b="1" dirty="0" smtClean="0">
                  <a:latin typeface="Calibri" pitchFamily="34" charset="0"/>
                </a:rPr>
                <a:t>85% </a:t>
              </a:r>
              <a:r>
                <a:rPr lang="ru-RU" b="1" dirty="0" smtClean="0">
                  <a:latin typeface="Calibri" pitchFamily="34" charset="0"/>
                </a:rPr>
                <a:t>тратится на </a:t>
              </a:r>
              <a:r>
                <a:rPr lang="ru-RU" b="1" u="sng" dirty="0" smtClean="0">
                  <a:latin typeface="Calibri" pitchFamily="34" charset="0"/>
                </a:rPr>
                <a:t>копии</a:t>
              </a:r>
              <a:r>
                <a:rPr lang="ru-RU" b="1" dirty="0" smtClean="0">
                  <a:latin typeface="Calibri" pitchFamily="34" charset="0"/>
                </a:rPr>
                <a:t> продуктивных данных</a:t>
              </a:r>
              <a:endParaRPr lang="en-US" b="1" dirty="0" smtClean="0">
                <a:latin typeface="Calibri" pitchFamily="34" charset="0"/>
              </a:endParaRPr>
            </a:p>
          </p:txBody>
        </p:sp>
        <p:sp>
          <p:nvSpPr>
            <p:cNvPr id="4" name="Rectangle 3"/>
            <p:cNvSpPr/>
            <p:nvPr/>
          </p:nvSpPr>
          <p:spPr bwMode="auto">
            <a:xfrm>
              <a:off x="2057400" y="3275545"/>
              <a:ext cx="914400" cy="762000"/>
            </a:xfrm>
            <a:prstGeom prst="rect">
              <a:avLst/>
            </a:prstGeom>
            <a:solidFill>
              <a:srgbClr val="008000">
                <a:alpha val="50000"/>
              </a:srgb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9" name="TextBox 8"/>
            <p:cNvSpPr txBox="1"/>
            <p:nvPr/>
          </p:nvSpPr>
          <p:spPr bwMode="ltGray">
            <a:xfrm>
              <a:off x="2057400" y="3276600"/>
              <a:ext cx="914400" cy="762000"/>
            </a:xfrm>
            <a:prstGeom prst="rect">
              <a:avLst/>
            </a:prstGeom>
            <a:noFill/>
            <a:ln w="9525">
              <a:noFill/>
              <a:miter lim="800000"/>
              <a:headEnd/>
              <a:tailEnd/>
            </a:ln>
          </p:spPr>
          <p:txBody>
            <a:bodyPr wrap="square" lIns="91419" tIns="45710" rIns="91419" bIns="45710" rtlCol="0" anchor="ctr" anchorCtr="0">
              <a:noAutofit/>
            </a:bodyPr>
            <a:lstStyle/>
            <a:p>
              <a:pPr>
                <a:lnSpc>
                  <a:spcPct val="90000"/>
                </a:lnSpc>
                <a:spcBef>
                  <a:spcPts val="0"/>
                </a:spcBef>
                <a:spcAft>
                  <a:spcPts val="800"/>
                </a:spcAft>
              </a:pPr>
              <a:r>
                <a:rPr lang="en-US" b="1" dirty="0" smtClean="0">
                  <a:solidFill>
                    <a:srgbClr val="000000"/>
                  </a:solidFill>
                  <a:latin typeface="Calibri" pitchFamily="34" charset="0"/>
                </a:rPr>
                <a:t>15% </a:t>
              </a:r>
              <a:r>
                <a:rPr lang="ru-RU" sz="1200" b="1" dirty="0" smtClean="0">
                  <a:solidFill>
                    <a:srgbClr val="000000"/>
                  </a:solidFill>
                  <a:latin typeface="Calibri" pitchFamily="34" charset="0"/>
                </a:rPr>
                <a:t>идёт на продуктив</a:t>
              </a:r>
              <a:endParaRPr lang="en-US" sz="1200" b="1" dirty="0" smtClean="0">
                <a:solidFill>
                  <a:srgbClr val="000000"/>
                </a:solidFill>
                <a:latin typeface="Calibri" pitchFamily="34" charset="0"/>
              </a:endParaRPr>
            </a:p>
          </p:txBody>
        </p:sp>
      </p:grpSp>
      <p:sp>
        <p:nvSpPr>
          <p:cNvPr id="6" name="Slide Number Placeholder 5"/>
          <p:cNvSpPr>
            <a:spLocks noGrp="1"/>
          </p:cNvSpPr>
          <p:nvPr>
            <p:ph type="sldNum" sz="quarter" idx="11"/>
          </p:nvPr>
        </p:nvSpPr>
        <p:spPr/>
        <p:txBody>
          <a:bodyPr/>
          <a:lstStyle/>
          <a:p>
            <a:pPr>
              <a:defRPr/>
            </a:pPr>
            <a:fld id="{446C9BED-6FD4-4BA4-B6B0-4A26058AC9EF}" type="slidenum">
              <a:rPr lang="en-US" smtClean="0"/>
              <a:pPr>
                <a:defRPr/>
              </a:pPr>
              <a:t>9</a:t>
            </a:fld>
            <a:endParaRPr lang="en-US" dirty="0"/>
          </a:p>
        </p:txBody>
      </p:sp>
      <p:sp>
        <p:nvSpPr>
          <p:cNvPr id="35" name="Rectangle 2"/>
          <p:cNvSpPr txBox="1">
            <a:spLocks noChangeArrowheads="1"/>
          </p:cNvSpPr>
          <p:nvPr/>
        </p:nvSpPr>
        <p:spPr>
          <a:xfrm>
            <a:off x="277051" y="-100838"/>
            <a:ext cx="8687594" cy="1143000"/>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2800" b="1" kern="1200">
                <a:solidFill>
                  <a:srgbClr val="404040"/>
                </a:solidFill>
                <a:latin typeface="+mj-lt"/>
                <a:ea typeface="+mj-ea"/>
                <a:cs typeface="+mj-cs"/>
              </a:defRPr>
            </a:lvl1pPr>
          </a:lstStyle>
          <a:p>
            <a:r>
              <a:rPr lang="ru-RU" altLang="en-US" dirty="0" smtClean="0"/>
              <a:t>Задача: справиться с ростом числа копий данных</a:t>
            </a:r>
            <a:br>
              <a:rPr lang="ru-RU" altLang="en-US" dirty="0" smtClean="0"/>
            </a:br>
            <a:r>
              <a:rPr lang="ru-RU" altLang="en-US" dirty="0" smtClean="0">
                <a:solidFill>
                  <a:schemeClr val="accent1">
                    <a:lumMod val="75000"/>
                  </a:schemeClr>
                </a:solidFill>
              </a:rPr>
              <a:t>Решение: сокращение числа </a:t>
            </a:r>
            <a:r>
              <a:rPr lang="ru-RU" altLang="en-US" u="sng" dirty="0" smtClean="0">
                <a:solidFill>
                  <a:schemeClr val="accent1">
                    <a:lumMod val="75000"/>
                  </a:schemeClr>
                </a:solidFill>
              </a:rPr>
              <a:t>физических</a:t>
            </a:r>
            <a:r>
              <a:rPr lang="ru-RU" altLang="en-US" dirty="0" smtClean="0">
                <a:solidFill>
                  <a:schemeClr val="accent1">
                    <a:lumMod val="75000"/>
                  </a:schemeClr>
                </a:solidFill>
              </a:rPr>
              <a:t> копий, </a:t>
            </a:r>
            <a:r>
              <a:rPr lang="en-US" altLang="en-US" dirty="0" smtClean="0">
                <a:solidFill>
                  <a:schemeClr val="accent1">
                    <a:lumMod val="75000"/>
                  </a:schemeClr>
                </a:solidFill>
              </a:rPr>
              <a:t>CDM</a:t>
            </a:r>
            <a:endParaRPr lang="en-US" altLang="en-US" sz="1800" dirty="0" smtClean="0">
              <a:solidFill>
                <a:schemeClr val="accent1">
                  <a:lumMod val="75000"/>
                </a:schemeClr>
              </a:solidFill>
            </a:endParaRPr>
          </a:p>
        </p:txBody>
      </p:sp>
      <p:sp>
        <p:nvSpPr>
          <p:cNvPr id="10" name="TextBox 9"/>
          <p:cNvSpPr txBox="1"/>
          <p:nvPr/>
        </p:nvSpPr>
        <p:spPr>
          <a:xfrm>
            <a:off x="609600" y="6162261"/>
            <a:ext cx="4325691" cy="166911"/>
          </a:xfrm>
          <a:prstGeom prst="rect">
            <a:avLst/>
          </a:prstGeom>
          <a:noFill/>
        </p:spPr>
        <p:txBody>
          <a:bodyPr wrap="square" lIns="0" tIns="0" rIns="0" bIns="0" rtlCol="0">
            <a:noAutofit/>
          </a:bodyPr>
          <a:lstStyle/>
          <a:p>
            <a:pPr>
              <a:lnSpc>
                <a:spcPct val="90000"/>
              </a:lnSpc>
            </a:pPr>
            <a:r>
              <a:rPr lang="ru-RU" sz="1400" dirty="0" smtClean="0"/>
              <a:t>* Для более чем 80% заказчиков</a:t>
            </a:r>
            <a:endParaRPr lang="en-US" sz="1400" dirty="0"/>
          </a:p>
        </p:txBody>
      </p:sp>
    </p:spTree>
    <p:extLst>
      <p:ext uri="{BB962C8B-B14F-4D97-AF65-F5344CB8AC3E}">
        <p14:creationId xmlns:p14="http://schemas.microsoft.com/office/powerpoint/2010/main" val="1081325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ymantec_Light_4x3">
  <a:themeElements>
    <a:clrScheme name="Symantec">
      <a:dk1>
        <a:srgbClr val="404040"/>
      </a:dk1>
      <a:lt1>
        <a:srgbClr val="FFFFFF"/>
      </a:lt1>
      <a:dk2>
        <a:srgbClr val="000000"/>
      </a:dk2>
      <a:lt2>
        <a:srgbClr val="C4C4C4"/>
      </a:lt2>
      <a:accent1>
        <a:srgbClr val="D89102"/>
      </a:accent1>
      <a:accent2>
        <a:srgbClr val="B03716"/>
      </a:accent2>
      <a:accent3>
        <a:srgbClr val="7C8113"/>
      </a:accent3>
      <a:accent4>
        <a:srgbClr val="395773"/>
      </a:accent4>
      <a:accent5>
        <a:srgbClr val="B95A19"/>
      </a:accent5>
      <a:accent6>
        <a:srgbClr val="595959"/>
      </a:accent6>
      <a:hlink>
        <a:srgbClr val="D89102"/>
      </a:hlink>
      <a:folHlink>
        <a:srgbClr val="82828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cap="flat" cmpd="sng" algn="ctr">
          <a:solidFill>
            <a:schemeClr val="accent1">
              <a:lumMod val="75000"/>
            </a:schemeClr>
          </a:solidFill>
          <a:prstDash val="solid"/>
          <a:miter lim="800000"/>
          <a:headEnd type="none" w="med" len="med"/>
          <a:tailEnd type="none" w="med" len="med"/>
        </a:ln>
        <a:effectLst/>
      </a:spPr>
      <a:bodyPr vert="horz" wrap="square" lIns="91440" tIns="45720" rIns="91440" bIns="45720" numCol="1" rtlCol="0" anchor="ctr" anchorCtr="0" compatLnSpc="1">
        <a:prstTxWarp prst="textNoShape">
          <a:avLst/>
        </a:prstTxWarp>
      </a:bodyPr>
      <a:lstStyle>
        <a:defPPr algn="ctr">
          <a:lnSpc>
            <a:spcPct val="90000"/>
          </a:lnSpc>
          <a:defRPr sz="1800" b="1">
            <a:solidFill>
              <a:schemeClr val="bg1"/>
            </a:solidFill>
            <a:latin typeface="+mn-lt"/>
          </a:defRPr>
        </a:defPPr>
      </a:lstStyle>
    </a:spDef>
    <a:lnDef>
      <a:spPr>
        <a:ln w="19050">
          <a:solidFill>
            <a:schemeClr val="accent6"/>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R130 G130 B130">
      <a:srgbClr val="828282"/>
    </a:custClr>
    <a:custClr name="R49 G86 B93">
      <a:srgbClr val="31565D"/>
    </a:custClr>
    <a:custClr name="R152 G96 B28">
      <a:srgbClr val="98601C"/>
    </a:custClr>
    <a:custClr name="R140 G41 B14">
      <a:srgbClr val="8C290E"/>
    </a:custClr>
    <a:custClr name="R134 G124 B80">
      <a:srgbClr val="867C50"/>
    </a:custClr>
    <a:custClr name="R72 G116 B99">
      <a:srgbClr val="487463"/>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Symantec_Light_4x3.thmx</Template>
  <TotalTime>585</TotalTime>
  <Words>2257</Words>
  <Application>Microsoft Office PowerPoint</Application>
  <PresentationFormat>On-screen Show (4:3)</PresentationFormat>
  <Paragraphs>415</Paragraphs>
  <Slides>20</Slides>
  <Notes>15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20</vt:i4>
      </vt:variant>
    </vt:vector>
  </HeadingPairs>
  <TitlesOfParts>
    <vt:vector size="23" baseType="lpstr">
      <vt:lpstr>Symantec_Light_4x3</vt:lpstr>
      <vt:lpstr>Worksheet</vt:lpstr>
      <vt:lpstr>Visio</vt:lpstr>
      <vt:lpstr>Как добиться оптимального результата по защите данных в текущих реалиях ?</vt:lpstr>
      <vt:lpstr>PowerPoint Presentation</vt:lpstr>
      <vt:lpstr>Защита данных и приложений в ЦОД</vt:lpstr>
      <vt:lpstr>PowerPoint Presentation</vt:lpstr>
      <vt:lpstr>Ситуация</vt:lpstr>
      <vt:lpstr>Системы хранения данных</vt:lpstr>
      <vt:lpstr>Задача: повысить k использования пространства СХД Решение: Сквозной анализ использования ресурсов</vt:lpstr>
      <vt:lpstr>Пример: недоиспользование пространства СХД Крупная телеком компания в России* </vt:lpstr>
      <vt:lpstr>PowerPoint Presentation</vt:lpstr>
      <vt:lpstr>Задача/пример: избыточные копии, неоптимальное обеспечение HA и DR Решение: анализ и оптимизация HA/DR архитектуры</vt:lpstr>
      <vt:lpstr>PowerPoint Presentation</vt:lpstr>
      <vt:lpstr>Проектная методология Symantec</vt:lpstr>
      <vt:lpstr>1. Основные Задачи </vt:lpstr>
      <vt:lpstr>2. Классификация данных </vt:lpstr>
      <vt:lpstr>3. Меню Услуг </vt:lpstr>
      <vt:lpstr>Пример 1: используется «наколеночное» решение (скрипты, встроенные штатные утилиты и т.п.) </vt:lpstr>
      <vt:lpstr>Пример 2: Разные инструменты для различных сегментов инфраструктур (физика и виртуалки, ЦОД и филиалы и т.п.)</vt:lpstr>
      <vt:lpstr>Заключение и рекомендации</vt:lpstr>
      <vt:lpstr>Крупные заказчики Symantec NetBackup в России </vt:lpstr>
      <vt:lpstr>Игорь Минаев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Aleksey Kovalenya</dc:creator>
  <cp:lastModifiedBy>Windows User</cp:lastModifiedBy>
  <cp:revision>40</cp:revision>
  <dcterms:created xsi:type="dcterms:W3CDTF">2014-10-28T18:08:21Z</dcterms:created>
  <dcterms:modified xsi:type="dcterms:W3CDTF">2015-02-24T14:42:52Z</dcterms:modified>
</cp:coreProperties>
</file>