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diagrams/drawing2.xml" ContentType="application/vnd.ms-office.drawingml.diagramDrawing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diagrams/quickStyle2.xml" ContentType="application/vnd.openxmlformats-officedocument.drawingml.diagramStyl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diagrams/colors4.xml" ContentType="application/vnd.openxmlformats-officedocument.drawingml.diagramColor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slideMasters/slideMaster7.xml" ContentType="application/vnd.openxmlformats-officedocument.presentationml.slideMaster+xml"/>
  <Override PartName="/ppt/theme/theme9.xml" ContentType="application/vnd.openxmlformats-officedocument.theme+xml"/>
  <Override PartName="/ppt/diagrams/data3.xml" ContentType="application/vnd.openxmlformats-officedocument.drawingml.diagramData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wmf" ContentType="image/x-wmf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Masters/slideMaster2.xml" ContentType="application/vnd.openxmlformats-officedocument.presentationml.slideMaster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5" r:id="rId2"/>
    <p:sldMasterId id="2147483676" r:id="rId3"/>
    <p:sldMasterId id="2147483689" r:id="rId4"/>
    <p:sldMasterId id="2147483757" r:id="rId5"/>
    <p:sldMasterId id="2147483770" r:id="rId6"/>
    <p:sldMasterId id="2147483782" r:id="rId7"/>
    <p:sldMasterId id="2147483795" r:id="rId8"/>
  </p:sldMasterIdLst>
  <p:notesMasterIdLst>
    <p:notesMasterId r:id="rId24"/>
  </p:notesMasterIdLst>
  <p:sldIdLst>
    <p:sldId id="256" r:id="rId9"/>
    <p:sldId id="312" r:id="rId10"/>
    <p:sldId id="293" r:id="rId11"/>
    <p:sldId id="325" r:id="rId12"/>
    <p:sldId id="327" r:id="rId13"/>
    <p:sldId id="323" r:id="rId14"/>
    <p:sldId id="313" r:id="rId15"/>
    <p:sldId id="318" r:id="rId16"/>
    <p:sldId id="314" r:id="rId17"/>
    <p:sldId id="320" r:id="rId18"/>
    <p:sldId id="334" r:id="rId19"/>
    <p:sldId id="310" r:id="rId20"/>
    <p:sldId id="315" r:id="rId21"/>
    <p:sldId id="324" r:id="rId22"/>
    <p:sldId id="319" r:id="rId2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9900"/>
    <a:srgbClr val="473EFC"/>
    <a:srgbClr val="002B82"/>
    <a:srgbClr val="D5D000"/>
  </p:clrMru>
</p:presentationPr>
</file>

<file path=ppt/tableStyles.xml><?xml version="1.0" encoding="utf-8"?>
<a:tblStyleLst xmlns:a="http://schemas.openxmlformats.org/drawingml/2006/main" def="{5C22544A-7EE6-4342-B048-85BDC9FD1C3A}"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95" autoAdjust="0"/>
    <p:restoredTop sz="79189" autoAdjust="0"/>
  </p:normalViewPr>
  <p:slideViewPr>
    <p:cSldViewPr>
      <p:cViewPr>
        <p:scale>
          <a:sx n="100" d="100"/>
          <a:sy n="100" d="100"/>
        </p:scale>
        <p:origin x="-210" y="-22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434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A1839F-E4E7-426A-B1C4-0BEA278AC351}" type="doc">
      <dgm:prSet loTypeId="urn:microsoft.com/office/officeart/2005/8/layout/radial5" loCatId="cycle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53E035B-DEFE-468B-B128-F5B68E3FE7FB}">
      <dgm:prSet custT="1"/>
      <dgm:spPr/>
      <dgm:t>
        <a:bodyPr/>
        <a:lstStyle/>
        <a:p>
          <a:pPr rtl="0"/>
          <a:r>
            <a:rPr lang="ru-RU" sz="1800" b="1" smtClean="0">
              <a:latin typeface="Arial" pitchFamily="34" charset="0"/>
              <a:cs typeface="Arial" pitchFamily="34" charset="0"/>
            </a:rPr>
            <a:t>Бизнес-сервисы</a:t>
          </a:r>
          <a:endParaRPr lang="ru-RU" sz="1800" b="1" dirty="0">
            <a:latin typeface="Arial" pitchFamily="34" charset="0"/>
            <a:cs typeface="Arial" pitchFamily="34" charset="0"/>
          </a:endParaRPr>
        </a:p>
      </dgm:t>
    </dgm:pt>
    <dgm:pt modelId="{4BF427BE-A616-4AEC-8AE6-C3CAB8B02118}" type="parTrans" cxnId="{0DE3BF7E-BF55-4146-92D9-F27B5E189CB2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BED146D0-0449-4643-9258-C69C22648617}" type="sibTrans" cxnId="{0DE3BF7E-BF55-4146-92D9-F27B5E189CB2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DD5E8D0E-2FA3-4CBC-B017-AC3EC993C8AC}">
      <dgm:prSet custT="1"/>
      <dgm:spPr/>
      <dgm:t>
        <a:bodyPr/>
        <a:lstStyle/>
        <a:p>
          <a:pPr rtl="0"/>
          <a:r>
            <a:rPr lang="ru-RU" sz="1200" b="1" dirty="0" smtClean="0">
              <a:latin typeface="Arial" pitchFamily="34" charset="0"/>
              <a:cs typeface="Arial" pitchFamily="34" charset="0"/>
            </a:rPr>
            <a:t>Гибкость</a:t>
          </a:r>
          <a:endParaRPr lang="ru-RU" sz="1200" b="1" dirty="0">
            <a:latin typeface="Arial" pitchFamily="34" charset="0"/>
            <a:cs typeface="Arial" pitchFamily="34" charset="0"/>
          </a:endParaRPr>
        </a:p>
      </dgm:t>
    </dgm:pt>
    <dgm:pt modelId="{000B8986-6188-4C88-92DE-3636AB004569}" type="parTrans" cxnId="{C5707656-6279-416E-93D3-00CBBFDC470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A646171E-0345-4E8C-9BC1-CD751694825A}" type="sibTrans" cxnId="{C5707656-6279-416E-93D3-00CBBFDC4701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B359D76-A2A8-4A0A-920C-3582E9150D0E}">
      <dgm:prSet custT="1"/>
      <dgm:spPr/>
      <dgm:t>
        <a:bodyPr/>
        <a:lstStyle/>
        <a:p>
          <a:pPr rtl="0"/>
          <a:r>
            <a:rPr lang="ru-RU" sz="1200" b="1" dirty="0" smtClean="0">
              <a:latin typeface="Arial" pitchFamily="34" charset="0"/>
              <a:cs typeface="Arial" pitchFamily="34" charset="0"/>
            </a:rPr>
            <a:t>Высокая </a:t>
          </a:r>
          <a:r>
            <a:rPr lang="ru-RU" sz="1200" b="1" dirty="0" err="1" smtClean="0">
              <a:latin typeface="Arial" pitchFamily="34" charset="0"/>
              <a:cs typeface="Arial" pitchFamily="34" charset="0"/>
            </a:rPr>
            <a:t>автомати-зация</a:t>
          </a:r>
          <a:endParaRPr lang="ru-RU" sz="1200" b="1" dirty="0">
            <a:latin typeface="Arial" pitchFamily="34" charset="0"/>
            <a:cs typeface="Arial" pitchFamily="34" charset="0"/>
          </a:endParaRPr>
        </a:p>
      </dgm:t>
    </dgm:pt>
    <dgm:pt modelId="{B473E351-B20B-4B16-8EDD-2CAD204E586B}" type="parTrans" cxnId="{7FBA83C8-93F2-4073-A0B5-417D534AB8E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3E634E3-18E0-48FE-8FA9-6BD571BE1C89}" type="sibTrans" cxnId="{7FBA83C8-93F2-4073-A0B5-417D534AB8E6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E8B83AA7-3790-4B0E-8D2F-7B2CC2C53421}">
      <dgm:prSet custT="1"/>
      <dgm:spPr/>
      <dgm:t>
        <a:bodyPr/>
        <a:lstStyle/>
        <a:p>
          <a:pPr rtl="0"/>
          <a:r>
            <a:rPr lang="ru-RU" sz="1200" b="1" dirty="0" err="1" smtClean="0">
              <a:latin typeface="Arial" pitchFamily="34" charset="0"/>
              <a:cs typeface="Arial" pitchFamily="34" charset="0"/>
            </a:rPr>
            <a:t>Защищен-ность</a:t>
          </a:r>
          <a:endParaRPr lang="ru-RU" sz="1200" b="1" dirty="0">
            <a:latin typeface="Arial" pitchFamily="34" charset="0"/>
            <a:cs typeface="Arial" pitchFamily="34" charset="0"/>
          </a:endParaRPr>
        </a:p>
      </dgm:t>
    </dgm:pt>
    <dgm:pt modelId="{B6E61C57-2237-4B9F-8D85-6CFFF05E5532}" type="parTrans" cxnId="{41462689-F01B-4391-BB85-DFEE280D6B5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EF028CA-9557-45E4-A715-5519C3410F0B}" type="sibTrans" cxnId="{41462689-F01B-4391-BB85-DFEE280D6B57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4BCD6C4D-CBC3-4F3E-AE39-D8B92EA77013}">
      <dgm:prSet custT="1"/>
      <dgm:spPr/>
      <dgm:t>
        <a:bodyPr/>
        <a:lstStyle/>
        <a:p>
          <a:pPr rtl="0"/>
          <a:r>
            <a:rPr lang="ru-RU" sz="1200" b="1" dirty="0" err="1" smtClean="0">
              <a:latin typeface="Arial" pitchFamily="34" charset="0"/>
              <a:cs typeface="Arial" pitchFamily="34" charset="0"/>
            </a:rPr>
            <a:t>Энерго-эффектив-ность</a:t>
          </a:r>
          <a:endParaRPr lang="ru-RU" sz="1200" b="1" dirty="0">
            <a:latin typeface="Arial" pitchFamily="34" charset="0"/>
            <a:cs typeface="Arial" pitchFamily="34" charset="0"/>
          </a:endParaRPr>
        </a:p>
      </dgm:t>
    </dgm:pt>
    <dgm:pt modelId="{7E9D1572-71CB-4B63-8E80-26CF50E4CC5A}" type="parTrans" cxnId="{92A89876-9AAC-4C5C-B95E-D88948B73EBF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671ED357-7CAC-4C16-93F4-439EA3EA581E}" type="sibTrans" cxnId="{92A89876-9AAC-4C5C-B95E-D88948B73EBF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1CE5E961-D91E-4DAB-907D-474C3205DED8}">
      <dgm:prSet/>
      <dgm:spPr/>
      <dgm:t>
        <a:bodyPr/>
        <a:lstStyle/>
        <a:p>
          <a:pPr rtl="0"/>
          <a:endParaRPr lang="ru-RU" dirty="0">
            <a:latin typeface="Arial" pitchFamily="34" charset="0"/>
            <a:cs typeface="Arial" pitchFamily="34" charset="0"/>
          </a:endParaRPr>
        </a:p>
      </dgm:t>
    </dgm:pt>
    <dgm:pt modelId="{8BA3D3B1-F46C-4E70-AD05-4E8F71F23A23}" type="parTrans" cxnId="{4DA57F8B-4295-4032-A932-48CBBCEF483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C9B76AE-018D-4AAE-A823-93D2F39B1AAA}" type="sibTrans" cxnId="{4DA57F8B-4295-4032-A932-48CBBCEF483D}">
      <dgm:prSet/>
      <dgm:spPr/>
      <dgm:t>
        <a:bodyPr/>
        <a:lstStyle/>
        <a:p>
          <a:endParaRPr lang="ru-RU">
            <a:latin typeface="Arial" pitchFamily="34" charset="0"/>
            <a:cs typeface="Arial" pitchFamily="34" charset="0"/>
          </a:endParaRPr>
        </a:p>
      </dgm:t>
    </dgm:pt>
    <dgm:pt modelId="{C5C6D771-B12B-48BE-AB1E-2053FE7E42E6}" type="pres">
      <dgm:prSet presAssocID="{71A1839F-E4E7-426A-B1C4-0BEA278AC35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55731E-E3EC-4F9E-AF85-7502FFE991C4}" type="pres">
      <dgm:prSet presAssocID="{553E035B-DEFE-468B-B128-F5B68E3FE7FB}" presName="centerShape" presStyleLbl="node0" presStyleIdx="0" presStyleCnt="1" custScaleX="129110" custScaleY="122315"/>
      <dgm:spPr/>
      <dgm:t>
        <a:bodyPr/>
        <a:lstStyle/>
        <a:p>
          <a:endParaRPr lang="ru-RU"/>
        </a:p>
      </dgm:t>
    </dgm:pt>
    <dgm:pt modelId="{6DE67FF7-8B79-4FD4-9F88-E895F14D1277}" type="pres">
      <dgm:prSet presAssocID="{000B8986-6188-4C88-92DE-3636AB004569}" presName="parTrans" presStyleLbl="sibTrans2D1" presStyleIdx="0" presStyleCnt="4"/>
      <dgm:spPr/>
      <dgm:t>
        <a:bodyPr/>
        <a:lstStyle/>
        <a:p>
          <a:endParaRPr lang="ru-RU"/>
        </a:p>
      </dgm:t>
    </dgm:pt>
    <dgm:pt modelId="{32D1F169-8026-40C0-829F-D4D70A7B9CB4}" type="pres">
      <dgm:prSet presAssocID="{000B8986-6188-4C88-92DE-3636AB004569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CDF86EB4-DD00-4969-84DC-1F25B65D8A4E}" type="pres">
      <dgm:prSet presAssocID="{DD5E8D0E-2FA3-4CBC-B017-AC3EC993C8AC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8CEF216-9CF1-4480-BCEC-034DC9405404}" type="pres">
      <dgm:prSet presAssocID="{B473E351-B20B-4B16-8EDD-2CAD204E586B}" presName="parTrans" presStyleLbl="sibTrans2D1" presStyleIdx="1" presStyleCnt="4"/>
      <dgm:spPr/>
      <dgm:t>
        <a:bodyPr/>
        <a:lstStyle/>
        <a:p>
          <a:endParaRPr lang="ru-RU"/>
        </a:p>
      </dgm:t>
    </dgm:pt>
    <dgm:pt modelId="{E5B8520D-CEFF-4BA7-8EAF-6F5EA8700D6F}" type="pres">
      <dgm:prSet presAssocID="{B473E351-B20B-4B16-8EDD-2CAD204E586B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AD47B657-BE43-469F-B244-1278ECA733A0}" type="pres">
      <dgm:prSet presAssocID="{CB359D76-A2A8-4A0A-920C-3582E9150D0E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BD9DFA-77F0-4A2D-9BEA-CD4CF1C58E73}" type="pres">
      <dgm:prSet presAssocID="{B6E61C57-2237-4B9F-8D85-6CFFF05E5532}" presName="parTrans" presStyleLbl="sibTrans2D1" presStyleIdx="2" presStyleCnt="4"/>
      <dgm:spPr/>
      <dgm:t>
        <a:bodyPr/>
        <a:lstStyle/>
        <a:p>
          <a:endParaRPr lang="ru-RU"/>
        </a:p>
      </dgm:t>
    </dgm:pt>
    <dgm:pt modelId="{B8DE4BED-6FE6-4D57-98AE-4038816A4DA5}" type="pres">
      <dgm:prSet presAssocID="{B6E61C57-2237-4B9F-8D85-6CFFF05E5532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6B7809B2-B34C-4EED-B411-199B0609FA21}" type="pres">
      <dgm:prSet presAssocID="{E8B83AA7-3790-4B0E-8D2F-7B2CC2C5342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C8143F-271F-451B-8466-F20B1E66E95D}" type="pres">
      <dgm:prSet presAssocID="{7E9D1572-71CB-4B63-8E80-26CF50E4CC5A}" presName="parTrans" presStyleLbl="sibTrans2D1" presStyleIdx="3" presStyleCnt="4"/>
      <dgm:spPr/>
      <dgm:t>
        <a:bodyPr/>
        <a:lstStyle/>
        <a:p>
          <a:endParaRPr lang="ru-RU"/>
        </a:p>
      </dgm:t>
    </dgm:pt>
    <dgm:pt modelId="{A1C6CBBC-8192-4570-B372-2ABC0F75EAF3}" type="pres">
      <dgm:prSet presAssocID="{7E9D1572-71CB-4B63-8E80-26CF50E4CC5A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595D3CC7-12DD-4F75-AC0F-9BD4202B95AD}" type="pres">
      <dgm:prSet presAssocID="{4BCD6C4D-CBC3-4F3E-AE39-D8B92EA77013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FBA83C8-93F2-4073-A0B5-417D534AB8E6}" srcId="{553E035B-DEFE-468B-B128-F5B68E3FE7FB}" destId="{CB359D76-A2A8-4A0A-920C-3582E9150D0E}" srcOrd="1" destOrd="0" parTransId="{B473E351-B20B-4B16-8EDD-2CAD204E586B}" sibTransId="{C3E634E3-18E0-48FE-8FA9-6BD571BE1C89}"/>
    <dgm:cxn modelId="{7F7193F8-4A6B-4F0B-9C3A-52D848E9D552}" type="presOf" srcId="{7E9D1572-71CB-4B63-8E80-26CF50E4CC5A}" destId="{A1C6CBBC-8192-4570-B372-2ABC0F75EAF3}" srcOrd="1" destOrd="0" presId="urn:microsoft.com/office/officeart/2005/8/layout/radial5"/>
    <dgm:cxn modelId="{3B3C9E5C-4B56-4BED-802E-CBB7A6AE61D3}" type="presOf" srcId="{7E9D1572-71CB-4B63-8E80-26CF50E4CC5A}" destId="{06C8143F-271F-451B-8466-F20B1E66E95D}" srcOrd="0" destOrd="0" presId="urn:microsoft.com/office/officeart/2005/8/layout/radial5"/>
    <dgm:cxn modelId="{4E870FF2-9F3B-49EE-9C44-93D1CF82AC7B}" type="presOf" srcId="{553E035B-DEFE-468B-B128-F5B68E3FE7FB}" destId="{4655731E-E3EC-4F9E-AF85-7502FFE991C4}" srcOrd="0" destOrd="0" presId="urn:microsoft.com/office/officeart/2005/8/layout/radial5"/>
    <dgm:cxn modelId="{B9B8EB00-BEA5-4856-97D3-9C57A452ECFB}" type="presOf" srcId="{71A1839F-E4E7-426A-B1C4-0BEA278AC351}" destId="{C5C6D771-B12B-48BE-AB1E-2053FE7E42E6}" srcOrd="0" destOrd="0" presId="urn:microsoft.com/office/officeart/2005/8/layout/radial5"/>
    <dgm:cxn modelId="{BAF9EA0D-14FD-4BC7-882E-8BAC752EFFD4}" type="presOf" srcId="{B473E351-B20B-4B16-8EDD-2CAD204E586B}" destId="{48CEF216-9CF1-4480-BCEC-034DC9405404}" srcOrd="0" destOrd="0" presId="urn:microsoft.com/office/officeart/2005/8/layout/radial5"/>
    <dgm:cxn modelId="{0DE3BF7E-BF55-4146-92D9-F27B5E189CB2}" srcId="{71A1839F-E4E7-426A-B1C4-0BEA278AC351}" destId="{553E035B-DEFE-468B-B128-F5B68E3FE7FB}" srcOrd="0" destOrd="0" parTransId="{4BF427BE-A616-4AEC-8AE6-C3CAB8B02118}" sibTransId="{BED146D0-0449-4643-9258-C69C22648617}"/>
    <dgm:cxn modelId="{D28906C6-C83F-4C39-ADED-5C1962F64FBE}" type="presOf" srcId="{B473E351-B20B-4B16-8EDD-2CAD204E586B}" destId="{E5B8520D-CEFF-4BA7-8EAF-6F5EA8700D6F}" srcOrd="1" destOrd="0" presId="urn:microsoft.com/office/officeart/2005/8/layout/radial5"/>
    <dgm:cxn modelId="{8BEF2131-AF4B-4669-9189-CB84473F72DB}" type="presOf" srcId="{CB359D76-A2A8-4A0A-920C-3582E9150D0E}" destId="{AD47B657-BE43-469F-B244-1278ECA733A0}" srcOrd="0" destOrd="0" presId="urn:microsoft.com/office/officeart/2005/8/layout/radial5"/>
    <dgm:cxn modelId="{11667F2A-264F-415C-96C1-736C69F1D613}" type="presOf" srcId="{B6E61C57-2237-4B9F-8D85-6CFFF05E5532}" destId="{B8DE4BED-6FE6-4D57-98AE-4038816A4DA5}" srcOrd="1" destOrd="0" presId="urn:microsoft.com/office/officeart/2005/8/layout/radial5"/>
    <dgm:cxn modelId="{1CAA07D6-8AAF-4829-8A14-D8124DE6268C}" type="presOf" srcId="{4BCD6C4D-CBC3-4F3E-AE39-D8B92EA77013}" destId="{595D3CC7-12DD-4F75-AC0F-9BD4202B95AD}" srcOrd="0" destOrd="0" presId="urn:microsoft.com/office/officeart/2005/8/layout/radial5"/>
    <dgm:cxn modelId="{F4B1E923-1F2D-4C45-A5D5-3CA4A739B13A}" type="presOf" srcId="{DD5E8D0E-2FA3-4CBC-B017-AC3EC993C8AC}" destId="{CDF86EB4-DD00-4969-84DC-1F25B65D8A4E}" srcOrd="0" destOrd="0" presId="urn:microsoft.com/office/officeart/2005/8/layout/radial5"/>
    <dgm:cxn modelId="{92A89876-9AAC-4C5C-B95E-D88948B73EBF}" srcId="{553E035B-DEFE-468B-B128-F5B68E3FE7FB}" destId="{4BCD6C4D-CBC3-4F3E-AE39-D8B92EA77013}" srcOrd="3" destOrd="0" parTransId="{7E9D1572-71CB-4B63-8E80-26CF50E4CC5A}" sibTransId="{671ED357-7CAC-4C16-93F4-439EA3EA581E}"/>
    <dgm:cxn modelId="{41462689-F01B-4391-BB85-DFEE280D6B57}" srcId="{553E035B-DEFE-468B-B128-F5B68E3FE7FB}" destId="{E8B83AA7-3790-4B0E-8D2F-7B2CC2C53421}" srcOrd="2" destOrd="0" parTransId="{B6E61C57-2237-4B9F-8D85-6CFFF05E5532}" sibTransId="{1EF028CA-9557-45E4-A715-5519C3410F0B}"/>
    <dgm:cxn modelId="{22FA1C4E-6528-4290-8FA8-8DB7DC9C7BE5}" type="presOf" srcId="{E8B83AA7-3790-4B0E-8D2F-7B2CC2C53421}" destId="{6B7809B2-B34C-4EED-B411-199B0609FA21}" srcOrd="0" destOrd="0" presId="urn:microsoft.com/office/officeart/2005/8/layout/radial5"/>
    <dgm:cxn modelId="{03EAF105-5DA3-40E2-B6C1-0E820439E145}" type="presOf" srcId="{000B8986-6188-4C88-92DE-3636AB004569}" destId="{6DE67FF7-8B79-4FD4-9F88-E895F14D1277}" srcOrd="0" destOrd="0" presId="urn:microsoft.com/office/officeart/2005/8/layout/radial5"/>
    <dgm:cxn modelId="{4DA57F8B-4295-4032-A932-48CBBCEF483D}" srcId="{71A1839F-E4E7-426A-B1C4-0BEA278AC351}" destId="{1CE5E961-D91E-4DAB-907D-474C3205DED8}" srcOrd="1" destOrd="0" parTransId="{8BA3D3B1-F46C-4E70-AD05-4E8F71F23A23}" sibTransId="{CC9B76AE-018D-4AAE-A823-93D2F39B1AAA}"/>
    <dgm:cxn modelId="{70D3A6F8-AA21-4215-89A2-125C244E3199}" type="presOf" srcId="{B6E61C57-2237-4B9F-8D85-6CFFF05E5532}" destId="{8EBD9DFA-77F0-4A2D-9BEA-CD4CF1C58E73}" srcOrd="0" destOrd="0" presId="urn:microsoft.com/office/officeart/2005/8/layout/radial5"/>
    <dgm:cxn modelId="{EA65CC90-7AE3-41E5-9ED4-922609EF91EE}" type="presOf" srcId="{000B8986-6188-4C88-92DE-3636AB004569}" destId="{32D1F169-8026-40C0-829F-D4D70A7B9CB4}" srcOrd="1" destOrd="0" presId="urn:microsoft.com/office/officeart/2005/8/layout/radial5"/>
    <dgm:cxn modelId="{C5707656-6279-416E-93D3-00CBBFDC4701}" srcId="{553E035B-DEFE-468B-B128-F5B68E3FE7FB}" destId="{DD5E8D0E-2FA3-4CBC-B017-AC3EC993C8AC}" srcOrd="0" destOrd="0" parTransId="{000B8986-6188-4C88-92DE-3636AB004569}" sibTransId="{A646171E-0345-4E8C-9BC1-CD751694825A}"/>
    <dgm:cxn modelId="{3B5683B6-6B46-445C-91A8-150E86092D88}" type="presParOf" srcId="{C5C6D771-B12B-48BE-AB1E-2053FE7E42E6}" destId="{4655731E-E3EC-4F9E-AF85-7502FFE991C4}" srcOrd="0" destOrd="0" presId="urn:microsoft.com/office/officeart/2005/8/layout/radial5"/>
    <dgm:cxn modelId="{F2F6820B-B530-47C7-9D55-448A1BB819E1}" type="presParOf" srcId="{C5C6D771-B12B-48BE-AB1E-2053FE7E42E6}" destId="{6DE67FF7-8B79-4FD4-9F88-E895F14D1277}" srcOrd="1" destOrd="0" presId="urn:microsoft.com/office/officeart/2005/8/layout/radial5"/>
    <dgm:cxn modelId="{FA69907A-07C6-4A9D-B9A8-3AB032BFD672}" type="presParOf" srcId="{6DE67FF7-8B79-4FD4-9F88-E895F14D1277}" destId="{32D1F169-8026-40C0-829F-D4D70A7B9CB4}" srcOrd="0" destOrd="0" presId="urn:microsoft.com/office/officeart/2005/8/layout/radial5"/>
    <dgm:cxn modelId="{614D0412-7E14-4BE0-BCD0-E9D5666E00B5}" type="presParOf" srcId="{C5C6D771-B12B-48BE-AB1E-2053FE7E42E6}" destId="{CDF86EB4-DD00-4969-84DC-1F25B65D8A4E}" srcOrd="2" destOrd="0" presId="urn:microsoft.com/office/officeart/2005/8/layout/radial5"/>
    <dgm:cxn modelId="{CA7F901A-5E43-4DF8-BA0F-B5615A6CEE45}" type="presParOf" srcId="{C5C6D771-B12B-48BE-AB1E-2053FE7E42E6}" destId="{48CEF216-9CF1-4480-BCEC-034DC9405404}" srcOrd="3" destOrd="0" presId="urn:microsoft.com/office/officeart/2005/8/layout/radial5"/>
    <dgm:cxn modelId="{85CBF1D1-6EE9-48C7-AA44-AB9ED6AB61C9}" type="presParOf" srcId="{48CEF216-9CF1-4480-BCEC-034DC9405404}" destId="{E5B8520D-CEFF-4BA7-8EAF-6F5EA8700D6F}" srcOrd="0" destOrd="0" presId="urn:microsoft.com/office/officeart/2005/8/layout/radial5"/>
    <dgm:cxn modelId="{8EA11DCD-AB9D-42F7-8C8D-936C98C651C1}" type="presParOf" srcId="{C5C6D771-B12B-48BE-AB1E-2053FE7E42E6}" destId="{AD47B657-BE43-469F-B244-1278ECA733A0}" srcOrd="4" destOrd="0" presId="urn:microsoft.com/office/officeart/2005/8/layout/radial5"/>
    <dgm:cxn modelId="{77B9D84D-8807-41C6-96EE-F922F01F522A}" type="presParOf" srcId="{C5C6D771-B12B-48BE-AB1E-2053FE7E42E6}" destId="{8EBD9DFA-77F0-4A2D-9BEA-CD4CF1C58E73}" srcOrd="5" destOrd="0" presId="urn:microsoft.com/office/officeart/2005/8/layout/radial5"/>
    <dgm:cxn modelId="{98E2453A-016F-4604-B9C8-7AB627FBB08C}" type="presParOf" srcId="{8EBD9DFA-77F0-4A2D-9BEA-CD4CF1C58E73}" destId="{B8DE4BED-6FE6-4D57-98AE-4038816A4DA5}" srcOrd="0" destOrd="0" presId="urn:microsoft.com/office/officeart/2005/8/layout/radial5"/>
    <dgm:cxn modelId="{F8CCBFA7-09CE-489A-B17A-8B6DDD495CC5}" type="presParOf" srcId="{C5C6D771-B12B-48BE-AB1E-2053FE7E42E6}" destId="{6B7809B2-B34C-4EED-B411-199B0609FA21}" srcOrd="6" destOrd="0" presId="urn:microsoft.com/office/officeart/2005/8/layout/radial5"/>
    <dgm:cxn modelId="{D8DE33A4-A9F8-47AB-B75F-2313727FB5A8}" type="presParOf" srcId="{C5C6D771-B12B-48BE-AB1E-2053FE7E42E6}" destId="{06C8143F-271F-451B-8466-F20B1E66E95D}" srcOrd="7" destOrd="0" presId="urn:microsoft.com/office/officeart/2005/8/layout/radial5"/>
    <dgm:cxn modelId="{9390B0C6-3F6B-450B-9A65-79475989A31E}" type="presParOf" srcId="{06C8143F-271F-451B-8466-F20B1E66E95D}" destId="{A1C6CBBC-8192-4570-B372-2ABC0F75EAF3}" srcOrd="0" destOrd="0" presId="urn:microsoft.com/office/officeart/2005/8/layout/radial5"/>
    <dgm:cxn modelId="{469AF229-DC8B-40B5-A418-395739E735C2}" type="presParOf" srcId="{C5C6D771-B12B-48BE-AB1E-2053FE7E42E6}" destId="{595D3CC7-12DD-4F75-AC0F-9BD4202B95AD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127D65D-D668-46A1-855E-262FA8563764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1848CB-A27B-49C1-B5FE-53AF4E45E5F2}">
      <dgm:prSet custT="1"/>
      <dgm:spPr/>
      <dgm:t>
        <a:bodyPr/>
        <a:lstStyle/>
        <a:p>
          <a:pPr rtl="0"/>
          <a:r>
            <a:rPr lang="ru-RU" sz="1600" b="1" dirty="0" smtClean="0">
              <a:latin typeface="Arial" pitchFamily="34" charset="0"/>
              <a:cs typeface="Arial" pitchFamily="34" charset="0"/>
            </a:rPr>
            <a:t>Каталог услуг</a:t>
          </a:r>
          <a:endParaRPr lang="en-US" sz="1600" b="1" dirty="0">
            <a:latin typeface="Arial" pitchFamily="34" charset="0"/>
            <a:cs typeface="Arial" pitchFamily="34" charset="0"/>
          </a:endParaRPr>
        </a:p>
      </dgm:t>
    </dgm:pt>
    <dgm:pt modelId="{A3FD08C4-9A35-4FE0-AFD9-3D8FF4C473FF}" type="parTrans" cxnId="{7A2F886F-9A41-434B-8D6F-62A838805394}">
      <dgm:prSet/>
      <dgm:spPr/>
      <dgm:t>
        <a:bodyPr/>
        <a:lstStyle/>
        <a:p>
          <a:endParaRPr lang="ru-RU"/>
        </a:p>
      </dgm:t>
    </dgm:pt>
    <dgm:pt modelId="{06BEFC36-A8C9-4F6E-8CBE-621E93DE4426}" type="sibTrans" cxnId="{7A2F886F-9A41-434B-8D6F-62A838805394}">
      <dgm:prSet/>
      <dgm:spPr/>
      <dgm:t>
        <a:bodyPr/>
        <a:lstStyle/>
        <a:p>
          <a:endParaRPr lang="ru-RU"/>
        </a:p>
      </dgm:t>
    </dgm:pt>
    <dgm:pt modelId="{A0101689-3AB5-4F8D-94F7-BE4191903A68}">
      <dgm:prSet custT="1"/>
      <dgm:spPr/>
      <dgm:t>
        <a:bodyPr/>
        <a:lstStyle/>
        <a:p>
          <a:pPr rtl="0"/>
          <a:r>
            <a:rPr lang="ru-RU" sz="1600" b="1" dirty="0" err="1" smtClean="0">
              <a:latin typeface="Arial" pitchFamily="34" charset="0"/>
              <a:cs typeface="Arial" pitchFamily="34" charset="0"/>
            </a:rPr>
            <a:t>Биллинг</a:t>
          </a:r>
          <a:endParaRPr lang="en-US" sz="1600" b="1" i="1" dirty="0">
            <a:latin typeface="Arial" pitchFamily="34" charset="0"/>
            <a:cs typeface="Arial" pitchFamily="34" charset="0"/>
          </a:endParaRPr>
        </a:p>
      </dgm:t>
    </dgm:pt>
    <dgm:pt modelId="{AC705FFB-FF0B-4F14-9A60-65B2D04A3EFE}" type="parTrans" cxnId="{CFD1A8AC-5A61-480B-BA7C-03A76C7BE5AC}">
      <dgm:prSet/>
      <dgm:spPr/>
      <dgm:t>
        <a:bodyPr/>
        <a:lstStyle/>
        <a:p>
          <a:endParaRPr lang="ru-RU"/>
        </a:p>
      </dgm:t>
    </dgm:pt>
    <dgm:pt modelId="{9D67526F-A916-4EDE-809B-9BF6C6197C9C}" type="sibTrans" cxnId="{CFD1A8AC-5A61-480B-BA7C-03A76C7BE5AC}">
      <dgm:prSet/>
      <dgm:spPr/>
      <dgm:t>
        <a:bodyPr/>
        <a:lstStyle/>
        <a:p>
          <a:endParaRPr lang="ru-RU"/>
        </a:p>
      </dgm:t>
    </dgm:pt>
    <dgm:pt modelId="{591D8D01-6EF0-4C9C-B8F9-D67DFCCB588C}">
      <dgm:prSet custT="1"/>
      <dgm:spPr/>
      <dgm:t>
        <a:bodyPr/>
        <a:lstStyle/>
        <a:p>
          <a:pPr rtl="0"/>
          <a:r>
            <a:rPr lang="ru-RU" sz="1600" b="1" dirty="0" err="1" smtClean="0">
              <a:latin typeface="Arial" pitchFamily="34" charset="0"/>
              <a:cs typeface="Arial" pitchFamily="34" charset="0"/>
            </a:rPr>
            <a:t>Виртуа-лизация</a:t>
          </a:r>
          <a:endParaRPr lang="en-US" sz="1600" b="1" i="1" dirty="0">
            <a:latin typeface="Arial" pitchFamily="34" charset="0"/>
            <a:cs typeface="Arial" pitchFamily="34" charset="0"/>
          </a:endParaRPr>
        </a:p>
      </dgm:t>
    </dgm:pt>
    <dgm:pt modelId="{5F6E45BC-F7CE-4EF3-95C3-8F1920D85E7E}" type="parTrans" cxnId="{1C0B3F7A-8105-4EED-A014-36A8C835E373}">
      <dgm:prSet/>
      <dgm:spPr/>
      <dgm:t>
        <a:bodyPr/>
        <a:lstStyle/>
        <a:p>
          <a:endParaRPr lang="ru-RU"/>
        </a:p>
      </dgm:t>
    </dgm:pt>
    <dgm:pt modelId="{8283D438-8864-493D-AE53-7AFA9E86D161}" type="sibTrans" cxnId="{1C0B3F7A-8105-4EED-A014-36A8C835E373}">
      <dgm:prSet/>
      <dgm:spPr/>
      <dgm:t>
        <a:bodyPr/>
        <a:lstStyle/>
        <a:p>
          <a:endParaRPr lang="ru-RU"/>
        </a:p>
      </dgm:t>
    </dgm:pt>
    <dgm:pt modelId="{15E9B7BE-0B69-4384-ABF0-80FBC72ED479}">
      <dgm:prSet custT="1"/>
      <dgm:spPr/>
      <dgm:t>
        <a:bodyPr/>
        <a:lstStyle/>
        <a:p>
          <a:pPr rtl="0"/>
          <a:r>
            <a:rPr lang="ru-RU" sz="1600" b="1" dirty="0" err="1" smtClean="0">
              <a:latin typeface="Arial" pitchFamily="34" charset="0"/>
              <a:cs typeface="Arial" pitchFamily="34" charset="0"/>
            </a:rPr>
            <a:t>Оптими-зация</a:t>
          </a:r>
          <a:endParaRPr lang="en-US" sz="1600" b="1" i="1" dirty="0">
            <a:latin typeface="Arial" pitchFamily="34" charset="0"/>
            <a:cs typeface="Arial" pitchFamily="34" charset="0"/>
          </a:endParaRPr>
        </a:p>
      </dgm:t>
    </dgm:pt>
    <dgm:pt modelId="{6089FC4D-E023-4CEE-9351-C8A3C10DDA92}" type="parTrans" cxnId="{4F48906F-43AD-4726-A168-9498AB2ECB79}">
      <dgm:prSet/>
      <dgm:spPr/>
      <dgm:t>
        <a:bodyPr/>
        <a:lstStyle/>
        <a:p>
          <a:endParaRPr lang="ru-RU"/>
        </a:p>
      </dgm:t>
    </dgm:pt>
    <dgm:pt modelId="{41FCB899-4622-4550-8348-A108DA5A489F}" type="sibTrans" cxnId="{4F48906F-43AD-4726-A168-9498AB2ECB79}">
      <dgm:prSet/>
      <dgm:spPr/>
      <dgm:t>
        <a:bodyPr/>
        <a:lstStyle/>
        <a:p>
          <a:endParaRPr lang="ru-RU"/>
        </a:p>
      </dgm:t>
    </dgm:pt>
    <dgm:pt modelId="{55436940-05D9-42BE-AEA6-9AC38A52BDCA}">
      <dgm:prSet custT="1"/>
      <dgm:spPr/>
      <dgm:t>
        <a:bodyPr/>
        <a:lstStyle/>
        <a:p>
          <a:pPr rtl="0"/>
          <a:r>
            <a:rPr lang="ru-RU" sz="1600" b="1" dirty="0" err="1" smtClean="0">
              <a:latin typeface="Arial" pitchFamily="34" charset="0"/>
              <a:cs typeface="Arial" pitchFamily="34" charset="0"/>
            </a:rPr>
            <a:t>Автома-тизация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3BDE64A0-7D60-4438-829F-49A1BBDBDBB7}" type="parTrans" cxnId="{BD6614C5-35E2-49DF-91A1-DED5D29E2255}">
      <dgm:prSet/>
      <dgm:spPr/>
      <dgm:t>
        <a:bodyPr/>
        <a:lstStyle/>
        <a:p>
          <a:endParaRPr lang="ru-RU"/>
        </a:p>
      </dgm:t>
    </dgm:pt>
    <dgm:pt modelId="{CC450C4F-CD04-4E09-B069-5A4E68BCE46E}" type="sibTrans" cxnId="{BD6614C5-35E2-49DF-91A1-DED5D29E2255}">
      <dgm:prSet/>
      <dgm:spPr/>
      <dgm:t>
        <a:bodyPr/>
        <a:lstStyle/>
        <a:p>
          <a:endParaRPr lang="ru-RU"/>
        </a:p>
      </dgm:t>
    </dgm:pt>
    <dgm:pt modelId="{A79F3AEE-BF36-4380-8610-A0BA647EB6B8}">
      <dgm:prSet custT="1"/>
      <dgm:spPr/>
      <dgm:t>
        <a:bodyPr/>
        <a:lstStyle/>
        <a:p>
          <a:pPr rtl="0"/>
          <a:r>
            <a:rPr lang="ru-RU" sz="1600" b="1" dirty="0" smtClean="0">
              <a:latin typeface="Arial" pitchFamily="34" charset="0"/>
              <a:cs typeface="Arial" pitchFamily="34" charset="0"/>
            </a:rPr>
            <a:t>Реформа в головах</a:t>
          </a:r>
          <a:endParaRPr lang="ru-RU" sz="1600" b="1" dirty="0">
            <a:latin typeface="Arial" pitchFamily="34" charset="0"/>
            <a:cs typeface="Arial" pitchFamily="34" charset="0"/>
          </a:endParaRPr>
        </a:p>
      </dgm:t>
    </dgm:pt>
    <dgm:pt modelId="{BE8CE11E-13D9-48CF-8FD8-1E7886D1B83A}" type="parTrans" cxnId="{BCF11B9A-720F-4AC5-AD94-C0D6E9194F93}">
      <dgm:prSet/>
      <dgm:spPr/>
      <dgm:t>
        <a:bodyPr/>
        <a:lstStyle/>
        <a:p>
          <a:endParaRPr lang="ru-RU"/>
        </a:p>
      </dgm:t>
    </dgm:pt>
    <dgm:pt modelId="{CE9B7139-042B-4820-9C38-5FE6D2F00882}" type="sibTrans" cxnId="{BCF11B9A-720F-4AC5-AD94-C0D6E9194F93}">
      <dgm:prSet/>
      <dgm:spPr/>
      <dgm:t>
        <a:bodyPr/>
        <a:lstStyle/>
        <a:p>
          <a:endParaRPr lang="ru-RU"/>
        </a:p>
      </dgm:t>
    </dgm:pt>
    <dgm:pt modelId="{7FABCF9B-5B37-4174-B587-F74E5C6CA6CE}" type="pres">
      <dgm:prSet presAssocID="{1127D65D-D668-46A1-855E-262FA856376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DEFEC8-FAFD-4E9C-B682-1E388DBAB388}" type="pres">
      <dgm:prSet presAssocID="{1127D65D-D668-46A1-855E-262FA8563764}" presName="arrow" presStyleLbl="bgShp" presStyleIdx="0" presStyleCnt="1"/>
      <dgm:spPr/>
    </dgm:pt>
    <dgm:pt modelId="{823E1B25-8F71-4D11-A747-5F9DC9379698}" type="pres">
      <dgm:prSet presAssocID="{1127D65D-D668-46A1-855E-262FA8563764}" presName="linearProcess" presStyleCnt="0"/>
      <dgm:spPr/>
    </dgm:pt>
    <dgm:pt modelId="{EA525E94-1088-4931-ADC2-6A9A14650488}" type="pres">
      <dgm:prSet presAssocID="{051848CB-A27B-49C1-B5FE-53AF4E45E5F2}" presName="textNode" presStyleLbl="node1" presStyleIdx="0" presStyleCnt="6" custLinFactNeighborX="42924" custLinFactNeighborY="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2FF9B-6169-486B-8A90-83328020769F}" type="pres">
      <dgm:prSet presAssocID="{06BEFC36-A8C9-4F6E-8CBE-621E93DE4426}" presName="sibTrans" presStyleCnt="0"/>
      <dgm:spPr/>
    </dgm:pt>
    <dgm:pt modelId="{82F2D5EE-A97E-418D-A513-8A7C61899BAC}" type="pres">
      <dgm:prSet presAssocID="{A0101689-3AB5-4F8D-94F7-BE4191903A68}" presName="textNode" presStyleLbl="node1" presStyleIdx="1" presStyleCnt="6" custLinFactNeighborX="42924" custLinFactNeighborY="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48670-C703-480A-9BCD-FFB8226962DA}" type="pres">
      <dgm:prSet presAssocID="{9D67526F-A916-4EDE-809B-9BF6C6197C9C}" presName="sibTrans" presStyleCnt="0"/>
      <dgm:spPr/>
    </dgm:pt>
    <dgm:pt modelId="{B34A5E47-8300-4E6F-8810-4E71478F9E0B}" type="pres">
      <dgm:prSet presAssocID="{591D8D01-6EF0-4C9C-B8F9-D67DFCCB588C}" presName="textNode" presStyleLbl="node1" presStyleIdx="2" presStyleCnt="6" custLinFactNeighborX="42924" custLinFactNeighborY="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CCEFA-887E-4453-B79F-A1130CFDAA0D}" type="pres">
      <dgm:prSet presAssocID="{8283D438-8864-493D-AE53-7AFA9E86D161}" presName="sibTrans" presStyleCnt="0"/>
      <dgm:spPr/>
    </dgm:pt>
    <dgm:pt modelId="{4306FDD0-B05C-4F54-BF13-50EC6746D756}" type="pres">
      <dgm:prSet presAssocID="{15E9B7BE-0B69-4384-ABF0-80FBC72ED479}" presName="textNode" presStyleLbl="node1" presStyleIdx="3" presStyleCnt="6" custLinFactNeighborX="42924" custLinFactNeighborY="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A3F16D-0A10-44D5-A441-8E5935CFA5D2}" type="pres">
      <dgm:prSet presAssocID="{41FCB899-4622-4550-8348-A108DA5A489F}" presName="sibTrans" presStyleCnt="0"/>
      <dgm:spPr/>
    </dgm:pt>
    <dgm:pt modelId="{805EB126-C20E-4DB4-826D-675E3FFD1958}" type="pres">
      <dgm:prSet presAssocID="{55436940-05D9-42BE-AEA6-9AC38A52BDCA}" presName="textNode" presStyleLbl="node1" presStyleIdx="4" presStyleCnt="6" custLinFactNeighborX="42924" custLinFactNeighborY="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D44CB8-149F-4A43-83C6-B2D2B4486E91}" type="pres">
      <dgm:prSet presAssocID="{CC450C4F-CD04-4E09-B069-5A4E68BCE46E}" presName="sibTrans" presStyleCnt="0"/>
      <dgm:spPr/>
    </dgm:pt>
    <dgm:pt modelId="{24DB57D4-55FC-448D-B407-BF6C6BAA5474}" type="pres">
      <dgm:prSet presAssocID="{A79F3AEE-BF36-4380-8610-A0BA647EB6B8}" presName="textNode" presStyleLbl="node1" presStyleIdx="5" presStyleCnt="6" custLinFactNeighborX="36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3955978-9E22-433F-B3B9-7977424F222A}" type="presOf" srcId="{15E9B7BE-0B69-4384-ABF0-80FBC72ED479}" destId="{4306FDD0-B05C-4F54-BF13-50EC6746D756}" srcOrd="0" destOrd="0" presId="urn:microsoft.com/office/officeart/2005/8/layout/hProcess9"/>
    <dgm:cxn modelId="{BA26141C-3D48-4F45-AE4C-EB6F835E479D}" type="presOf" srcId="{A0101689-3AB5-4F8D-94F7-BE4191903A68}" destId="{82F2D5EE-A97E-418D-A513-8A7C61899BAC}" srcOrd="0" destOrd="0" presId="urn:microsoft.com/office/officeart/2005/8/layout/hProcess9"/>
    <dgm:cxn modelId="{7A2F886F-9A41-434B-8D6F-62A838805394}" srcId="{1127D65D-D668-46A1-855E-262FA8563764}" destId="{051848CB-A27B-49C1-B5FE-53AF4E45E5F2}" srcOrd="0" destOrd="0" parTransId="{A3FD08C4-9A35-4FE0-AFD9-3D8FF4C473FF}" sibTransId="{06BEFC36-A8C9-4F6E-8CBE-621E93DE4426}"/>
    <dgm:cxn modelId="{CFD1A8AC-5A61-480B-BA7C-03A76C7BE5AC}" srcId="{1127D65D-D668-46A1-855E-262FA8563764}" destId="{A0101689-3AB5-4F8D-94F7-BE4191903A68}" srcOrd="1" destOrd="0" parTransId="{AC705FFB-FF0B-4F14-9A60-65B2D04A3EFE}" sibTransId="{9D67526F-A916-4EDE-809B-9BF6C6197C9C}"/>
    <dgm:cxn modelId="{BCF11B9A-720F-4AC5-AD94-C0D6E9194F93}" srcId="{1127D65D-D668-46A1-855E-262FA8563764}" destId="{A79F3AEE-BF36-4380-8610-A0BA647EB6B8}" srcOrd="5" destOrd="0" parTransId="{BE8CE11E-13D9-48CF-8FD8-1E7886D1B83A}" sibTransId="{CE9B7139-042B-4820-9C38-5FE6D2F00882}"/>
    <dgm:cxn modelId="{39B0CFDA-A391-4901-A1BE-856686398706}" type="presOf" srcId="{1127D65D-D668-46A1-855E-262FA8563764}" destId="{7FABCF9B-5B37-4174-B587-F74E5C6CA6CE}" srcOrd="0" destOrd="0" presId="urn:microsoft.com/office/officeart/2005/8/layout/hProcess9"/>
    <dgm:cxn modelId="{5690F13C-ADE8-4A6D-BB45-C6A8030F8680}" type="presOf" srcId="{051848CB-A27B-49C1-B5FE-53AF4E45E5F2}" destId="{EA525E94-1088-4931-ADC2-6A9A14650488}" srcOrd="0" destOrd="0" presId="urn:microsoft.com/office/officeart/2005/8/layout/hProcess9"/>
    <dgm:cxn modelId="{4F48906F-43AD-4726-A168-9498AB2ECB79}" srcId="{1127D65D-D668-46A1-855E-262FA8563764}" destId="{15E9B7BE-0B69-4384-ABF0-80FBC72ED479}" srcOrd="3" destOrd="0" parTransId="{6089FC4D-E023-4CEE-9351-C8A3C10DDA92}" sibTransId="{41FCB899-4622-4550-8348-A108DA5A489F}"/>
    <dgm:cxn modelId="{311A8499-2611-4ED5-A1E2-85CFEA316688}" type="presOf" srcId="{55436940-05D9-42BE-AEA6-9AC38A52BDCA}" destId="{805EB126-C20E-4DB4-826D-675E3FFD1958}" srcOrd="0" destOrd="0" presId="urn:microsoft.com/office/officeart/2005/8/layout/hProcess9"/>
    <dgm:cxn modelId="{1C0B3F7A-8105-4EED-A014-36A8C835E373}" srcId="{1127D65D-D668-46A1-855E-262FA8563764}" destId="{591D8D01-6EF0-4C9C-B8F9-D67DFCCB588C}" srcOrd="2" destOrd="0" parTransId="{5F6E45BC-F7CE-4EF3-95C3-8F1920D85E7E}" sibTransId="{8283D438-8864-493D-AE53-7AFA9E86D161}"/>
    <dgm:cxn modelId="{14654A76-EC05-48BE-8946-148D45B3B12B}" type="presOf" srcId="{A79F3AEE-BF36-4380-8610-A0BA647EB6B8}" destId="{24DB57D4-55FC-448D-B407-BF6C6BAA5474}" srcOrd="0" destOrd="0" presId="urn:microsoft.com/office/officeart/2005/8/layout/hProcess9"/>
    <dgm:cxn modelId="{9796D52F-84D4-4D6E-B0B7-143D1A3189FD}" type="presOf" srcId="{591D8D01-6EF0-4C9C-B8F9-D67DFCCB588C}" destId="{B34A5E47-8300-4E6F-8810-4E71478F9E0B}" srcOrd="0" destOrd="0" presId="urn:microsoft.com/office/officeart/2005/8/layout/hProcess9"/>
    <dgm:cxn modelId="{BD6614C5-35E2-49DF-91A1-DED5D29E2255}" srcId="{1127D65D-D668-46A1-855E-262FA8563764}" destId="{55436940-05D9-42BE-AEA6-9AC38A52BDCA}" srcOrd="4" destOrd="0" parTransId="{3BDE64A0-7D60-4438-829F-49A1BBDBDBB7}" sibTransId="{CC450C4F-CD04-4E09-B069-5A4E68BCE46E}"/>
    <dgm:cxn modelId="{B84DEE26-EA66-4A1C-B328-B0E9DD4FFC54}" type="presParOf" srcId="{7FABCF9B-5B37-4174-B587-F74E5C6CA6CE}" destId="{B7DEFEC8-FAFD-4E9C-B682-1E388DBAB388}" srcOrd="0" destOrd="0" presId="urn:microsoft.com/office/officeart/2005/8/layout/hProcess9"/>
    <dgm:cxn modelId="{AA5628A9-4C7D-42EF-9E97-E2BCB411E896}" type="presParOf" srcId="{7FABCF9B-5B37-4174-B587-F74E5C6CA6CE}" destId="{823E1B25-8F71-4D11-A747-5F9DC9379698}" srcOrd="1" destOrd="0" presId="urn:microsoft.com/office/officeart/2005/8/layout/hProcess9"/>
    <dgm:cxn modelId="{B52BF0C7-464C-4844-B36B-3C6F251AC396}" type="presParOf" srcId="{823E1B25-8F71-4D11-A747-5F9DC9379698}" destId="{EA525E94-1088-4931-ADC2-6A9A14650488}" srcOrd="0" destOrd="0" presId="urn:microsoft.com/office/officeart/2005/8/layout/hProcess9"/>
    <dgm:cxn modelId="{156E7F98-A511-4A34-A96A-190F51B19CF4}" type="presParOf" srcId="{823E1B25-8F71-4D11-A747-5F9DC9379698}" destId="{9ED2FF9B-6169-486B-8A90-83328020769F}" srcOrd="1" destOrd="0" presId="urn:microsoft.com/office/officeart/2005/8/layout/hProcess9"/>
    <dgm:cxn modelId="{A03D4F0F-4C29-4CEC-8A65-D7F8942EACCA}" type="presParOf" srcId="{823E1B25-8F71-4D11-A747-5F9DC9379698}" destId="{82F2D5EE-A97E-418D-A513-8A7C61899BAC}" srcOrd="2" destOrd="0" presId="urn:microsoft.com/office/officeart/2005/8/layout/hProcess9"/>
    <dgm:cxn modelId="{F24899B1-1095-470F-87ED-F58168AD9CEB}" type="presParOf" srcId="{823E1B25-8F71-4D11-A747-5F9DC9379698}" destId="{62B48670-C703-480A-9BCD-FFB8226962DA}" srcOrd="3" destOrd="0" presId="urn:microsoft.com/office/officeart/2005/8/layout/hProcess9"/>
    <dgm:cxn modelId="{E4727920-32CA-467C-BA50-7B453920FF42}" type="presParOf" srcId="{823E1B25-8F71-4D11-A747-5F9DC9379698}" destId="{B34A5E47-8300-4E6F-8810-4E71478F9E0B}" srcOrd="4" destOrd="0" presId="urn:microsoft.com/office/officeart/2005/8/layout/hProcess9"/>
    <dgm:cxn modelId="{2321C828-4C8E-4E2C-A7FD-0DA3F1D11763}" type="presParOf" srcId="{823E1B25-8F71-4D11-A747-5F9DC9379698}" destId="{CBACCEFA-887E-4453-B79F-A1130CFDAA0D}" srcOrd="5" destOrd="0" presId="urn:microsoft.com/office/officeart/2005/8/layout/hProcess9"/>
    <dgm:cxn modelId="{F3083820-8B8C-4024-B49E-0E99319AA0EF}" type="presParOf" srcId="{823E1B25-8F71-4D11-A747-5F9DC9379698}" destId="{4306FDD0-B05C-4F54-BF13-50EC6746D756}" srcOrd="6" destOrd="0" presId="urn:microsoft.com/office/officeart/2005/8/layout/hProcess9"/>
    <dgm:cxn modelId="{1E5320F8-F7A3-49DD-94C3-0253A047FC5C}" type="presParOf" srcId="{823E1B25-8F71-4D11-A747-5F9DC9379698}" destId="{02A3F16D-0A10-44D5-A441-8E5935CFA5D2}" srcOrd="7" destOrd="0" presId="urn:microsoft.com/office/officeart/2005/8/layout/hProcess9"/>
    <dgm:cxn modelId="{50B437E3-5B57-41C2-AA0D-C09BE9210CBE}" type="presParOf" srcId="{823E1B25-8F71-4D11-A747-5F9DC9379698}" destId="{805EB126-C20E-4DB4-826D-675E3FFD1958}" srcOrd="8" destOrd="0" presId="urn:microsoft.com/office/officeart/2005/8/layout/hProcess9"/>
    <dgm:cxn modelId="{734F31C9-DF99-470B-8B23-0B4E26BC89AE}" type="presParOf" srcId="{823E1B25-8F71-4D11-A747-5F9DC9379698}" destId="{60D44CB8-149F-4A43-83C6-B2D2B4486E91}" srcOrd="9" destOrd="0" presId="urn:microsoft.com/office/officeart/2005/8/layout/hProcess9"/>
    <dgm:cxn modelId="{0812FFAE-9D21-47F0-986F-2EFC9C3DD733}" type="presParOf" srcId="{823E1B25-8F71-4D11-A747-5F9DC9379698}" destId="{24DB57D4-55FC-448D-B407-BF6C6BAA5474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127D65D-D668-46A1-855E-262FA8563764}" type="doc">
      <dgm:prSet loTypeId="urn:microsoft.com/office/officeart/2005/8/layout/hProcess9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51848CB-A27B-49C1-B5FE-53AF4E45E5F2}">
      <dgm:prSet custT="1"/>
      <dgm:spPr/>
      <dgm:t>
        <a:bodyPr/>
        <a:lstStyle/>
        <a:p>
          <a:pPr rtl="0"/>
          <a:r>
            <a:rPr lang="ru-RU" sz="1100" b="1" dirty="0" smtClean="0">
              <a:latin typeface="Arial" pitchFamily="34" charset="0"/>
              <a:cs typeface="Arial" pitchFamily="34" charset="0"/>
            </a:rPr>
            <a:t>Каталог услуг</a:t>
          </a:r>
          <a:endParaRPr lang="en-US" sz="1100" b="1" dirty="0">
            <a:latin typeface="Arial" pitchFamily="34" charset="0"/>
            <a:cs typeface="Arial" pitchFamily="34" charset="0"/>
          </a:endParaRPr>
        </a:p>
      </dgm:t>
    </dgm:pt>
    <dgm:pt modelId="{A3FD08C4-9A35-4FE0-AFD9-3D8FF4C473FF}" type="parTrans" cxnId="{7A2F886F-9A41-434B-8D6F-62A838805394}">
      <dgm:prSet/>
      <dgm:spPr/>
      <dgm:t>
        <a:bodyPr/>
        <a:lstStyle/>
        <a:p>
          <a:endParaRPr lang="ru-RU" sz="1100"/>
        </a:p>
      </dgm:t>
    </dgm:pt>
    <dgm:pt modelId="{06BEFC36-A8C9-4F6E-8CBE-621E93DE4426}" type="sibTrans" cxnId="{7A2F886F-9A41-434B-8D6F-62A838805394}">
      <dgm:prSet/>
      <dgm:spPr/>
      <dgm:t>
        <a:bodyPr/>
        <a:lstStyle/>
        <a:p>
          <a:endParaRPr lang="ru-RU" sz="1100"/>
        </a:p>
      </dgm:t>
    </dgm:pt>
    <dgm:pt modelId="{A0101689-3AB5-4F8D-94F7-BE4191903A68}">
      <dgm:prSet custT="1"/>
      <dgm:spPr/>
      <dgm:t>
        <a:bodyPr/>
        <a:lstStyle/>
        <a:p>
          <a:pPr rtl="0"/>
          <a:r>
            <a:rPr lang="ru-RU" sz="1100" b="1" dirty="0" err="1" smtClean="0">
              <a:latin typeface="Arial" pitchFamily="34" charset="0"/>
              <a:cs typeface="Arial" pitchFamily="34" charset="0"/>
            </a:rPr>
            <a:t>Биллинг</a:t>
          </a:r>
          <a:endParaRPr lang="en-US" sz="1100" b="1" i="1" dirty="0">
            <a:latin typeface="Arial" pitchFamily="34" charset="0"/>
            <a:cs typeface="Arial" pitchFamily="34" charset="0"/>
          </a:endParaRPr>
        </a:p>
      </dgm:t>
    </dgm:pt>
    <dgm:pt modelId="{AC705FFB-FF0B-4F14-9A60-65B2D04A3EFE}" type="parTrans" cxnId="{CFD1A8AC-5A61-480B-BA7C-03A76C7BE5AC}">
      <dgm:prSet/>
      <dgm:spPr/>
      <dgm:t>
        <a:bodyPr/>
        <a:lstStyle/>
        <a:p>
          <a:endParaRPr lang="ru-RU" sz="1100"/>
        </a:p>
      </dgm:t>
    </dgm:pt>
    <dgm:pt modelId="{9D67526F-A916-4EDE-809B-9BF6C6197C9C}" type="sibTrans" cxnId="{CFD1A8AC-5A61-480B-BA7C-03A76C7BE5AC}">
      <dgm:prSet/>
      <dgm:spPr/>
      <dgm:t>
        <a:bodyPr/>
        <a:lstStyle/>
        <a:p>
          <a:endParaRPr lang="ru-RU" sz="1100"/>
        </a:p>
      </dgm:t>
    </dgm:pt>
    <dgm:pt modelId="{591D8D01-6EF0-4C9C-B8F9-D67DFCCB588C}">
      <dgm:prSet custT="1"/>
      <dgm:spPr/>
      <dgm:t>
        <a:bodyPr/>
        <a:lstStyle/>
        <a:p>
          <a:pPr rtl="0"/>
          <a:r>
            <a:rPr lang="ru-RU" sz="1100" b="1" dirty="0" err="1" smtClean="0">
              <a:latin typeface="Arial" pitchFamily="34" charset="0"/>
              <a:cs typeface="Arial" pitchFamily="34" charset="0"/>
            </a:rPr>
            <a:t>Виртуа-лизация</a:t>
          </a:r>
          <a:endParaRPr lang="en-US" sz="1100" b="1" i="1" dirty="0">
            <a:latin typeface="Arial" pitchFamily="34" charset="0"/>
            <a:cs typeface="Arial" pitchFamily="34" charset="0"/>
          </a:endParaRPr>
        </a:p>
      </dgm:t>
    </dgm:pt>
    <dgm:pt modelId="{5F6E45BC-F7CE-4EF3-95C3-8F1920D85E7E}" type="parTrans" cxnId="{1C0B3F7A-8105-4EED-A014-36A8C835E373}">
      <dgm:prSet/>
      <dgm:spPr/>
      <dgm:t>
        <a:bodyPr/>
        <a:lstStyle/>
        <a:p>
          <a:endParaRPr lang="ru-RU" sz="1100"/>
        </a:p>
      </dgm:t>
    </dgm:pt>
    <dgm:pt modelId="{8283D438-8864-493D-AE53-7AFA9E86D161}" type="sibTrans" cxnId="{1C0B3F7A-8105-4EED-A014-36A8C835E373}">
      <dgm:prSet/>
      <dgm:spPr/>
      <dgm:t>
        <a:bodyPr/>
        <a:lstStyle/>
        <a:p>
          <a:endParaRPr lang="ru-RU" sz="1100"/>
        </a:p>
      </dgm:t>
    </dgm:pt>
    <dgm:pt modelId="{15E9B7BE-0B69-4384-ABF0-80FBC72ED479}">
      <dgm:prSet custT="1"/>
      <dgm:spPr/>
      <dgm:t>
        <a:bodyPr/>
        <a:lstStyle/>
        <a:p>
          <a:pPr rtl="0"/>
          <a:r>
            <a:rPr lang="ru-RU" sz="1100" b="1" dirty="0" err="1" smtClean="0">
              <a:latin typeface="Arial" pitchFamily="34" charset="0"/>
              <a:cs typeface="Arial" pitchFamily="34" charset="0"/>
            </a:rPr>
            <a:t>Оптими-зация</a:t>
          </a:r>
          <a:endParaRPr lang="en-US" sz="1100" b="1" i="1" dirty="0">
            <a:latin typeface="Arial" pitchFamily="34" charset="0"/>
            <a:cs typeface="Arial" pitchFamily="34" charset="0"/>
          </a:endParaRPr>
        </a:p>
      </dgm:t>
    </dgm:pt>
    <dgm:pt modelId="{6089FC4D-E023-4CEE-9351-C8A3C10DDA92}" type="parTrans" cxnId="{4F48906F-43AD-4726-A168-9498AB2ECB79}">
      <dgm:prSet/>
      <dgm:spPr/>
      <dgm:t>
        <a:bodyPr/>
        <a:lstStyle/>
        <a:p>
          <a:endParaRPr lang="ru-RU" sz="1100"/>
        </a:p>
      </dgm:t>
    </dgm:pt>
    <dgm:pt modelId="{41FCB899-4622-4550-8348-A108DA5A489F}" type="sibTrans" cxnId="{4F48906F-43AD-4726-A168-9498AB2ECB79}">
      <dgm:prSet/>
      <dgm:spPr/>
      <dgm:t>
        <a:bodyPr/>
        <a:lstStyle/>
        <a:p>
          <a:endParaRPr lang="ru-RU" sz="1100"/>
        </a:p>
      </dgm:t>
    </dgm:pt>
    <dgm:pt modelId="{55436940-05D9-42BE-AEA6-9AC38A52BDCA}">
      <dgm:prSet custT="1"/>
      <dgm:spPr/>
      <dgm:t>
        <a:bodyPr/>
        <a:lstStyle/>
        <a:p>
          <a:pPr rtl="0"/>
          <a:r>
            <a:rPr lang="ru-RU" sz="1100" b="1" dirty="0" err="1" smtClean="0">
              <a:latin typeface="Arial" pitchFamily="34" charset="0"/>
              <a:cs typeface="Arial" pitchFamily="34" charset="0"/>
            </a:rPr>
            <a:t>Автома-тизация</a:t>
          </a:r>
          <a:endParaRPr lang="ru-RU" sz="1100" b="1" dirty="0">
            <a:latin typeface="Arial" pitchFamily="34" charset="0"/>
            <a:cs typeface="Arial" pitchFamily="34" charset="0"/>
          </a:endParaRPr>
        </a:p>
      </dgm:t>
    </dgm:pt>
    <dgm:pt modelId="{3BDE64A0-7D60-4438-829F-49A1BBDBDBB7}" type="parTrans" cxnId="{BD6614C5-35E2-49DF-91A1-DED5D29E2255}">
      <dgm:prSet/>
      <dgm:spPr/>
      <dgm:t>
        <a:bodyPr/>
        <a:lstStyle/>
        <a:p>
          <a:endParaRPr lang="ru-RU" sz="1100"/>
        </a:p>
      </dgm:t>
    </dgm:pt>
    <dgm:pt modelId="{CC450C4F-CD04-4E09-B069-5A4E68BCE46E}" type="sibTrans" cxnId="{BD6614C5-35E2-49DF-91A1-DED5D29E2255}">
      <dgm:prSet/>
      <dgm:spPr/>
      <dgm:t>
        <a:bodyPr/>
        <a:lstStyle/>
        <a:p>
          <a:endParaRPr lang="ru-RU" sz="1100"/>
        </a:p>
      </dgm:t>
    </dgm:pt>
    <dgm:pt modelId="{A79F3AEE-BF36-4380-8610-A0BA647EB6B8}">
      <dgm:prSet custT="1"/>
      <dgm:spPr/>
      <dgm:t>
        <a:bodyPr/>
        <a:lstStyle/>
        <a:p>
          <a:pPr rtl="0"/>
          <a:r>
            <a:rPr lang="ru-RU" sz="1100" b="1" dirty="0" smtClean="0">
              <a:latin typeface="Arial" pitchFamily="34" charset="0"/>
              <a:cs typeface="Arial" pitchFamily="34" charset="0"/>
            </a:rPr>
            <a:t>Реформа в головах</a:t>
          </a:r>
          <a:endParaRPr lang="ru-RU" sz="1100" b="1" dirty="0">
            <a:latin typeface="Arial" pitchFamily="34" charset="0"/>
            <a:cs typeface="Arial" pitchFamily="34" charset="0"/>
          </a:endParaRPr>
        </a:p>
      </dgm:t>
    </dgm:pt>
    <dgm:pt modelId="{BE8CE11E-13D9-48CF-8FD8-1E7886D1B83A}" type="parTrans" cxnId="{BCF11B9A-720F-4AC5-AD94-C0D6E9194F93}">
      <dgm:prSet/>
      <dgm:spPr/>
      <dgm:t>
        <a:bodyPr/>
        <a:lstStyle/>
        <a:p>
          <a:endParaRPr lang="ru-RU" sz="1100"/>
        </a:p>
      </dgm:t>
    </dgm:pt>
    <dgm:pt modelId="{CE9B7139-042B-4820-9C38-5FE6D2F00882}" type="sibTrans" cxnId="{BCF11B9A-720F-4AC5-AD94-C0D6E9194F93}">
      <dgm:prSet/>
      <dgm:spPr/>
      <dgm:t>
        <a:bodyPr/>
        <a:lstStyle/>
        <a:p>
          <a:endParaRPr lang="ru-RU" sz="1100"/>
        </a:p>
      </dgm:t>
    </dgm:pt>
    <dgm:pt modelId="{7FABCF9B-5B37-4174-B587-F74E5C6CA6CE}" type="pres">
      <dgm:prSet presAssocID="{1127D65D-D668-46A1-855E-262FA8563764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7DEFEC8-FAFD-4E9C-B682-1E388DBAB388}" type="pres">
      <dgm:prSet presAssocID="{1127D65D-D668-46A1-855E-262FA8563764}" presName="arrow" presStyleLbl="bgShp" presStyleIdx="0" presStyleCnt="1"/>
      <dgm:spPr/>
    </dgm:pt>
    <dgm:pt modelId="{823E1B25-8F71-4D11-A747-5F9DC9379698}" type="pres">
      <dgm:prSet presAssocID="{1127D65D-D668-46A1-855E-262FA8563764}" presName="linearProcess" presStyleCnt="0"/>
      <dgm:spPr/>
    </dgm:pt>
    <dgm:pt modelId="{EA525E94-1088-4931-ADC2-6A9A14650488}" type="pres">
      <dgm:prSet presAssocID="{051848CB-A27B-49C1-B5FE-53AF4E45E5F2}" presName="textNode" presStyleLbl="node1" presStyleIdx="0" presStyleCnt="6" custLinFactNeighborX="42924" custLinFactNeighborY="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D2FF9B-6169-486B-8A90-83328020769F}" type="pres">
      <dgm:prSet presAssocID="{06BEFC36-A8C9-4F6E-8CBE-621E93DE4426}" presName="sibTrans" presStyleCnt="0"/>
      <dgm:spPr/>
    </dgm:pt>
    <dgm:pt modelId="{82F2D5EE-A97E-418D-A513-8A7C61899BAC}" type="pres">
      <dgm:prSet presAssocID="{A0101689-3AB5-4F8D-94F7-BE4191903A68}" presName="textNode" presStyleLbl="node1" presStyleIdx="1" presStyleCnt="6" custLinFactNeighborX="42924" custLinFactNeighborY="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B48670-C703-480A-9BCD-FFB8226962DA}" type="pres">
      <dgm:prSet presAssocID="{9D67526F-A916-4EDE-809B-9BF6C6197C9C}" presName="sibTrans" presStyleCnt="0"/>
      <dgm:spPr/>
    </dgm:pt>
    <dgm:pt modelId="{B34A5E47-8300-4E6F-8810-4E71478F9E0B}" type="pres">
      <dgm:prSet presAssocID="{591D8D01-6EF0-4C9C-B8F9-D67DFCCB588C}" presName="textNode" presStyleLbl="node1" presStyleIdx="2" presStyleCnt="6" custLinFactNeighborX="42924" custLinFactNeighborY="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BACCEFA-887E-4453-B79F-A1130CFDAA0D}" type="pres">
      <dgm:prSet presAssocID="{8283D438-8864-493D-AE53-7AFA9E86D161}" presName="sibTrans" presStyleCnt="0"/>
      <dgm:spPr/>
    </dgm:pt>
    <dgm:pt modelId="{4306FDD0-B05C-4F54-BF13-50EC6746D756}" type="pres">
      <dgm:prSet presAssocID="{15E9B7BE-0B69-4384-ABF0-80FBC72ED479}" presName="textNode" presStyleLbl="node1" presStyleIdx="3" presStyleCnt="6" custLinFactNeighborX="42924" custLinFactNeighborY="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A3F16D-0A10-44D5-A441-8E5935CFA5D2}" type="pres">
      <dgm:prSet presAssocID="{41FCB899-4622-4550-8348-A108DA5A489F}" presName="sibTrans" presStyleCnt="0"/>
      <dgm:spPr/>
    </dgm:pt>
    <dgm:pt modelId="{805EB126-C20E-4DB4-826D-675E3FFD1958}" type="pres">
      <dgm:prSet presAssocID="{55436940-05D9-42BE-AEA6-9AC38A52BDCA}" presName="textNode" presStyleLbl="node1" presStyleIdx="4" presStyleCnt="6" custLinFactNeighborX="42924" custLinFactNeighborY="8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D44CB8-149F-4A43-83C6-B2D2B4486E91}" type="pres">
      <dgm:prSet presAssocID="{CC450C4F-CD04-4E09-B069-5A4E68BCE46E}" presName="sibTrans" presStyleCnt="0"/>
      <dgm:spPr/>
    </dgm:pt>
    <dgm:pt modelId="{24DB57D4-55FC-448D-B407-BF6C6BAA5474}" type="pres">
      <dgm:prSet presAssocID="{A79F3AEE-BF36-4380-8610-A0BA647EB6B8}" presName="textNode" presStyleLbl="node1" presStyleIdx="5" presStyleCnt="6" custLinFactNeighborX="36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C0B3F7A-8105-4EED-A014-36A8C835E373}" srcId="{1127D65D-D668-46A1-855E-262FA8563764}" destId="{591D8D01-6EF0-4C9C-B8F9-D67DFCCB588C}" srcOrd="2" destOrd="0" parTransId="{5F6E45BC-F7CE-4EF3-95C3-8F1920D85E7E}" sibTransId="{8283D438-8864-493D-AE53-7AFA9E86D161}"/>
    <dgm:cxn modelId="{7A2F886F-9A41-434B-8D6F-62A838805394}" srcId="{1127D65D-D668-46A1-855E-262FA8563764}" destId="{051848CB-A27B-49C1-B5FE-53AF4E45E5F2}" srcOrd="0" destOrd="0" parTransId="{A3FD08C4-9A35-4FE0-AFD9-3D8FF4C473FF}" sibTransId="{06BEFC36-A8C9-4F6E-8CBE-621E93DE4426}"/>
    <dgm:cxn modelId="{5C4BB131-028A-4446-9F5F-0D65D40B127F}" type="presOf" srcId="{A0101689-3AB5-4F8D-94F7-BE4191903A68}" destId="{82F2D5EE-A97E-418D-A513-8A7C61899BAC}" srcOrd="0" destOrd="0" presId="urn:microsoft.com/office/officeart/2005/8/layout/hProcess9"/>
    <dgm:cxn modelId="{527942CD-27F0-4D12-9C1C-E22EF9AA070F}" type="presOf" srcId="{591D8D01-6EF0-4C9C-B8F9-D67DFCCB588C}" destId="{B34A5E47-8300-4E6F-8810-4E71478F9E0B}" srcOrd="0" destOrd="0" presId="urn:microsoft.com/office/officeart/2005/8/layout/hProcess9"/>
    <dgm:cxn modelId="{BD6614C5-35E2-49DF-91A1-DED5D29E2255}" srcId="{1127D65D-D668-46A1-855E-262FA8563764}" destId="{55436940-05D9-42BE-AEA6-9AC38A52BDCA}" srcOrd="4" destOrd="0" parTransId="{3BDE64A0-7D60-4438-829F-49A1BBDBDBB7}" sibTransId="{CC450C4F-CD04-4E09-B069-5A4E68BCE46E}"/>
    <dgm:cxn modelId="{4F48906F-43AD-4726-A168-9498AB2ECB79}" srcId="{1127D65D-D668-46A1-855E-262FA8563764}" destId="{15E9B7BE-0B69-4384-ABF0-80FBC72ED479}" srcOrd="3" destOrd="0" parTransId="{6089FC4D-E023-4CEE-9351-C8A3C10DDA92}" sibTransId="{41FCB899-4622-4550-8348-A108DA5A489F}"/>
    <dgm:cxn modelId="{2E97A78B-A6F9-4956-AFFF-56BA75AE1CD1}" type="presOf" srcId="{55436940-05D9-42BE-AEA6-9AC38A52BDCA}" destId="{805EB126-C20E-4DB4-826D-675E3FFD1958}" srcOrd="0" destOrd="0" presId="urn:microsoft.com/office/officeart/2005/8/layout/hProcess9"/>
    <dgm:cxn modelId="{57E1871F-51CD-4710-85EC-687399A8749D}" type="presOf" srcId="{A79F3AEE-BF36-4380-8610-A0BA647EB6B8}" destId="{24DB57D4-55FC-448D-B407-BF6C6BAA5474}" srcOrd="0" destOrd="0" presId="urn:microsoft.com/office/officeart/2005/8/layout/hProcess9"/>
    <dgm:cxn modelId="{BCF11B9A-720F-4AC5-AD94-C0D6E9194F93}" srcId="{1127D65D-D668-46A1-855E-262FA8563764}" destId="{A79F3AEE-BF36-4380-8610-A0BA647EB6B8}" srcOrd="5" destOrd="0" parTransId="{BE8CE11E-13D9-48CF-8FD8-1E7886D1B83A}" sibTransId="{CE9B7139-042B-4820-9C38-5FE6D2F00882}"/>
    <dgm:cxn modelId="{7475C711-6CA5-4FB4-A1F9-AE7C8A9E9741}" type="presOf" srcId="{15E9B7BE-0B69-4384-ABF0-80FBC72ED479}" destId="{4306FDD0-B05C-4F54-BF13-50EC6746D756}" srcOrd="0" destOrd="0" presId="urn:microsoft.com/office/officeart/2005/8/layout/hProcess9"/>
    <dgm:cxn modelId="{43354D11-2AEA-449C-945B-24D699E9B8C6}" type="presOf" srcId="{1127D65D-D668-46A1-855E-262FA8563764}" destId="{7FABCF9B-5B37-4174-B587-F74E5C6CA6CE}" srcOrd="0" destOrd="0" presId="urn:microsoft.com/office/officeart/2005/8/layout/hProcess9"/>
    <dgm:cxn modelId="{CFD1A8AC-5A61-480B-BA7C-03A76C7BE5AC}" srcId="{1127D65D-D668-46A1-855E-262FA8563764}" destId="{A0101689-3AB5-4F8D-94F7-BE4191903A68}" srcOrd="1" destOrd="0" parTransId="{AC705FFB-FF0B-4F14-9A60-65B2D04A3EFE}" sibTransId="{9D67526F-A916-4EDE-809B-9BF6C6197C9C}"/>
    <dgm:cxn modelId="{9F1D4559-BEC0-44A5-BE18-287E226246F2}" type="presOf" srcId="{051848CB-A27B-49C1-B5FE-53AF4E45E5F2}" destId="{EA525E94-1088-4931-ADC2-6A9A14650488}" srcOrd="0" destOrd="0" presId="urn:microsoft.com/office/officeart/2005/8/layout/hProcess9"/>
    <dgm:cxn modelId="{6EFFA499-F1BC-43F7-BF4F-6AF92187BF48}" type="presParOf" srcId="{7FABCF9B-5B37-4174-B587-F74E5C6CA6CE}" destId="{B7DEFEC8-FAFD-4E9C-B682-1E388DBAB388}" srcOrd="0" destOrd="0" presId="urn:microsoft.com/office/officeart/2005/8/layout/hProcess9"/>
    <dgm:cxn modelId="{099ED133-BA2A-4FAF-939A-77B172B2E223}" type="presParOf" srcId="{7FABCF9B-5B37-4174-B587-F74E5C6CA6CE}" destId="{823E1B25-8F71-4D11-A747-5F9DC9379698}" srcOrd="1" destOrd="0" presId="urn:microsoft.com/office/officeart/2005/8/layout/hProcess9"/>
    <dgm:cxn modelId="{943D4A30-BC1F-42E4-B18D-EF83C356B318}" type="presParOf" srcId="{823E1B25-8F71-4D11-A747-5F9DC9379698}" destId="{EA525E94-1088-4931-ADC2-6A9A14650488}" srcOrd="0" destOrd="0" presId="urn:microsoft.com/office/officeart/2005/8/layout/hProcess9"/>
    <dgm:cxn modelId="{75D54A7F-9CA5-46C4-9819-FC25C2424C08}" type="presParOf" srcId="{823E1B25-8F71-4D11-A747-5F9DC9379698}" destId="{9ED2FF9B-6169-486B-8A90-83328020769F}" srcOrd="1" destOrd="0" presId="urn:microsoft.com/office/officeart/2005/8/layout/hProcess9"/>
    <dgm:cxn modelId="{9DA5B19A-AFF5-4F3C-B1B1-E7CED9CC2EC3}" type="presParOf" srcId="{823E1B25-8F71-4D11-A747-5F9DC9379698}" destId="{82F2D5EE-A97E-418D-A513-8A7C61899BAC}" srcOrd="2" destOrd="0" presId="urn:microsoft.com/office/officeart/2005/8/layout/hProcess9"/>
    <dgm:cxn modelId="{93784CC5-F260-4C33-87AD-099F13CBB7C6}" type="presParOf" srcId="{823E1B25-8F71-4D11-A747-5F9DC9379698}" destId="{62B48670-C703-480A-9BCD-FFB8226962DA}" srcOrd="3" destOrd="0" presId="urn:microsoft.com/office/officeart/2005/8/layout/hProcess9"/>
    <dgm:cxn modelId="{7DCAFCC8-15A3-4DFE-9399-DF9B9FD45AE6}" type="presParOf" srcId="{823E1B25-8F71-4D11-A747-5F9DC9379698}" destId="{B34A5E47-8300-4E6F-8810-4E71478F9E0B}" srcOrd="4" destOrd="0" presId="urn:microsoft.com/office/officeart/2005/8/layout/hProcess9"/>
    <dgm:cxn modelId="{A348A283-3309-49F2-8C92-37EE4FCA56BA}" type="presParOf" srcId="{823E1B25-8F71-4D11-A747-5F9DC9379698}" destId="{CBACCEFA-887E-4453-B79F-A1130CFDAA0D}" srcOrd="5" destOrd="0" presId="urn:microsoft.com/office/officeart/2005/8/layout/hProcess9"/>
    <dgm:cxn modelId="{0971A761-62A7-4171-AA51-2D567765EF2D}" type="presParOf" srcId="{823E1B25-8F71-4D11-A747-5F9DC9379698}" destId="{4306FDD0-B05C-4F54-BF13-50EC6746D756}" srcOrd="6" destOrd="0" presId="urn:microsoft.com/office/officeart/2005/8/layout/hProcess9"/>
    <dgm:cxn modelId="{6752EB17-04C4-4D00-8DA4-E1105C44D047}" type="presParOf" srcId="{823E1B25-8F71-4D11-A747-5F9DC9379698}" destId="{02A3F16D-0A10-44D5-A441-8E5935CFA5D2}" srcOrd="7" destOrd="0" presId="urn:microsoft.com/office/officeart/2005/8/layout/hProcess9"/>
    <dgm:cxn modelId="{542A5620-7FCD-4554-8FF6-CF97DA739BF7}" type="presParOf" srcId="{823E1B25-8F71-4D11-A747-5F9DC9379698}" destId="{805EB126-C20E-4DB4-826D-675E3FFD1958}" srcOrd="8" destOrd="0" presId="urn:microsoft.com/office/officeart/2005/8/layout/hProcess9"/>
    <dgm:cxn modelId="{D312E47E-4233-4D20-959D-3764183F3C33}" type="presParOf" srcId="{823E1B25-8F71-4D11-A747-5F9DC9379698}" destId="{60D44CB8-149F-4A43-83C6-B2D2B4486E91}" srcOrd="9" destOrd="0" presId="urn:microsoft.com/office/officeart/2005/8/layout/hProcess9"/>
    <dgm:cxn modelId="{B77C603F-D7A5-4907-895F-30B3D605B8F1}" type="presParOf" srcId="{823E1B25-8F71-4D11-A747-5F9DC9379698}" destId="{24DB57D4-55FC-448D-B407-BF6C6BAA5474}" srcOrd="1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C9028CD-9095-4366-AEE5-50A8A8B41759}" type="doc">
      <dgm:prSet loTypeId="urn:microsoft.com/office/officeart/2005/8/layout/vList5" loCatId="list" qsTypeId="urn:microsoft.com/office/officeart/2005/8/quickstyle/3d1" qsCatId="3D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5955B78D-C1E9-44EF-B622-318B510B072A}">
      <dgm:prSet custT="1"/>
      <dgm:spPr/>
      <dgm:t>
        <a:bodyPr/>
        <a:lstStyle/>
        <a:p>
          <a:pPr rtl="0"/>
          <a:r>
            <a:rPr lang="ru-RU" sz="2400" dirty="0" smtClean="0">
              <a:latin typeface="Arial" pitchFamily="34" charset="0"/>
              <a:cs typeface="Arial" pitchFamily="34" charset="0"/>
            </a:rPr>
            <a:t>Внутреннее частное облако = Эластичный датацентр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C0FC843A-C854-4EF3-B271-2D62DC429FB1}" type="parTrans" cxnId="{4D870A50-352F-492B-8429-A925E6B4D069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C9053051-96FB-4C94-B33C-09DB8F245492}" type="sibTrans" cxnId="{4D870A50-352F-492B-8429-A925E6B4D069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4013071C-CC0E-44E4-B58C-A21ECEA83DA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Повышение загрузки ресурсов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327563EF-A5CD-4940-A483-E745055822C6}" type="parTrans" cxnId="{49DA981E-DFE5-47F7-AE9A-0891FC8685F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4493159D-D4C1-4A93-9369-CCA21823066B}" type="sibTrans" cxnId="{49DA981E-DFE5-47F7-AE9A-0891FC8685FE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4F110346-A969-4BD7-86E0-E65846290CAC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Сокращение времени развёртывания решений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4AB5B7EC-0D95-4723-80DC-CD3D59A9B7E9}" type="parTrans" cxnId="{A8A189BB-D0C4-4409-B4BD-A1FEDE5BEB3F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1FDF28D0-F6BB-46D9-AB96-0D59787AF301}" type="sibTrans" cxnId="{A8A189BB-D0C4-4409-B4BD-A1FEDE5BEB3F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314BA71A-5D0C-49EB-941F-A87D1ECB26AB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Автоматизация жизненного цикла приложений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620CE7DD-F4DF-4239-9392-436FD32C5C96}" type="parTrans" cxnId="{514E2191-2D1E-46C2-9F7D-A2914D946C62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00D78307-B0F1-49F4-BDF3-F17EAE995B88}" type="sibTrans" cxnId="{514E2191-2D1E-46C2-9F7D-A2914D946C62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39B4BCC-63A9-44EE-9E64-F05C06205B6D}">
      <dgm:prSet custT="1"/>
      <dgm:spPr/>
      <dgm:t>
        <a:bodyPr/>
        <a:lstStyle/>
        <a:p>
          <a:pPr rtl="0"/>
          <a:r>
            <a:rPr lang="ru-RU" sz="2400" dirty="0" smtClean="0">
              <a:latin typeface="Arial" pitchFamily="34" charset="0"/>
              <a:cs typeface="Arial" pitchFamily="34" charset="0"/>
            </a:rPr>
            <a:t>Гибридное облако – «излишки» ресурсов</a:t>
          </a:r>
          <a:endParaRPr lang="ru-RU" sz="2400" dirty="0">
            <a:latin typeface="Arial" pitchFamily="34" charset="0"/>
            <a:cs typeface="Arial" pitchFamily="34" charset="0"/>
          </a:endParaRPr>
        </a:p>
      </dgm:t>
    </dgm:pt>
    <dgm:pt modelId="{634F4677-C775-4E73-9A9B-44C32AD6BB58}" type="parTrans" cxnId="{35BBF4BE-40BF-4115-9E93-4D0AE727B3BA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C93BF31E-5D10-4DF3-BC80-AE3FCF2FE47B}" type="sibTrans" cxnId="{35BBF4BE-40BF-4115-9E93-4D0AE727B3BA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C6E25CDC-297C-418F-8040-C15F01CE28E3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Способ централизовать ИТ в крупной компании (холдинге)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95F322D8-2583-4AF7-BFE9-3BC7F562865E}" type="parTrans" cxnId="{F71411D4-FF30-4BDC-837E-F0AA09A5FB25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C284A544-5DD0-474A-A4CC-D51CB24E9B12}" type="sibTrans" cxnId="{F71411D4-FF30-4BDC-837E-F0AA09A5FB25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BA421164-0F4D-4F06-BFE5-D60A76D7CE4C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Точка роста компании</a:t>
          </a:r>
          <a:endParaRPr lang="en-US" dirty="0">
            <a:latin typeface="Arial" pitchFamily="34" charset="0"/>
            <a:cs typeface="Arial" pitchFamily="34" charset="0"/>
          </a:endParaRPr>
        </a:p>
      </dgm:t>
    </dgm:pt>
    <dgm:pt modelId="{5DF6696D-75E7-40F2-8CD6-C07ECC7F6DD6}" type="parTrans" cxnId="{A807330D-D976-48CF-ADCF-DB32B48CA911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9D71E465-89FC-41B3-A5FB-DE732BCAA9FF}" type="sibTrans" cxnId="{A807330D-D976-48CF-ADCF-DB32B48CA911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7C96DB45-EF97-4095-BDFF-30A13AF409AC}">
      <dgm:prSet/>
      <dgm:spPr/>
      <dgm:t>
        <a:bodyPr/>
        <a:lstStyle/>
        <a:p>
          <a:pPr rtl="0"/>
          <a:r>
            <a:rPr lang="ru-RU" dirty="0" smtClean="0">
              <a:latin typeface="Arial" pitchFamily="34" charset="0"/>
              <a:cs typeface="Arial" pitchFamily="34" charset="0"/>
            </a:rPr>
            <a:t>Сокращение расходов на датацентр</a:t>
          </a:r>
          <a:endParaRPr lang="ru-RU" dirty="0">
            <a:latin typeface="Arial" pitchFamily="34" charset="0"/>
            <a:cs typeface="Arial" pitchFamily="34" charset="0"/>
          </a:endParaRPr>
        </a:p>
      </dgm:t>
    </dgm:pt>
    <dgm:pt modelId="{4A1F387E-94DA-4657-A197-0EAD0700891D}" type="parTrans" cxnId="{53C9B63D-3668-4094-94C3-DBA84639A7C9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A73B53DB-32AC-41E8-AC4A-84CA375E3E2F}" type="sibTrans" cxnId="{53C9B63D-3668-4094-94C3-DBA84639A7C9}">
      <dgm:prSet/>
      <dgm:spPr/>
      <dgm:t>
        <a:bodyPr/>
        <a:lstStyle/>
        <a:p>
          <a:endParaRPr lang="en-US">
            <a:latin typeface="Arial" pitchFamily="34" charset="0"/>
            <a:cs typeface="Arial" pitchFamily="34" charset="0"/>
          </a:endParaRPr>
        </a:p>
      </dgm:t>
    </dgm:pt>
    <dgm:pt modelId="{781F3C25-62F8-4199-849D-49600ECB7B69}" type="pres">
      <dgm:prSet presAssocID="{2C9028CD-9095-4366-AEE5-50A8A8B4175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97FEE2-A02F-411C-AD25-24C935C074C1}" type="pres">
      <dgm:prSet presAssocID="{5955B78D-C1E9-44EF-B622-318B510B072A}" presName="linNode" presStyleCnt="0"/>
      <dgm:spPr/>
    </dgm:pt>
    <dgm:pt modelId="{8703F5F5-012A-4E67-A246-115AB201070E}" type="pres">
      <dgm:prSet presAssocID="{5955B78D-C1E9-44EF-B622-318B510B072A}" presName="parentText" presStyleLbl="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5E0A02-173C-4837-AFCA-48DE13AFAA98}" type="pres">
      <dgm:prSet presAssocID="{5955B78D-C1E9-44EF-B622-318B510B072A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EE3A99-CDD1-4E80-990A-9D983DA5B449}" type="pres">
      <dgm:prSet presAssocID="{C9053051-96FB-4C94-B33C-09DB8F245492}" presName="sp" presStyleCnt="0"/>
      <dgm:spPr/>
    </dgm:pt>
    <dgm:pt modelId="{647AFF5F-8BE3-4FFC-AB30-37905E38267D}" type="pres">
      <dgm:prSet presAssocID="{939B4BCC-63A9-44EE-9E64-F05C06205B6D}" presName="linNode" presStyleCnt="0"/>
      <dgm:spPr/>
    </dgm:pt>
    <dgm:pt modelId="{0732765F-FFFF-4E41-B738-AE116865D885}" type="pres">
      <dgm:prSet presAssocID="{939B4BCC-63A9-44EE-9E64-F05C06205B6D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4C5D0A-6599-408F-A282-3ACFABDD6417}" type="pres">
      <dgm:prSet presAssocID="{939B4BCC-63A9-44EE-9E64-F05C06205B6D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D870A50-352F-492B-8429-A925E6B4D069}" srcId="{2C9028CD-9095-4366-AEE5-50A8A8B41759}" destId="{5955B78D-C1E9-44EF-B622-318B510B072A}" srcOrd="0" destOrd="0" parTransId="{C0FC843A-C854-4EF3-B271-2D62DC429FB1}" sibTransId="{C9053051-96FB-4C94-B33C-09DB8F245492}"/>
    <dgm:cxn modelId="{4B023747-A3ED-445A-A862-D675ED7381DC}" type="presOf" srcId="{4013071C-CC0E-44E4-B58C-A21ECEA83DA3}" destId="{2B5E0A02-173C-4837-AFCA-48DE13AFAA98}" srcOrd="0" destOrd="0" presId="urn:microsoft.com/office/officeart/2005/8/layout/vList5"/>
    <dgm:cxn modelId="{49DA981E-DFE5-47F7-AE9A-0891FC8685FE}" srcId="{5955B78D-C1E9-44EF-B622-318B510B072A}" destId="{4013071C-CC0E-44E4-B58C-A21ECEA83DA3}" srcOrd="0" destOrd="0" parTransId="{327563EF-A5CD-4940-A483-E745055822C6}" sibTransId="{4493159D-D4C1-4A93-9369-CCA21823066B}"/>
    <dgm:cxn modelId="{A807330D-D976-48CF-ADCF-DB32B48CA911}" srcId="{939B4BCC-63A9-44EE-9E64-F05C06205B6D}" destId="{BA421164-0F4D-4F06-BFE5-D60A76D7CE4C}" srcOrd="1" destOrd="0" parTransId="{5DF6696D-75E7-40F2-8CD6-C07ECC7F6DD6}" sibTransId="{9D71E465-89FC-41B3-A5FB-DE732BCAA9FF}"/>
    <dgm:cxn modelId="{7296BD45-A94A-484D-B1E7-AA91B8BB1C45}" type="presOf" srcId="{BA421164-0F4D-4F06-BFE5-D60A76D7CE4C}" destId="{C44C5D0A-6599-408F-A282-3ACFABDD6417}" srcOrd="0" destOrd="1" presId="urn:microsoft.com/office/officeart/2005/8/layout/vList5"/>
    <dgm:cxn modelId="{F71411D4-FF30-4BDC-837E-F0AA09A5FB25}" srcId="{939B4BCC-63A9-44EE-9E64-F05C06205B6D}" destId="{C6E25CDC-297C-418F-8040-C15F01CE28E3}" srcOrd="0" destOrd="0" parTransId="{95F322D8-2583-4AF7-BFE9-3BC7F562865E}" sibTransId="{C284A544-5DD0-474A-A4CC-D51CB24E9B12}"/>
    <dgm:cxn modelId="{A8A189BB-D0C4-4409-B4BD-A1FEDE5BEB3F}" srcId="{5955B78D-C1E9-44EF-B622-318B510B072A}" destId="{4F110346-A969-4BD7-86E0-E65846290CAC}" srcOrd="1" destOrd="0" parTransId="{4AB5B7EC-0D95-4723-80DC-CD3D59A9B7E9}" sibTransId="{1FDF28D0-F6BB-46D9-AB96-0D59787AF301}"/>
    <dgm:cxn modelId="{514E2191-2D1E-46C2-9F7D-A2914D946C62}" srcId="{5955B78D-C1E9-44EF-B622-318B510B072A}" destId="{314BA71A-5D0C-49EB-941F-A87D1ECB26AB}" srcOrd="2" destOrd="0" parTransId="{620CE7DD-F4DF-4239-9392-436FD32C5C96}" sibTransId="{00D78307-B0F1-49F4-BDF3-F17EAE995B88}"/>
    <dgm:cxn modelId="{7EB75B86-D409-43FF-9AF6-764DF5693D07}" type="presOf" srcId="{314BA71A-5D0C-49EB-941F-A87D1ECB26AB}" destId="{2B5E0A02-173C-4837-AFCA-48DE13AFAA98}" srcOrd="0" destOrd="2" presId="urn:microsoft.com/office/officeart/2005/8/layout/vList5"/>
    <dgm:cxn modelId="{677F59A2-0739-4D52-89E5-126F7B1CCCF4}" type="presOf" srcId="{5955B78D-C1E9-44EF-B622-318B510B072A}" destId="{8703F5F5-012A-4E67-A246-115AB201070E}" srcOrd="0" destOrd="0" presId="urn:microsoft.com/office/officeart/2005/8/layout/vList5"/>
    <dgm:cxn modelId="{30924BFE-D99D-4AA8-ACBC-0858F8CF2A28}" type="presOf" srcId="{C6E25CDC-297C-418F-8040-C15F01CE28E3}" destId="{C44C5D0A-6599-408F-A282-3ACFABDD6417}" srcOrd="0" destOrd="0" presId="urn:microsoft.com/office/officeart/2005/8/layout/vList5"/>
    <dgm:cxn modelId="{53C9B63D-3668-4094-94C3-DBA84639A7C9}" srcId="{939B4BCC-63A9-44EE-9E64-F05C06205B6D}" destId="{7C96DB45-EF97-4095-BDFF-30A13AF409AC}" srcOrd="2" destOrd="0" parTransId="{4A1F387E-94DA-4657-A197-0EAD0700891D}" sibTransId="{A73B53DB-32AC-41E8-AC4A-84CA375E3E2F}"/>
    <dgm:cxn modelId="{35BBF4BE-40BF-4115-9E93-4D0AE727B3BA}" srcId="{2C9028CD-9095-4366-AEE5-50A8A8B41759}" destId="{939B4BCC-63A9-44EE-9E64-F05C06205B6D}" srcOrd="1" destOrd="0" parTransId="{634F4677-C775-4E73-9A9B-44C32AD6BB58}" sibTransId="{C93BF31E-5D10-4DF3-BC80-AE3FCF2FE47B}"/>
    <dgm:cxn modelId="{D610E57B-C03E-4331-BD20-B2D7ABDBDB50}" type="presOf" srcId="{2C9028CD-9095-4366-AEE5-50A8A8B41759}" destId="{781F3C25-62F8-4199-849D-49600ECB7B69}" srcOrd="0" destOrd="0" presId="urn:microsoft.com/office/officeart/2005/8/layout/vList5"/>
    <dgm:cxn modelId="{213D9246-A7CB-4FF8-896F-227C972BC97A}" type="presOf" srcId="{939B4BCC-63A9-44EE-9E64-F05C06205B6D}" destId="{0732765F-FFFF-4E41-B738-AE116865D885}" srcOrd="0" destOrd="0" presId="urn:microsoft.com/office/officeart/2005/8/layout/vList5"/>
    <dgm:cxn modelId="{66B13CFB-EC5A-42FE-98A1-904E5E13300D}" type="presOf" srcId="{4F110346-A969-4BD7-86E0-E65846290CAC}" destId="{2B5E0A02-173C-4837-AFCA-48DE13AFAA98}" srcOrd="0" destOrd="1" presId="urn:microsoft.com/office/officeart/2005/8/layout/vList5"/>
    <dgm:cxn modelId="{996C03DF-81D4-47C5-A061-AFFAD48BC4FC}" type="presOf" srcId="{7C96DB45-EF97-4095-BDFF-30A13AF409AC}" destId="{C44C5D0A-6599-408F-A282-3ACFABDD6417}" srcOrd="0" destOrd="2" presId="urn:microsoft.com/office/officeart/2005/8/layout/vList5"/>
    <dgm:cxn modelId="{666E2E2F-B569-4D40-BF92-8BB2ACC1BE20}" type="presParOf" srcId="{781F3C25-62F8-4199-849D-49600ECB7B69}" destId="{AF97FEE2-A02F-411C-AD25-24C935C074C1}" srcOrd="0" destOrd="0" presId="urn:microsoft.com/office/officeart/2005/8/layout/vList5"/>
    <dgm:cxn modelId="{9BEF1B36-7C83-4B5C-84EB-697BBC31A943}" type="presParOf" srcId="{AF97FEE2-A02F-411C-AD25-24C935C074C1}" destId="{8703F5F5-012A-4E67-A246-115AB201070E}" srcOrd="0" destOrd="0" presId="urn:microsoft.com/office/officeart/2005/8/layout/vList5"/>
    <dgm:cxn modelId="{4480AF94-B6B5-426A-8A3B-FC25213BE171}" type="presParOf" srcId="{AF97FEE2-A02F-411C-AD25-24C935C074C1}" destId="{2B5E0A02-173C-4837-AFCA-48DE13AFAA98}" srcOrd="1" destOrd="0" presId="urn:microsoft.com/office/officeart/2005/8/layout/vList5"/>
    <dgm:cxn modelId="{D3082460-C215-4715-B6D4-65332D4C357D}" type="presParOf" srcId="{781F3C25-62F8-4199-849D-49600ECB7B69}" destId="{A9EE3A99-CDD1-4E80-990A-9D983DA5B449}" srcOrd="1" destOrd="0" presId="urn:microsoft.com/office/officeart/2005/8/layout/vList5"/>
    <dgm:cxn modelId="{7C9550A9-997C-46CC-9410-133EC8AC6D19}" type="presParOf" srcId="{781F3C25-62F8-4199-849D-49600ECB7B69}" destId="{647AFF5F-8BE3-4FFC-AB30-37905E38267D}" srcOrd="2" destOrd="0" presId="urn:microsoft.com/office/officeart/2005/8/layout/vList5"/>
    <dgm:cxn modelId="{A2B875DA-251E-411C-B547-8F5B108D8F56}" type="presParOf" srcId="{647AFF5F-8BE3-4FFC-AB30-37905E38267D}" destId="{0732765F-FFFF-4E41-B738-AE116865D885}" srcOrd="0" destOrd="0" presId="urn:microsoft.com/office/officeart/2005/8/layout/vList5"/>
    <dgm:cxn modelId="{B9FD856B-F6DA-4547-B922-061413FF533B}" type="presParOf" srcId="{647AFF5F-8BE3-4FFC-AB30-37905E38267D}" destId="{C44C5D0A-6599-408F-A282-3ACFABDD641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55731E-E3EC-4F9E-AF85-7502FFE991C4}">
      <dsp:nvSpPr>
        <dsp:cNvPr id="0" name=""/>
        <dsp:cNvSpPr/>
      </dsp:nvSpPr>
      <dsp:spPr>
        <a:xfrm>
          <a:off x="3796666" y="1551472"/>
          <a:ext cx="1550666" cy="146905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smtClean="0">
              <a:latin typeface="Arial" pitchFamily="34" charset="0"/>
              <a:cs typeface="Arial" pitchFamily="34" charset="0"/>
            </a:rPr>
            <a:t>Бизнес-сервисы</a:t>
          </a:r>
          <a:endParaRPr lang="ru-RU" sz="1800" b="1" kern="1200" dirty="0">
            <a:latin typeface="Arial" pitchFamily="34" charset="0"/>
            <a:cs typeface="Arial" pitchFamily="34" charset="0"/>
          </a:endParaRPr>
        </a:p>
      </dsp:txBody>
      <dsp:txXfrm>
        <a:off x="3796666" y="1551472"/>
        <a:ext cx="1550666" cy="1469055"/>
      </dsp:txXfrm>
    </dsp:sp>
    <dsp:sp modelId="{6DE67FF7-8B79-4FD4-9F88-E895F14D1277}">
      <dsp:nvSpPr>
        <dsp:cNvPr id="0" name=""/>
        <dsp:cNvSpPr/>
      </dsp:nvSpPr>
      <dsp:spPr>
        <a:xfrm rot="16200000">
          <a:off x="4479832" y="1178610"/>
          <a:ext cx="184335" cy="4083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Arial" pitchFamily="34" charset="0"/>
            <a:cs typeface="Arial" pitchFamily="34" charset="0"/>
          </a:endParaRPr>
        </a:p>
      </dsp:txBody>
      <dsp:txXfrm rot="16200000">
        <a:off x="4479832" y="1178610"/>
        <a:ext cx="184335" cy="408354"/>
      </dsp:txXfrm>
    </dsp:sp>
    <dsp:sp modelId="{CDF86EB4-DD00-4969-84DC-1F25B65D8A4E}">
      <dsp:nvSpPr>
        <dsp:cNvPr id="0" name=""/>
        <dsp:cNvSpPr/>
      </dsp:nvSpPr>
      <dsp:spPr>
        <a:xfrm>
          <a:off x="3971478" y="2625"/>
          <a:ext cx="1201042" cy="12010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Гибкость</a:t>
          </a:r>
          <a:endParaRPr lang="ru-RU" sz="1200" b="1" kern="1200" dirty="0">
            <a:latin typeface="Arial" pitchFamily="34" charset="0"/>
            <a:cs typeface="Arial" pitchFamily="34" charset="0"/>
          </a:endParaRPr>
        </a:p>
      </dsp:txBody>
      <dsp:txXfrm>
        <a:off x="3971478" y="2625"/>
        <a:ext cx="1201042" cy="1201042"/>
      </dsp:txXfrm>
    </dsp:sp>
    <dsp:sp modelId="{48CEF216-9CF1-4480-BCEC-034DC9405404}">
      <dsp:nvSpPr>
        <dsp:cNvPr id="0" name=""/>
        <dsp:cNvSpPr/>
      </dsp:nvSpPr>
      <dsp:spPr>
        <a:xfrm>
          <a:off x="5414872" y="2081822"/>
          <a:ext cx="162709" cy="4083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Arial" pitchFamily="34" charset="0"/>
            <a:cs typeface="Arial" pitchFamily="34" charset="0"/>
          </a:endParaRPr>
        </a:p>
      </dsp:txBody>
      <dsp:txXfrm>
        <a:off x="5414872" y="2081822"/>
        <a:ext cx="162709" cy="408354"/>
      </dsp:txXfrm>
    </dsp:sp>
    <dsp:sp modelId="{AD47B657-BE43-469F-B244-1278ECA733A0}">
      <dsp:nvSpPr>
        <dsp:cNvPr id="0" name=""/>
        <dsp:cNvSpPr/>
      </dsp:nvSpPr>
      <dsp:spPr>
        <a:xfrm>
          <a:off x="5654331" y="1685478"/>
          <a:ext cx="1201042" cy="12010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" pitchFamily="34" charset="0"/>
              <a:cs typeface="Arial" pitchFamily="34" charset="0"/>
            </a:rPr>
            <a:t>Высокая </a:t>
          </a:r>
          <a:r>
            <a:rPr lang="ru-RU" sz="1200" b="1" kern="1200" dirty="0" err="1" smtClean="0">
              <a:latin typeface="Arial" pitchFamily="34" charset="0"/>
              <a:cs typeface="Arial" pitchFamily="34" charset="0"/>
            </a:rPr>
            <a:t>автомати-зация</a:t>
          </a:r>
          <a:endParaRPr lang="ru-RU" sz="1200" b="1" kern="1200" dirty="0">
            <a:latin typeface="Arial" pitchFamily="34" charset="0"/>
            <a:cs typeface="Arial" pitchFamily="34" charset="0"/>
          </a:endParaRPr>
        </a:p>
      </dsp:txBody>
      <dsp:txXfrm>
        <a:off x="5654331" y="1685478"/>
        <a:ext cx="1201042" cy="1201042"/>
      </dsp:txXfrm>
    </dsp:sp>
    <dsp:sp modelId="{8EBD9DFA-77F0-4A2D-9BEA-CD4CF1C58E73}">
      <dsp:nvSpPr>
        <dsp:cNvPr id="0" name=""/>
        <dsp:cNvSpPr/>
      </dsp:nvSpPr>
      <dsp:spPr>
        <a:xfrm rot="5400000">
          <a:off x="4479832" y="2985035"/>
          <a:ext cx="184335" cy="4083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Arial" pitchFamily="34" charset="0"/>
            <a:cs typeface="Arial" pitchFamily="34" charset="0"/>
          </a:endParaRPr>
        </a:p>
      </dsp:txBody>
      <dsp:txXfrm rot="5400000">
        <a:off x="4479832" y="2985035"/>
        <a:ext cx="184335" cy="408354"/>
      </dsp:txXfrm>
    </dsp:sp>
    <dsp:sp modelId="{6B7809B2-B34C-4EED-B411-199B0609FA21}">
      <dsp:nvSpPr>
        <dsp:cNvPr id="0" name=""/>
        <dsp:cNvSpPr/>
      </dsp:nvSpPr>
      <dsp:spPr>
        <a:xfrm>
          <a:off x="3971478" y="3368331"/>
          <a:ext cx="1201042" cy="12010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latin typeface="Arial" pitchFamily="34" charset="0"/>
              <a:cs typeface="Arial" pitchFamily="34" charset="0"/>
            </a:rPr>
            <a:t>Защищен-ность</a:t>
          </a:r>
          <a:endParaRPr lang="ru-RU" sz="1200" b="1" kern="1200" dirty="0">
            <a:latin typeface="Arial" pitchFamily="34" charset="0"/>
            <a:cs typeface="Arial" pitchFamily="34" charset="0"/>
          </a:endParaRPr>
        </a:p>
      </dsp:txBody>
      <dsp:txXfrm>
        <a:off x="3971478" y="3368331"/>
        <a:ext cx="1201042" cy="1201042"/>
      </dsp:txXfrm>
    </dsp:sp>
    <dsp:sp modelId="{06C8143F-271F-451B-8466-F20B1E66E95D}">
      <dsp:nvSpPr>
        <dsp:cNvPr id="0" name=""/>
        <dsp:cNvSpPr/>
      </dsp:nvSpPr>
      <dsp:spPr>
        <a:xfrm rot="10800000">
          <a:off x="3566418" y="2081822"/>
          <a:ext cx="162709" cy="40835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>
            <a:latin typeface="Arial" pitchFamily="34" charset="0"/>
            <a:cs typeface="Arial" pitchFamily="34" charset="0"/>
          </a:endParaRPr>
        </a:p>
      </dsp:txBody>
      <dsp:txXfrm rot="10800000">
        <a:off x="3566418" y="2081822"/>
        <a:ext cx="162709" cy="408354"/>
      </dsp:txXfrm>
    </dsp:sp>
    <dsp:sp modelId="{595D3CC7-12DD-4F75-AC0F-9BD4202B95AD}">
      <dsp:nvSpPr>
        <dsp:cNvPr id="0" name=""/>
        <dsp:cNvSpPr/>
      </dsp:nvSpPr>
      <dsp:spPr>
        <a:xfrm>
          <a:off x="2288625" y="1685478"/>
          <a:ext cx="1201042" cy="1201042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latin typeface="Arial" pitchFamily="34" charset="0"/>
              <a:cs typeface="Arial" pitchFamily="34" charset="0"/>
            </a:rPr>
            <a:t>Энерго-эффектив-ность</a:t>
          </a:r>
          <a:endParaRPr lang="ru-RU" sz="1200" b="1" kern="1200" dirty="0">
            <a:latin typeface="Arial" pitchFamily="34" charset="0"/>
            <a:cs typeface="Arial" pitchFamily="34" charset="0"/>
          </a:endParaRPr>
        </a:p>
      </dsp:txBody>
      <dsp:txXfrm>
        <a:off x="2288625" y="1685478"/>
        <a:ext cx="1201042" cy="1201042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DEFEC8-FAFD-4E9C-B682-1E388DBAB388}">
      <dsp:nvSpPr>
        <dsp:cNvPr id="0" name=""/>
        <dsp:cNvSpPr/>
      </dsp:nvSpPr>
      <dsp:spPr>
        <a:xfrm>
          <a:off x="657224" y="0"/>
          <a:ext cx="7448550" cy="42672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525E94-1088-4931-ADC2-6A9A14650488}">
      <dsp:nvSpPr>
        <dsp:cNvPr id="0" name=""/>
        <dsp:cNvSpPr/>
      </dsp:nvSpPr>
      <dsp:spPr>
        <a:xfrm>
          <a:off x="91846" y="1295402"/>
          <a:ext cx="1282358" cy="1706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Каталог услуг</a:t>
          </a:r>
          <a:endParaRPr lang="en-US" sz="1600" b="1" kern="1200" dirty="0">
            <a:latin typeface="Arial" pitchFamily="34" charset="0"/>
            <a:cs typeface="Arial" pitchFamily="34" charset="0"/>
          </a:endParaRPr>
        </a:p>
      </dsp:txBody>
      <dsp:txXfrm>
        <a:off x="91846" y="1295402"/>
        <a:ext cx="1282358" cy="1706880"/>
      </dsp:txXfrm>
    </dsp:sp>
    <dsp:sp modelId="{82F2D5EE-A97E-418D-A513-8A7C61899BAC}">
      <dsp:nvSpPr>
        <dsp:cNvPr id="0" name=""/>
        <dsp:cNvSpPr/>
      </dsp:nvSpPr>
      <dsp:spPr>
        <a:xfrm>
          <a:off x="1587932" y="1295402"/>
          <a:ext cx="1282358" cy="1706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latin typeface="Arial" pitchFamily="34" charset="0"/>
              <a:cs typeface="Arial" pitchFamily="34" charset="0"/>
            </a:rPr>
            <a:t>Биллинг</a:t>
          </a:r>
          <a:endParaRPr lang="en-US" sz="1600" b="1" i="1" kern="1200" dirty="0">
            <a:latin typeface="Arial" pitchFamily="34" charset="0"/>
            <a:cs typeface="Arial" pitchFamily="34" charset="0"/>
          </a:endParaRPr>
        </a:p>
      </dsp:txBody>
      <dsp:txXfrm>
        <a:off x="1587932" y="1295402"/>
        <a:ext cx="1282358" cy="1706880"/>
      </dsp:txXfrm>
    </dsp:sp>
    <dsp:sp modelId="{B34A5E47-8300-4E6F-8810-4E71478F9E0B}">
      <dsp:nvSpPr>
        <dsp:cNvPr id="0" name=""/>
        <dsp:cNvSpPr/>
      </dsp:nvSpPr>
      <dsp:spPr>
        <a:xfrm>
          <a:off x="3084017" y="1295402"/>
          <a:ext cx="1282358" cy="1706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latin typeface="Arial" pitchFamily="34" charset="0"/>
              <a:cs typeface="Arial" pitchFamily="34" charset="0"/>
            </a:rPr>
            <a:t>Виртуа-лизация</a:t>
          </a:r>
          <a:endParaRPr lang="en-US" sz="1600" b="1" i="1" kern="1200" dirty="0">
            <a:latin typeface="Arial" pitchFamily="34" charset="0"/>
            <a:cs typeface="Arial" pitchFamily="34" charset="0"/>
          </a:endParaRPr>
        </a:p>
      </dsp:txBody>
      <dsp:txXfrm>
        <a:off x="3084017" y="1295402"/>
        <a:ext cx="1282358" cy="1706880"/>
      </dsp:txXfrm>
    </dsp:sp>
    <dsp:sp modelId="{4306FDD0-B05C-4F54-BF13-50EC6746D756}">
      <dsp:nvSpPr>
        <dsp:cNvPr id="0" name=""/>
        <dsp:cNvSpPr/>
      </dsp:nvSpPr>
      <dsp:spPr>
        <a:xfrm>
          <a:off x="4580103" y="1295402"/>
          <a:ext cx="1282358" cy="1706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latin typeface="Arial" pitchFamily="34" charset="0"/>
              <a:cs typeface="Arial" pitchFamily="34" charset="0"/>
            </a:rPr>
            <a:t>Оптими-зация</a:t>
          </a:r>
          <a:endParaRPr lang="en-US" sz="1600" b="1" i="1" kern="1200" dirty="0">
            <a:latin typeface="Arial" pitchFamily="34" charset="0"/>
            <a:cs typeface="Arial" pitchFamily="34" charset="0"/>
          </a:endParaRPr>
        </a:p>
      </dsp:txBody>
      <dsp:txXfrm>
        <a:off x="4580103" y="1295402"/>
        <a:ext cx="1282358" cy="1706880"/>
      </dsp:txXfrm>
    </dsp:sp>
    <dsp:sp modelId="{805EB126-C20E-4DB4-826D-675E3FFD1958}">
      <dsp:nvSpPr>
        <dsp:cNvPr id="0" name=""/>
        <dsp:cNvSpPr/>
      </dsp:nvSpPr>
      <dsp:spPr>
        <a:xfrm>
          <a:off x="6076188" y="1295402"/>
          <a:ext cx="1282358" cy="1706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err="1" smtClean="0">
              <a:latin typeface="Arial" pitchFamily="34" charset="0"/>
              <a:cs typeface="Arial" pitchFamily="34" charset="0"/>
            </a:rPr>
            <a:t>Автома-тизация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6076188" y="1295402"/>
        <a:ext cx="1282358" cy="1706880"/>
      </dsp:txXfrm>
    </dsp:sp>
    <dsp:sp modelId="{24DB57D4-55FC-448D-B407-BF6C6BAA5474}">
      <dsp:nvSpPr>
        <dsp:cNvPr id="0" name=""/>
        <dsp:cNvSpPr/>
      </dsp:nvSpPr>
      <dsp:spPr>
        <a:xfrm>
          <a:off x="7480641" y="1280160"/>
          <a:ext cx="1282358" cy="17068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latin typeface="Arial" pitchFamily="34" charset="0"/>
              <a:cs typeface="Arial" pitchFamily="34" charset="0"/>
            </a:rPr>
            <a:t>Реформа в головах</a:t>
          </a:r>
          <a:endParaRPr lang="ru-RU" sz="1600" b="1" kern="1200" dirty="0">
            <a:latin typeface="Arial" pitchFamily="34" charset="0"/>
            <a:cs typeface="Arial" pitchFamily="34" charset="0"/>
          </a:endParaRPr>
        </a:p>
      </dsp:txBody>
      <dsp:txXfrm>
        <a:off x="7480641" y="1280160"/>
        <a:ext cx="1282358" cy="1706880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7DEFEC8-FAFD-4E9C-B682-1E388DBAB388}">
      <dsp:nvSpPr>
        <dsp:cNvPr id="0" name=""/>
        <dsp:cNvSpPr/>
      </dsp:nvSpPr>
      <dsp:spPr>
        <a:xfrm>
          <a:off x="542924" y="0"/>
          <a:ext cx="6153150" cy="3124200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A525E94-1088-4931-ADC2-6A9A14650488}">
      <dsp:nvSpPr>
        <dsp:cNvPr id="0" name=""/>
        <dsp:cNvSpPr/>
      </dsp:nvSpPr>
      <dsp:spPr>
        <a:xfrm>
          <a:off x="75873" y="948419"/>
          <a:ext cx="1059339" cy="12496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Каталог услуг</a:t>
          </a:r>
          <a:endParaRPr lang="en-US" sz="1100" b="1" kern="1200" dirty="0">
            <a:latin typeface="Arial" pitchFamily="34" charset="0"/>
            <a:cs typeface="Arial" pitchFamily="34" charset="0"/>
          </a:endParaRPr>
        </a:p>
      </dsp:txBody>
      <dsp:txXfrm>
        <a:off x="75873" y="948419"/>
        <a:ext cx="1059339" cy="1249680"/>
      </dsp:txXfrm>
    </dsp:sp>
    <dsp:sp modelId="{82F2D5EE-A97E-418D-A513-8A7C61899BAC}">
      <dsp:nvSpPr>
        <dsp:cNvPr id="0" name=""/>
        <dsp:cNvSpPr/>
      </dsp:nvSpPr>
      <dsp:spPr>
        <a:xfrm>
          <a:off x="1311770" y="948419"/>
          <a:ext cx="1059339" cy="12496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>
              <a:latin typeface="Arial" pitchFamily="34" charset="0"/>
              <a:cs typeface="Arial" pitchFamily="34" charset="0"/>
            </a:rPr>
            <a:t>Биллинг</a:t>
          </a:r>
          <a:endParaRPr lang="en-US" sz="1100" b="1" i="1" kern="1200" dirty="0">
            <a:latin typeface="Arial" pitchFamily="34" charset="0"/>
            <a:cs typeface="Arial" pitchFamily="34" charset="0"/>
          </a:endParaRPr>
        </a:p>
      </dsp:txBody>
      <dsp:txXfrm>
        <a:off x="1311770" y="948419"/>
        <a:ext cx="1059339" cy="1249680"/>
      </dsp:txXfrm>
    </dsp:sp>
    <dsp:sp modelId="{B34A5E47-8300-4E6F-8810-4E71478F9E0B}">
      <dsp:nvSpPr>
        <dsp:cNvPr id="0" name=""/>
        <dsp:cNvSpPr/>
      </dsp:nvSpPr>
      <dsp:spPr>
        <a:xfrm>
          <a:off x="2547666" y="948419"/>
          <a:ext cx="1059339" cy="12496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>
              <a:latin typeface="Arial" pitchFamily="34" charset="0"/>
              <a:cs typeface="Arial" pitchFamily="34" charset="0"/>
            </a:rPr>
            <a:t>Виртуа-лизация</a:t>
          </a:r>
          <a:endParaRPr lang="en-US" sz="1100" b="1" i="1" kern="1200" dirty="0">
            <a:latin typeface="Arial" pitchFamily="34" charset="0"/>
            <a:cs typeface="Arial" pitchFamily="34" charset="0"/>
          </a:endParaRPr>
        </a:p>
      </dsp:txBody>
      <dsp:txXfrm>
        <a:off x="2547666" y="948419"/>
        <a:ext cx="1059339" cy="1249680"/>
      </dsp:txXfrm>
    </dsp:sp>
    <dsp:sp modelId="{4306FDD0-B05C-4F54-BF13-50EC6746D756}">
      <dsp:nvSpPr>
        <dsp:cNvPr id="0" name=""/>
        <dsp:cNvSpPr/>
      </dsp:nvSpPr>
      <dsp:spPr>
        <a:xfrm>
          <a:off x="3783563" y="948419"/>
          <a:ext cx="1059339" cy="12496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>
              <a:latin typeface="Arial" pitchFamily="34" charset="0"/>
              <a:cs typeface="Arial" pitchFamily="34" charset="0"/>
            </a:rPr>
            <a:t>Оптими-зация</a:t>
          </a:r>
          <a:endParaRPr lang="en-US" sz="1100" b="1" i="1" kern="1200" dirty="0">
            <a:latin typeface="Arial" pitchFamily="34" charset="0"/>
            <a:cs typeface="Arial" pitchFamily="34" charset="0"/>
          </a:endParaRPr>
        </a:p>
      </dsp:txBody>
      <dsp:txXfrm>
        <a:off x="3783563" y="948419"/>
        <a:ext cx="1059339" cy="1249680"/>
      </dsp:txXfrm>
    </dsp:sp>
    <dsp:sp modelId="{805EB126-C20E-4DB4-826D-675E3FFD1958}">
      <dsp:nvSpPr>
        <dsp:cNvPr id="0" name=""/>
        <dsp:cNvSpPr/>
      </dsp:nvSpPr>
      <dsp:spPr>
        <a:xfrm>
          <a:off x="5019460" y="948419"/>
          <a:ext cx="1059339" cy="12496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err="1" smtClean="0">
              <a:latin typeface="Arial" pitchFamily="34" charset="0"/>
              <a:cs typeface="Arial" pitchFamily="34" charset="0"/>
            </a:rPr>
            <a:t>Автома-тизация</a:t>
          </a:r>
          <a:endParaRPr lang="ru-RU" sz="1100" b="1" kern="1200" dirty="0">
            <a:latin typeface="Arial" pitchFamily="34" charset="0"/>
            <a:cs typeface="Arial" pitchFamily="34" charset="0"/>
          </a:endParaRPr>
        </a:p>
      </dsp:txBody>
      <dsp:txXfrm>
        <a:off x="5019460" y="948419"/>
        <a:ext cx="1059339" cy="1249680"/>
      </dsp:txXfrm>
    </dsp:sp>
    <dsp:sp modelId="{24DB57D4-55FC-448D-B407-BF6C6BAA5474}">
      <dsp:nvSpPr>
        <dsp:cNvPr id="0" name=""/>
        <dsp:cNvSpPr/>
      </dsp:nvSpPr>
      <dsp:spPr>
        <a:xfrm>
          <a:off x="6179660" y="937260"/>
          <a:ext cx="1059339" cy="124968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dirty="0" smtClean="0">
              <a:latin typeface="Arial" pitchFamily="34" charset="0"/>
              <a:cs typeface="Arial" pitchFamily="34" charset="0"/>
            </a:rPr>
            <a:t>Реформа в головах</a:t>
          </a:r>
          <a:endParaRPr lang="ru-RU" sz="1100" b="1" kern="1200" dirty="0">
            <a:latin typeface="Arial" pitchFamily="34" charset="0"/>
            <a:cs typeface="Arial" pitchFamily="34" charset="0"/>
          </a:endParaRPr>
        </a:p>
      </dsp:txBody>
      <dsp:txXfrm>
        <a:off x="6179660" y="937260"/>
        <a:ext cx="1059339" cy="124968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5E0A02-173C-4837-AFCA-48DE13AFAA98}">
      <dsp:nvSpPr>
        <dsp:cNvPr id="0" name=""/>
        <dsp:cNvSpPr/>
      </dsp:nvSpPr>
      <dsp:spPr>
        <a:xfrm rot="5400000">
          <a:off x="4785604" y="-1579877"/>
          <a:ext cx="1724679" cy="53157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Arial" pitchFamily="34" charset="0"/>
              <a:cs typeface="Arial" pitchFamily="34" charset="0"/>
            </a:rPr>
            <a:t>Повышение загрузки ресурсов</a:t>
          </a:r>
          <a:endParaRPr lang="ru-RU" sz="21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Arial" pitchFamily="34" charset="0"/>
              <a:cs typeface="Arial" pitchFamily="34" charset="0"/>
            </a:rPr>
            <a:t>Сокращение времени развёртывания решений</a:t>
          </a:r>
          <a:endParaRPr lang="en-US" sz="21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Arial" pitchFamily="34" charset="0"/>
              <a:cs typeface="Arial" pitchFamily="34" charset="0"/>
            </a:rPr>
            <a:t>Автоматизация жизненного цикла приложений</a:t>
          </a:r>
          <a:endParaRPr lang="en-US" sz="2100" kern="1200" dirty="0">
            <a:latin typeface="Arial" pitchFamily="34" charset="0"/>
            <a:cs typeface="Arial" pitchFamily="34" charset="0"/>
          </a:endParaRPr>
        </a:p>
      </dsp:txBody>
      <dsp:txXfrm rot="5400000">
        <a:off x="4785604" y="-1579877"/>
        <a:ext cx="1724679" cy="5315712"/>
      </dsp:txXfrm>
    </dsp:sp>
    <dsp:sp modelId="{8703F5F5-012A-4E67-A246-115AB201070E}">
      <dsp:nvSpPr>
        <dsp:cNvPr id="0" name=""/>
        <dsp:cNvSpPr/>
      </dsp:nvSpPr>
      <dsp:spPr>
        <a:xfrm>
          <a:off x="0" y="53"/>
          <a:ext cx="2990088" cy="21558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Внутреннее частное облако = Эластичный датацентр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0" y="53"/>
        <a:ext cx="2990088" cy="2155849"/>
      </dsp:txXfrm>
    </dsp:sp>
    <dsp:sp modelId="{C44C5D0A-6599-408F-A282-3ACFABDD6417}">
      <dsp:nvSpPr>
        <dsp:cNvPr id="0" name=""/>
        <dsp:cNvSpPr/>
      </dsp:nvSpPr>
      <dsp:spPr>
        <a:xfrm rot="5400000">
          <a:off x="4785604" y="683765"/>
          <a:ext cx="1724679" cy="531571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80010" tIns="40005" rIns="80010" bIns="40005" numCol="1" spcCol="1270" anchor="ctr" anchorCtr="0">
          <a:noAutofit/>
        </a:bodyPr>
        <a:lstStyle/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Arial" pitchFamily="34" charset="0"/>
              <a:cs typeface="Arial" pitchFamily="34" charset="0"/>
            </a:rPr>
            <a:t>Способ централизовать ИТ в крупной компании (холдинге)</a:t>
          </a:r>
          <a:endParaRPr lang="ru-RU" sz="21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Arial" pitchFamily="34" charset="0"/>
              <a:cs typeface="Arial" pitchFamily="34" charset="0"/>
            </a:rPr>
            <a:t>Точка роста компании</a:t>
          </a:r>
          <a:endParaRPr lang="en-US" sz="2100" kern="1200" dirty="0">
            <a:latin typeface="Arial" pitchFamily="34" charset="0"/>
            <a:cs typeface="Arial" pitchFamily="34" charset="0"/>
          </a:endParaRPr>
        </a:p>
        <a:p>
          <a:pPr marL="228600" lvl="1" indent="-228600" algn="l" defTabSz="933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100" kern="1200" dirty="0" smtClean="0">
              <a:latin typeface="Arial" pitchFamily="34" charset="0"/>
              <a:cs typeface="Arial" pitchFamily="34" charset="0"/>
            </a:rPr>
            <a:t>Сокращение расходов на датацентр</a:t>
          </a:r>
          <a:endParaRPr lang="ru-RU" sz="2100" kern="1200" dirty="0">
            <a:latin typeface="Arial" pitchFamily="34" charset="0"/>
            <a:cs typeface="Arial" pitchFamily="34" charset="0"/>
          </a:endParaRPr>
        </a:p>
      </dsp:txBody>
      <dsp:txXfrm rot="5400000">
        <a:off x="4785604" y="683765"/>
        <a:ext cx="1724679" cy="5315712"/>
      </dsp:txXfrm>
    </dsp:sp>
    <dsp:sp modelId="{0732765F-FFFF-4E41-B738-AE116865D885}">
      <dsp:nvSpPr>
        <dsp:cNvPr id="0" name=""/>
        <dsp:cNvSpPr/>
      </dsp:nvSpPr>
      <dsp:spPr>
        <a:xfrm>
          <a:off x="0" y="2263696"/>
          <a:ext cx="2990088" cy="2155849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latin typeface="Arial" pitchFamily="34" charset="0"/>
              <a:cs typeface="Arial" pitchFamily="34" charset="0"/>
            </a:rPr>
            <a:t>Гибридное облако – «излишки» ресурсов</a:t>
          </a:r>
          <a:endParaRPr lang="ru-RU" sz="2400" kern="1200" dirty="0">
            <a:latin typeface="Arial" pitchFamily="34" charset="0"/>
            <a:cs typeface="Arial" pitchFamily="34" charset="0"/>
          </a:endParaRPr>
        </a:p>
      </dsp:txBody>
      <dsp:txXfrm>
        <a:off x="0" y="2263696"/>
        <a:ext cx="2990088" cy="21558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E07797B-CB8C-42D5-B646-3646640DEFDE}" type="datetimeFigureOut">
              <a:rPr lang="ru-RU"/>
              <a:pPr>
                <a:defRPr/>
              </a:pPr>
              <a:t>26.05.2010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ru-R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AEE647A-2BCB-4CB1-8850-F2E759293E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34000" y="4876800"/>
            <a:ext cx="33528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7F63F-B13C-444F-BD78-0D0CDC74D52E}" type="datetimeFigureOut">
              <a:rPr lang="en-US"/>
              <a:pPr>
                <a:defRPr/>
              </a:pPr>
              <a:t>5/26/2010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9D999-88DA-4B11-9F15-F957ADBD1CFD}" type="datetimeFigureOut">
              <a:rPr lang="ru-RU"/>
              <a:pPr>
                <a:defRPr/>
              </a:pPr>
              <a:t>26.05.2010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965F22-0567-422E-92EE-A2653B4BB8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3558C9-7B7C-4B3B-9F1F-FC4ED4895F60}" type="datetimeFigureOut">
              <a:rPr lang="ru-RU"/>
              <a:pPr>
                <a:defRPr/>
              </a:pPr>
              <a:t>26.05.2010</a:t>
            </a:fld>
            <a:endParaRPr lang="ru-RU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D19C7-1A37-43C9-BAD5-FC8E657C4C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8B6D1-08C0-469D-9540-3D1BD7CD901A}" type="datetimeFigureOut">
              <a:rPr lang="en-US"/>
              <a:pPr>
                <a:defRPr/>
              </a:pPr>
              <a:t>5/26/2010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593221-7BC2-4191-B9DF-4A5D9B748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715000" y="2282825"/>
            <a:ext cx="1524000" cy="1079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5" name="Picture 12" descr="forest-he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CROC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1188" y="1358900"/>
            <a:ext cx="2989262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30213" y="2655888"/>
            <a:ext cx="8523287" cy="2881312"/>
          </a:xfrm>
        </p:spPr>
        <p:txBody>
          <a:bodyPr anchor="t"/>
          <a:lstStyle>
            <a:lvl1pPr>
              <a:lnSpc>
                <a:spcPct val="100000"/>
              </a:lnSpc>
              <a:defRPr sz="4600"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613400" y="5445125"/>
            <a:ext cx="3349625" cy="1296988"/>
          </a:xfrm>
        </p:spPr>
        <p:txBody>
          <a:bodyPr/>
          <a:lstStyle>
            <a:lvl1pPr marL="0" indent="0">
              <a:lnSpc>
                <a:spcPct val="95000"/>
              </a:lnSpc>
              <a:spcAft>
                <a:spcPct val="100000"/>
              </a:spcAft>
              <a:buFont typeface="Wingdings" pitchFamily="2" charset="2"/>
              <a:buNone/>
              <a:defRPr sz="10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30200" y="6284913"/>
            <a:ext cx="2962275" cy="573087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9CB813D0-8792-4A1D-B5E1-21FA1B1BEAA3}" type="datetimeFigureOut">
              <a:rPr lang="ru-RU"/>
              <a:pPr>
                <a:defRPr/>
              </a:pPr>
              <a:t>26.05.2010</a:t>
            </a:fld>
            <a:endParaRPr lang="ru-RU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D94986-32F9-4847-B0BA-907E760FE2E2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  <p:transition>
    <p:blinds dir="vert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2810B7-D95E-4662-ACD6-8F8072814B57}" type="datetimeFigureOut">
              <a:rPr lang="ru-RU"/>
              <a:pPr>
                <a:defRPr/>
              </a:pPr>
              <a:t>26.05.2010</a:t>
            </a:fld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E601E-5E0D-4316-828E-DCDB704DE2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05038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05038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B54262-6F22-449E-9A52-E2B86CA82A21}" type="datetimeFigureOut">
              <a:rPr lang="ru-RU"/>
              <a:pPr>
                <a:defRPr/>
              </a:pPr>
              <a:t>26.05.2010</a:t>
            </a:fld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2BB99D-6B68-4A55-B555-A083574489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17F895-73D5-4460-8915-68A5F2C2D7E2}" type="datetimeFigureOut">
              <a:rPr lang="ru-RU"/>
              <a:pPr>
                <a:defRPr/>
              </a:pPr>
              <a:t>26.05.2010</a:t>
            </a:fld>
            <a:endParaRPr lang="ru-RU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0249DA-9000-4E86-93AF-D8CE329625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4F6CB-D6B0-4963-800D-7D62F73F5433}" type="datetimeFigureOut">
              <a:rPr lang="ru-RU"/>
              <a:pPr>
                <a:defRPr/>
              </a:pPr>
              <a:t>26.05.2010</a:t>
            </a:fld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122033-8D9A-43D3-B845-8A234F288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34000" y="4876800"/>
            <a:ext cx="33528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2C9555-C55C-474B-AC5F-1450F0F13481}" type="datetimeFigureOut">
              <a:rPr lang="en-US"/>
              <a:pPr>
                <a:defRPr/>
              </a:pPr>
              <a:t>5/26/2010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D18E0D-C75B-4A68-BE12-A72F9BF44FDD}" type="datetimeFigureOut">
              <a:rPr lang="ru-RU"/>
              <a:pPr>
                <a:defRPr/>
              </a:pPr>
              <a:t>26.05.2010</a:t>
            </a:fld>
            <a:endParaRPr lang="ru-RU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FD230-2B73-487F-A2F1-21D34C14EA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8EED47-0FEF-474C-8F40-F88431C06E9B}" type="datetimeFigureOut">
              <a:rPr lang="ru-RU"/>
              <a:pPr>
                <a:defRPr/>
              </a:pPr>
              <a:t>26.05.2010</a:t>
            </a:fld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F8B8A-CAB9-488E-8F73-956785FA4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D828C4-30C0-491A-A170-59F961B0B40F}" type="datetimeFigureOut">
              <a:rPr lang="ru-RU"/>
              <a:pPr>
                <a:defRPr/>
              </a:pPr>
              <a:t>26.05.2010</a:t>
            </a:fld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8D81C-7370-41F7-9E7B-A0969F3C7A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2B67B6-3B34-4C1B-A16D-99CF648E8197}" type="datetimeFigureOut">
              <a:rPr lang="ru-RU"/>
              <a:pPr>
                <a:defRPr/>
              </a:pPr>
              <a:t>26.05.2010</a:t>
            </a:fld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6E3D31-0A31-4365-BC87-1B0DA8F55C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412875"/>
            <a:ext cx="2057400" cy="4824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12875"/>
            <a:ext cx="6019800" cy="4824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09418-C6FC-46ED-8D23-5FA6CE413F0D}" type="datetimeFigureOut">
              <a:rPr lang="ru-RU"/>
              <a:pPr>
                <a:defRPr/>
              </a:pPr>
              <a:t>26.05.2010</a:t>
            </a:fld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676CF-11B5-4927-B28F-BAC9A36167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875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2205038"/>
            <a:ext cx="8229600" cy="40322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65A50-F945-4D23-976A-2D99B14A9927}" type="datetimeFigureOut">
              <a:rPr lang="ru-RU"/>
              <a:pPr>
                <a:defRPr/>
              </a:pPr>
              <a:t>26.05.2010</a:t>
            </a:fld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78567B-9E98-4EBE-A937-B6BA6398DE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02D3DE-B833-4001-A66E-2C61E3D6A5D2}" type="datetimeFigureOut">
              <a:rPr lang="ru-RU"/>
              <a:pPr>
                <a:defRPr/>
              </a:pPr>
              <a:t>26.05.2010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6AD2FF-4D21-484E-851D-D248A3B255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4FF746-7F43-44A6-890D-A1E8BE5AA966}" type="datetimeFigureOut">
              <a:rPr lang="ru-RU"/>
              <a:pPr>
                <a:defRPr/>
              </a:pPr>
              <a:t>26.05.2010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E9371-7F12-457C-A381-5CBE8AE2FA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8FA44-75DA-42ED-8D3B-22C933AC33E3}" type="datetimeFigureOut">
              <a:rPr lang="ru-RU"/>
              <a:pPr>
                <a:defRPr/>
              </a:pPr>
              <a:t>26.05.2010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EF76DC-B091-448F-9938-125AA76A86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D67BE8-0C43-44B5-A23A-3BD2C397FA33}" type="datetimeFigureOut">
              <a:rPr lang="ru-RU"/>
              <a:pPr>
                <a:defRPr/>
              </a:pPr>
              <a:t>26.05.2010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7D27B-2ECA-4546-A094-B6FBD071F3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5334000" y="4876800"/>
            <a:ext cx="3352800" cy="91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1BD90-72E2-49FA-A582-D2DD2D6E5914}" type="datetimeFigureOut">
              <a:rPr lang="en-US"/>
              <a:pPr>
                <a:defRPr/>
              </a:pPr>
              <a:t>5/26/2010</a:t>
            </a:fld>
            <a:endParaRPr lang="en-US"/>
          </a:p>
        </p:txBody>
      </p:sp>
    </p:spTree>
  </p:cSld>
  <p:clrMapOvr>
    <a:masterClrMapping/>
  </p:clrMapOvr>
  <p:transition>
    <p:blinds dir="vert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D52E9-9754-40EA-A99D-1455ADFE209C}" type="datetimeFigureOut">
              <a:rPr lang="ru-RU"/>
              <a:pPr>
                <a:defRPr/>
              </a:pPr>
              <a:t>26.05.2010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8E647-C53C-440C-86FB-D56CAB625E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EB809-1740-4268-B01A-6D76EDAE6EC9}" type="datetimeFigureOut">
              <a:rPr lang="ru-RU"/>
              <a:pPr>
                <a:defRPr/>
              </a:pPr>
              <a:t>26.05.2010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3802B8-F17A-42DC-B793-D9B6E29439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9B6B5-C12C-49C6-8CFE-E19AD6D8A655}" type="datetimeFigureOut">
              <a:rPr lang="ru-RU"/>
              <a:pPr>
                <a:defRPr/>
              </a:pPr>
              <a:t>26.05.2010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CEDE9-24DE-4946-AB2C-DA70B2037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7F2C1-852E-4F5F-99D8-AB7F43CF3116}" type="datetimeFigureOut">
              <a:rPr lang="ru-RU"/>
              <a:pPr>
                <a:defRPr/>
              </a:pPr>
              <a:t>26.05.2010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62F0A-E973-4AFD-8FD8-FBB3DDC89C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98C618-3F3A-4A3D-8422-0E8EA96FDF25}" type="datetimeFigureOut">
              <a:rPr lang="ru-RU"/>
              <a:pPr>
                <a:defRPr/>
              </a:pPr>
              <a:t>26.05.2010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A3B957-FCF6-48A1-9AA5-52B38AED7D0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F6494B-6362-4ED2-9ADA-5F43ED0B0DD0}" type="datetimeFigureOut">
              <a:rPr lang="ru-RU"/>
              <a:pPr>
                <a:defRPr/>
              </a:pPr>
              <a:t>26.05.2010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336DE-1D11-43B1-9394-28EB5BEDAA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90898-748E-4F55-9720-27BE39F78305}" type="datetimeFigureOut">
              <a:rPr lang="ru-RU"/>
              <a:pPr>
                <a:defRPr/>
              </a:pPr>
              <a:t>26.05.2010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AFA349-66DA-4CD8-9F9A-0B586B336D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715000" y="2282825"/>
            <a:ext cx="1524000" cy="1079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5" name="Picture 12" descr="forest-he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CROC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1188" y="1358900"/>
            <a:ext cx="2989262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30213" y="2655888"/>
            <a:ext cx="8523287" cy="2881312"/>
          </a:xfrm>
        </p:spPr>
        <p:txBody>
          <a:bodyPr anchor="t"/>
          <a:lstStyle>
            <a:lvl1pPr>
              <a:lnSpc>
                <a:spcPct val="100000"/>
              </a:lnSpc>
              <a:defRPr sz="4600"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613400" y="5445125"/>
            <a:ext cx="3349625" cy="1296988"/>
          </a:xfrm>
        </p:spPr>
        <p:txBody>
          <a:bodyPr/>
          <a:lstStyle>
            <a:lvl1pPr marL="0" indent="0">
              <a:lnSpc>
                <a:spcPct val="95000"/>
              </a:lnSpc>
              <a:spcAft>
                <a:spcPct val="100000"/>
              </a:spcAft>
              <a:buFont typeface="Wingdings" pitchFamily="2" charset="2"/>
              <a:buNone/>
              <a:defRPr sz="10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30200" y="6284913"/>
            <a:ext cx="2962275" cy="573087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FD5956C-61BD-40F8-BFD7-C94B9493F200}" type="datetimeFigureOut">
              <a:rPr lang="ru-RU"/>
              <a:pPr>
                <a:defRPr/>
              </a:pPr>
              <a:t>26.05.2010</a:t>
            </a:fld>
            <a:endParaRPr lang="ru-RU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9E181-97A1-4448-8F57-183314CC2516}" type="slidenum">
              <a:rPr lang="en-US"/>
              <a:pPr>
                <a:defRPr/>
              </a:pPr>
              <a:t>‹#›</a:t>
            </a:fld>
            <a:r>
              <a:rPr lang="en-US"/>
              <a:t> </a:t>
            </a:r>
            <a:endParaRPr lang="en-US" dirty="0"/>
          </a:p>
        </p:txBody>
      </p:sp>
    </p:spTree>
  </p:cSld>
  <p:clrMapOvr>
    <a:masterClrMapping/>
  </p:clrMapOvr>
  <p:transition>
    <p:blinds dir="vert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DB3B50-C7A4-46B3-9F17-7B9F7F0330E9}" type="datetimeFigureOut">
              <a:rPr lang="ru-RU"/>
              <a:pPr>
                <a:defRPr/>
              </a:pPr>
              <a:t>26.05.2010</a:t>
            </a:fld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52520-C34C-496B-A5FB-CA98880B94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27CABB-180F-440A-956F-3DFC3E020D25}" type="datetimeFigureOut">
              <a:rPr lang="en-US"/>
              <a:pPr>
                <a:defRPr/>
              </a:pPr>
              <a:t>5/26/2010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3A359B61-2321-4659-BFBA-56BDF8180C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05038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05038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5BF1D9-43B9-4B7F-8836-CA42AC9ACF7D}" type="datetimeFigureOut">
              <a:rPr lang="ru-RU"/>
              <a:pPr>
                <a:defRPr/>
              </a:pPr>
              <a:t>26.05.2010</a:t>
            </a:fld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C50CA-F5C1-4728-84CD-9E5A62C7B7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49FA7E-578F-4A4B-B9F3-EAAAD4ABF05E}" type="datetimeFigureOut">
              <a:rPr lang="ru-RU"/>
              <a:pPr>
                <a:defRPr/>
              </a:pPr>
              <a:t>26.05.2010</a:t>
            </a:fld>
            <a:endParaRPr lang="ru-RU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0124F4-8CBC-42AA-911A-F49F052962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2BA8C0-9E6F-4CB5-B7D4-43A427EA034F}" type="datetimeFigureOut">
              <a:rPr lang="ru-RU"/>
              <a:pPr>
                <a:defRPr/>
              </a:pPr>
              <a:t>26.05.2010</a:t>
            </a:fld>
            <a:endParaRPr lang="ru-RU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9530D-0BD4-433B-9299-B117985259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F3660-40D6-4489-A301-5171D1D25C56}" type="datetimeFigureOut">
              <a:rPr lang="ru-RU"/>
              <a:pPr>
                <a:defRPr/>
              </a:pPr>
              <a:t>26.05.2010</a:t>
            </a:fld>
            <a:endParaRPr lang="ru-RU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BE97A-4CD0-465B-888B-AF68037A17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F3FFD0-8D2F-42CF-AEBD-94E30B1E6F2B}" type="datetimeFigureOut">
              <a:rPr lang="ru-RU"/>
              <a:pPr>
                <a:defRPr/>
              </a:pPr>
              <a:t>26.05.2010</a:t>
            </a:fld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E60E8-71AC-45DB-B419-1767B7969E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D6DA0B-7547-4762-8717-ADD40E57BD10}" type="datetimeFigureOut">
              <a:rPr lang="ru-RU"/>
              <a:pPr>
                <a:defRPr/>
              </a:pPr>
              <a:t>26.05.2010</a:t>
            </a:fld>
            <a:endParaRPr lang="ru-RU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ECEAA1-625C-47E5-9597-D6BD0C18B7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5A872-D431-4DA2-88FB-0D6D98F97EE6}" type="datetimeFigureOut">
              <a:rPr lang="ru-RU"/>
              <a:pPr>
                <a:defRPr/>
              </a:pPr>
              <a:t>26.05.2010</a:t>
            </a:fld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E15BD7-DFF5-403A-ACBB-632E33A95A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412875"/>
            <a:ext cx="2057400" cy="4824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12875"/>
            <a:ext cx="6019800" cy="4824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E79486-81AF-4893-B813-C26D8ADC8D85}" type="datetimeFigureOut">
              <a:rPr lang="ru-RU"/>
              <a:pPr>
                <a:defRPr/>
              </a:pPr>
              <a:t>26.05.2010</a:t>
            </a:fld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8CD71-7B32-433C-9282-6B141DCF1A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875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2205038"/>
            <a:ext cx="8229600" cy="40322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BF627-56DD-43DD-95E0-3129B19E0537}" type="datetimeFigureOut">
              <a:rPr lang="ru-RU"/>
              <a:pPr>
                <a:defRPr/>
              </a:pPr>
              <a:t>26.05.2010</a:t>
            </a:fld>
            <a:endParaRPr lang="ru-RU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B8379-8246-4E25-B096-91BBFEB6B4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AB8D1-7A35-4A45-93EA-F0661ABB97A1}" type="datetimeFigureOut">
              <a:rPr lang="ru-RU"/>
              <a:pPr>
                <a:defRPr/>
              </a:pPr>
              <a:t>26.05.2010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F21C35-E75B-48C2-9F69-9CC12DA954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457200" y="121920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</p:spTree>
  </p:cSld>
  <p:clrMapOvr>
    <a:masterClrMapping/>
  </p:clrMapOvr>
  <p:transition>
    <p:blinds dir="vert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27CE9-1E53-4B7C-8C28-A2E52555A653}" type="datetimeFigureOut">
              <a:rPr lang="ru-RU"/>
              <a:pPr>
                <a:defRPr/>
              </a:pPr>
              <a:t>26.05.2010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A53434-8EE4-43BB-9C0A-4A34FE6E70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4FEEC-543A-4128-A245-2CABC9BD82D4}" type="datetimeFigureOut">
              <a:rPr lang="ru-RU"/>
              <a:pPr>
                <a:defRPr/>
              </a:pPr>
              <a:t>26.05.2010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887B4F-88D9-46BA-9B93-C9AFF715EE7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1BCF6-8555-4B48-BA24-C1266969940A}" type="datetimeFigureOut">
              <a:rPr lang="ru-RU"/>
              <a:pPr>
                <a:defRPr/>
              </a:pPr>
              <a:t>26.05.2010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074285-2E12-4DF1-A377-03CDDED8E5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3013A-5C3E-4BF1-8172-BC87113CD5F9}" type="datetimeFigureOut">
              <a:rPr lang="ru-RU"/>
              <a:pPr>
                <a:defRPr/>
              </a:pPr>
              <a:t>26.05.2010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E6196-72A5-430D-B4F5-32E86FE34A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A719A-05DD-4A6C-8263-719E68C7B1C0}" type="datetimeFigureOut">
              <a:rPr lang="ru-RU"/>
              <a:pPr>
                <a:defRPr/>
              </a:pPr>
              <a:t>26.05.2010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C5BF6-58F8-4580-9D85-E0C92DD472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5E003-993A-4104-863E-C631B1B0E020}" type="datetimeFigureOut">
              <a:rPr lang="ru-RU"/>
              <a:pPr>
                <a:defRPr/>
              </a:pPr>
              <a:t>26.05.2010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839F7-5EC2-45AD-86E4-838D08BE43F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879395-F4A6-4C73-BCCD-F1ECB664C13A}" type="datetimeFigureOut">
              <a:rPr lang="ru-RU"/>
              <a:pPr>
                <a:defRPr/>
              </a:pPr>
              <a:t>26.05.2010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686DEF-DC99-4E59-833F-B9E35E28B2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18691E-E1ED-48A7-8D24-AE1BB680C4AE}" type="datetimeFigureOut">
              <a:rPr lang="ru-RU"/>
              <a:pPr>
                <a:defRPr/>
              </a:pPr>
              <a:t>26.05.2010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AE7AC8-23B8-4735-8AA3-3B6BF14F59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B01D5-1308-44B0-A51C-DD16F7E5275E}" type="datetimeFigureOut">
              <a:rPr lang="ru-RU"/>
              <a:pPr>
                <a:defRPr/>
              </a:pPr>
              <a:t>26.05.2010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390443-5C67-4775-B496-8BA4C844DF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ABA08-6132-40FC-8AB8-367564BD5C6B}" type="datetimeFigureOut">
              <a:rPr lang="ru-RU"/>
              <a:pPr>
                <a:defRPr/>
              </a:pPr>
              <a:t>26.05.2010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B5A8D-60E5-4A26-9D90-B0BB4006E7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FA2A31-6653-4BC8-8714-FC6A021DDDA4}" type="datetimeFigureOut">
              <a:rPr lang="ru-RU"/>
              <a:pPr>
                <a:defRPr/>
              </a:pPr>
              <a:t>26.05.2010</a:t>
            </a:fld>
            <a:endParaRPr lang="ru-RU" dirty="0"/>
          </a:p>
        </p:txBody>
      </p:sp>
    </p:spTree>
  </p:cSld>
  <p:clrMapOvr>
    <a:masterClrMapping/>
  </p:clrMapOvr>
  <p:transition>
    <p:blinds dir="vert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5715000" y="2282825"/>
            <a:ext cx="1524000" cy="107950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5" name="Picture 12" descr="forest-he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CROC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91188" y="1358900"/>
            <a:ext cx="2989262" cy="71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430213" y="2655888"/>
            <a:ext cx="8523287" cy="2881312"/>
          </a:xfrm>
        </p:spPr>
        <p:txBody>
          <a:bodyPr anchor="t"/>
          <a:lstStyle>
            <a:lvl1pPr>
              <a:lnSpc>
                <a:spcPct val="100000"/>
              </a:lnSpc>
              <a:defRPr sz="4600"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5613400" y="5445125"/>
            <a:ext cx="3349625" cy="1296988"/>
          </a:xfrm>
        </p:spPr>
        <p:txBody>
          <a:bodyPr/>
          <a:lstStyle>
            <a:lvl1pPr marL="0" indent="0">
              <a:lnSpc>
                <a:spcPct val="95000"/>
              </a:lnSpc>
              <a:spcAft>
                <a:spcPct val="100000"/>
              </a:spcAft>
              <a:buFont typeface="Wingdings" pitchFamily="2" charset="2"/>
              <a:buNone/>
              <a:defRPr sz="1000"/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330200" y="6284913"/>
            <a:ext cx="2962275" cy="573087"/>
          </a:xfrm>
        </p:spPr>
        <p:txBody>
          <a:bodyPr/>
          <a:lstStyle>
            <a:lvl1pPr>
              <a:defRPr sz="240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7EFDA8A9-74B9-4512-84C9-BA20F36C28CE}" type="datetimeFigureOut">
              <a:rPr lang="en-US"/>
              <a:pPr>
                <a:defRPr/>
              </a:pPr>
              <a:t>5/26/2010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itchFamily="34" charset="0"/>
              </a:defRPr>
            </a:lvl1pPr>
            <a:lvl2pPr>
              <a:defRPr>
                <a:latin typeface="Calibri" pitchFamily="34" charset="0"/>
              </a:defRPr>
            </a:lvl2pPr>
            <a:lvl3pPr>
              <a:defRPr>
                <a:latin typeface="Calibri" pitchFamily="34" charset="0"/>
              </a:defRPr>
            </a:lvl3pPr>
            <a:lvl4pPr>
              <a:defRPr>
                <a:latin typeface="Calibri" pitchFamily="34" charset="0"/>
              </a:defRPr>
            </a:lvl4pPr>
            <a:lvl5pPr>
              <a:defRPr>
                <a:latin typeface="Calibri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6E5F5-B24D-4F61-A58D-7BC2F9482283}" type="datetimeFigureOut">
              <a:rPr lang="en-US"/>
              <a:pPr>
                <a:defRPr/>
              </a:pPr>
              <a:t>5/26/2010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21C3E-1EBB-4558-A957-A8C8ED7BF5AD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0" cap="all"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3ED66B-3D27-42AA-86BF-0BA6789E6CCD}" type="datetimeFigureOut">
              <a:rPr lang="en-US"/>
              <a:pPr>
                <a:defRPr/>
              </a:pPr>
              <a:t>5/26/2010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33F8CD-0EA6-44EE-86BE-1BCB78F6E8C5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05038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05038"/>
            <a:ext cx="4038600" cy="4032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D129D-7F79-477E-B82A-E0830DBAA74C}" type="datetimeFigureOut">
              <a:rPr lang="en-US"/>
              <a:pPr>
                <a:defRPr/>
              </a:pPr>
              <a:t>5/26/2010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C7E3B-9B86-4190-8ECB-F0CA45DB3252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5F022C-95E0-4736-A500-138DE4DB8CC5}" type="datetimeFigureOut">
              <a:rPr lang="en-US"/>
              <a:pPr>
                <a:defRPr/>
              </a:pPr>
              <a:t>5/26/2010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5B6159-3809-4BCD-97FC-56499D1CDC13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D2FF47-091F-41DD-9C9E-81A809220F5C}" type="datetimeFigureOut">
              <a:rPr lang="en-US"/>
              <a:pPr>
                <a:defRPr/>
              </a:pPr>
              <a:t>5/26/2010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EF5335-8A80-4DC9-9C62-C53F69D7D54F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8D575-6B34-499A-B3FD-E98347D2D9EB}" type="datetimeFigureOut">
              <a:rPr lang="en-US"/>
              <a:pPr>
                <a:defRPr/>
              </a:pPr>
              <a:t>5/26/2010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DC151A-B7AF-46BF-8862-FBE8C4B83436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F10CD2-427D-4DCC-8B45-AFB8F5DDAE91}" type="datetimeFigureOut">
              <a:rPr lang="en-US"/>
              <a:pPr>
                <a:defRPr/>
              </a:pPr>
              <a:t>5/26/2010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6D3E53-1F84-482F-9AEF-5E0025789594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CE1754-1F83-432F-9DB9-3064981DD56C}" type="datetimeFigureOut">
              <a:rPr lang="en-US"/>
              <a:pPr>
                <a:defRPr/>
              </a:pPr>
              <a:t>5/26/2010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A0359-B1B6-4C4E-99BB-71D0F083DC28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8F761-BF92-4C2E-879A-74D7EFF4A300}" type="datetimeFigureOut">
              <a:rPr lang="en-US"/>
              <a:pPr>
                <a:defRPr/>
              </a:pPr>
              <a:t>5/26/2010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4198F-3FE9-45F5-9D0C-A94DB98AF39B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</p:spTree>
  </p:cSld>
  <p:clrMapOvr>
    <a:masterClrMapping/>
  </p:clrMapOvr>
  <p:transition>
    <p:blinds dir="vert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412875"/>
            <a:ext cx="2057400" cy="482441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12875"/>
            <a:ext cx="6019800" cy="482441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8DEED-DFEF-4F41-9E18-A4561E13E8B7}" type="datetimeFigureOut">
              <a:rPr lang="en-US"/>
              <a:pPr>
                <a:defRPr/>
              </a:pPr>
              <a:t>5/26/2010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91F11A-D442-4418-831D-BA5E52A7D132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12875"/>
            <a:ext cx="8229600" cy="6397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2205038"/>
            <a:ext cx="8229600" cy="403225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CDFE7E-23D1-4E6F-86F9-E64A5A9E91D4}" type="datetimeFigureOut">
              <a:rPr lang="en-US"/>
              <a:pPr>
                <a:defRPr/>
              </a:pPr>
              <a:t>5/26/2010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5CADED-1BAC-4D19-9787-9B42A192A507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BF13D-B78D-4543-AC29-1AA243983904}" type="datetimeFigureOut">
              <a:rPr lang="ru-RU"/>
              <a:pPr>
                <a:defRPr/>
              </a:pPr>
              <a:t>26.05.2010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36F20-79FE-4B81-92FB-CEC348405F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D1556-C9C1-4824-AEDC-36FCC617337D}" type="datetimeFigureOut">
              <a:rPr lang="ru-RU"/>
              <a:pPr>
                <a:defRPr/>
              </a:pPr>
              <a:t>26.05.2010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D645FD-9B47-4092-B646-C96FF15E2E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965DA0-BD72-4ACF-93DE-702BCB4101B4}" type="datetimeFigureOut">
              <a:rPr lang="ru-RU"/>
              <a:pPr>
                <a:defRPr/>
              </a:pPr>
              <a:t>26.05.2010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DA8070-7F6B-4A24-B240-7F265F2AD3C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0A822-E0FC-4962-8550-A11C394D5CBF}" type="datetimeFigureOut">
              <a:rPr lang="ru-RU"/>
              <a:pPr>
                <a:defRPr/>
              </a:pPr>
              <a:t>26.05.2010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CCF83E-4256-489B-9384-00EECB996B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6EED1-CB46-49EB-9559-756586BBB6EA}" type="datetimeFigureOut">
              <a:rPr lang="ru-RU"/>
              <a:pPr>
                <a:defRPr/>
              </a:pPr>
              <a:t>26.05.2010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743819-3E6E-496F-A305-DB5E1F5C2E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38A70-F08E-4AC5-B616-3B9B2D21D9CD}" type="datetimeFigureOut">
              <a:rPr lang="ru-RU"/>
              <a:pPr>
                <a:defRPr/>
              </a:pPr>
              <a:t>26.05.2010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02ADAF-C373-4FB5-A617-9DE4E52B15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B8D94C-E132-4D22-A38A-8C2A99A8E516}" type="datetimeFigureOut">
              <a:rPr lang="ru-RU"/>
              <a:pPr>
                <a:defRPr/>
              </a:pPr>
              <a:t>26.05.2010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D51878-428C-4CB7-A05F-1B36BC054D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5BC80-138D-4C8F-B675-29F92CFD9F20}" type="datetimeFigureOut">
              <a:rPr lang="ru-RU"/>
              <a:pPr>
                <a:defRPr/>
              </a:pPr>
              <a:t>26.05.2010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D7359-A8BE-4BF3-9BB0-13FA7CD43B1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71600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2743200"/>
            <a:ext cx="7848600" cy="2971800"/>
          </a:xfrm>
        </p:spPr>
        <p:txBody>
          <a:bodyPr/>
          <a:lstStyle>
            <a:lvl1pPr>
              <a:buNone/>
              <a:defRPr/>
            </a:lvl1pPr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  <p:transition>
    <p:blinds dir="vert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F7A01-03C8-4F7A-89BA-A70CEF2CBCC3}" type="datetimeFigureOut">
              <a:rPr lang="ru-RU"/>
              <a:pPr>
                <a:defRPr/>
              </a:pPr>
              <a:t>26.05.2010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898A0A-24F0-4B91-AAC5-85237BE804E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C927A7-9378-44BB-BF77-954FACEF6041}" type="datetimeFigureOut">
              <a:rPr lang="ru-RU"/>
              <a:pPr>
                <a:defRPr/>
              </a:pPr>
              <a:t>26.05.2010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986C4A-5FA8-41EB-B703-1E299DAECFA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D6D3A-9735-4E02-B268-D41BDDF7FD57}" type="datetimeFigureOut">
              <a:rPr lang="ru-RU"/>
              <a:pPr>
                <a:defRPr/>
              </a:pPr>
              <a:t>26.05.2010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B0CC6-9D54-4B35-B476-FEFF52B052F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71600"/>
            <a:ext cx="8229600" cy="1143000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ru-RU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304800" y="2819400"/>
            <a:ext cx="8458200" cy="2667000"/>
          </a:xfrm>
        </p:spPr>
        <p:txBody>
          <a:bodyPr/>
          <a:lstStyle>
            <a:lvl1pPr>
              <a:buNone/>
              <a:defRPr/>
            </a:lvl1pPr>
            <a:lvl2pPr>
              <a:buFont typeface="Wingdings" pitchFamily="2" charset="2"/>
              <a:buChar char="§"/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</p:spTree>
  </p:cSld>
  <p:clrMapOvr>
    <a:masterClrMapping/>
  </p:clrMapOvr>
  <p:transition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9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3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2" Type="http://schemas.openxmlformats.org/officeDocument/2006/relationships/slideLayout" Target="../slideLayouts/slideLayout61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3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Chernishova\Desktop\шаблон\titl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-44450" y="1588"/>
            <a:ext cx="918845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6"/>
          <p:cNvSpPr>
            <a:spLocks noGrp="1"/>
          </p:cNvSpPr>
          <p:nvPr>
            <p:ph type="dt" sz="half" idx="2"/>
          </p:nvPr>
        </p:nvSpPr>
        <p:spPr>
          <a:xfrm>
            <a:off x="228600" y="6264275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800" b="1">
                <a:solidFill>
                  <a:srgbClr val="76C04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9CD37E35-871E-4562-90F5-62790542F6B6}" type="datetimeFigureOut">
              <a:rPr lang="en-US"/>
              <a:pPr>
                <a:defRPr/>
              </a:pPr>
              <a:t>5/26/2010</a:t>
            </a:fld>
            <a:endParaRPr lang="en-US"/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5638800" y="5029200"/>
            <a:ext cx="3200400" cy="1600200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600" b="0" i="0" baseline="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>
              <a:defRPr/>
            </a:pPr>
            <a:endParaRPr lang="en-US" dirty="0" smtClean="0"/>
          </a:p>
        </p:txBody>
      </p:sp>
      <p:sp>
        <p:nvSpPr>
          <p:cNvPr id="1029" name="Title Placeholder 10"/>
          <p:cNvSpPr>
            <a:spLocks noGrp="1"/>
          </p:cNvSpPr>
          <p:nvPr>
            <p:ph type="title"/>
          </p:nvPr>
        </p:nvSpPr>
        <p:spPr bwMode="auto">
          <a:xfrm>
            <a:off x="-533400" y="2133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itle Placeholder 10"/>
          <p:cNvSpPr txBox="1">
            <a:spLocks/>
          </p:cNvSpPr>
          <p:nvPr/>
        </p:nvSpPr>
        <p:spPr>
          <a:xfrm>
            <a:off x="5638800" y="5410200"/>
            <a:ext cx="3657600" cy="11430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cs typeface="Arial" pitchFamily="34" charset="0"/>
            </a:endParaRPr>
          </a:p>
        </p:txBody>
      </p:sp>
      <p:sp>
        <p:nvSpPr>
          <p:cNvPr id="8" name="Title Placeholder 10"/>
          <p:cNvSpPr txBox="1">
            <a:spLocks/>
          </p:cNvSpPr>
          <p:nvPr/>
        </p:nvSpPr>
        <p:spPr>
          <a:xfrm>
            <a:off x="5638800" y="5410200"/>
            <a:ext cx="3657600" cy="11430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cs typeface="Arial" pitchFamily="34" charset="0"/>
            </a:endParaRPr>
          </a:p>
        </p:txBody>
      </p:sp>
      <p:sp>
        <p:nvSpPr>
          <p:cNvPr id="1032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5638800" y="5334000"/>
            <a:ext cx="37338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0"/>
            <a:r>
              <a:rPr lang="en-US" smtClean="0"/>
              <a:t>CLICK TO EDIT MASTER TEXT STYLES</a:t>
            </a:r>
          </a:p>
          <a:p>
            <a:pPr lvl="0"/>
            <a:endParaRPr lang="en-US" smtClean="0"/>
          </a:p>
          <a:p>
            <a:pPr lvl="1"/>
            <a:endParaRPr lang="en-US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0" r:id="rId1"/>
    <p:sldLayoutId id="2147484531" r:id="rId2"/>
    <p:sldLayoutId id="2147484532" r:id="rId3"/>
    <p:sldLayoutId id="2147484579" r:id="rId4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20000"/>
        </a:spcBef>
        <a:spcAft>
          <a:spcPct val="0"/>
        </a:spcAft>
        <a:defRPr lang="en-US" sz="4400" kern="1200">
          <a:solidFill>
            <a:srgbClr val="76C045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20000"/>
        </a:spcBef>
        <a:spcAft>
          <a:spcPct val="0"/>
        </a:spcAft>
        <a:defRPr sz="4400">
          <a:solidFill>
            <a:srgbClr val="76C045"/>
          </a:solidFill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20000"/>
        </a:spcBef>
        <a:spcAft>
          <a:spcPct val="0"/>
        </a:spcAft>
        <a:defRPr sz="4400">
          <a:solidFill>
            <a:srgbClr val="76C045"/>
          </a:solidFill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20000"/>
        </a:spcBef>
        <a:spcAft>
          <a:spcPct val="0"/>
        </a:spcAft>
        <a:defRPr sz="4400">
          <a:solidFill>
            <a:srgbClr val="76C045"/>
          </a:solidFill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20000"/>
        </a:spcBef>
        <a:spcAft>
          <a:spcPct val="0"/>
        </a:spcAft>
        <a:defRPr sz="4400">
          <a:solidFill>
            <a:srgbClr val="76C045"/>
          </a:solidFill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20000"/>
        </a:spcBef>
        <a:spcAft>
          <a:spcPct val="0"/>
        </a:spcAft>
        <a:defRPr sz="4400">
          <a:solidFill>
            <a:srgbClr val="76C045"/>
          </a:solidFill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20000"/>
        </a:spcBef>
        <a:spcAft>
          <a:spcPct val="0"/>
        </a:spcAft>
        <a:defRPr sz="4400">
          <a:solidFill>
            <a:srgbClr val="76C045"/>
          </a:solidFill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20000"/>
        </a:spcBef>
        <a:spcAft>
          <a:spcPct val="0"/>
        </a:spcAft>
        <a:defRPr sz="4400">
          <a:solidFill>
            <a:srgbClr val="76C045"/>
          </a:solidFill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20000"/>
        </a:spcBef>
        <a:spcAft>
          <a:spcPct val="0"/>
        </a:spcAft>
        <a:defRPr sz="4400">
          <a:solidFill>
            <a:srgbClr val="76C045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AB9D5B2-CD8E-457A-BD7E-B6EE8B2EED69}" type="datetimeFigureOut">
              <a:rPr lang="ru-RU"/>
              <a:pPr>
                <a:defRPr/>
              </a:pPr>
              <a:t>26.05.2010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0C8A88-C1B2-43E4-BE0D-2EA20C3631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pic>
        <p:nvPicPr>
          <p:cNvPr id="2054" name="Picture 2" descr="C:\Documents and Settings\AChernishova\Desktop\шаблон\list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Slide Number Placeholder 5"/>
          <p:cNvSpPr txBox="1">
            <a:spLocks/>
          </p:cNvSpPr>
          <p:nvPr/>
        </p:nvSpPr>
        <p:spPr>
          <a:xfrm>
            <a:off x="762000" y="6248400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 sz="1800">
                <a:solidFill>
                  <a:srgbClr val="76C045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AF582DB7-6B41-44F9-A7E5-50480BC9E2AF}" type="slidenum">
              <a:rPr lang="ru-RU" smtClean="0"/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/>
          </a:p>
        </p:txBody>
      </p:sp>
      <p:sp>
        <p:nvSpPr>
          <p:cNvPr id="11" name="Title Placeholder 10"/>
          <p:cNvSpPr txBox="1">
            <a:spLocks/>
          </p:cNvSpPr>
          <p:nvPr/>
        </p:nvSpPr>
        <p:spPr>
          <a:xfrm>
            <a:off x="5638800" y="5410200"/>
            <a:ext cx="3657600" cy="1143000"/>
          </a:xfrm>
          <a:prstGeom prst="rect">
            <a:avLst/>
          </a:prstGeom>
        </p:spPr>
        <p:txBody>
          <a:bodyPr anchor="ctr"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cs typeface="Arial" pitchFamily="34" charset="0"/>
            </a:endParaRPr>
          </a:p>
        </p:txBody>
      </p:sp>
      <p:sp>
        <p:nvSpPr>
          <p:cNvPr id="2057" name="Title Placeholder 11"/>
          <p:cNvSpPr>
            <a:spLocks noGrp="1"/>
          </p:cNvSpPr>
          <p:nvPr>
            <p:ph type="title"/>
          </p:nvPr>
        </p:nvSpPr>
        <p:spPr bwMode="auto">
          <a:xfrm>
            <a:off x="152400" y="1371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80" r:id="rId1"/>
    <p:sldLayoutId id="2147484581" r:id="rId2"/>
    <p:sldLayoutId id="2147484582" r:id="rId3"/>
    <p:sldLayoutId id="2147484583" r:id="rId4"/>
    <p:sldLayoutId id="2147484584" r:id="rId5"/>
    <p:sldLayoutId id="2147484533" r:id="rId6"/>
    <p:sldLayoutId id="2147484534" r:id="rId7"/>
    <p:sldLayoutId id="2147484585" r:id="rId8"/>
    <p:sldLayoutId id="2147484586" r:id="rId9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76C045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6C045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6C045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6C045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76C045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76C045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76C045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76C045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76C045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5715000" y="1196975"/>
            <a:ext cx="1143000" cy="904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3075" name="Picture 10" descr="forest-hea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11" descr="CROC_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10238" y="492125"/>
            <a:ext cx="130968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12875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05038"/>
            <a:ext cx="8229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88125" y="645318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FreeSetC" pitchFamily="50" charset="0"/>
              </a:defRPr>
            </a:lvl1pPr>
          </a:lstStyle>
          <a:p>
            <a:pPr>
              <a:defRPr/>
            </a:pPr>
            <a:fld id="{008EDE52-397A-43BF-96E9-4EAF4CB69CC8}" type="datetimeFigureOut">
              <a:rPr lang="en-US"/>
              <a:pPr>
                <a:defRPr/>
              </a:pPr>
              <a:t>5/26/2010</a:t>
            </a:fld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latin typeface="FreeSetC" pitchFamily="5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5650" y="6308725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20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70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C4E33410-73F1-4C51-9656-E56A4C6459E5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pic>
        <p:nvPicPr>
          <p:cNvPr id="3082" name="Picture 12" descr="CROC_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24525" y="908050"/>
            <a:ext cx="298926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87" r:id="rId1"/>
    <p:sldLayoutId id="2147484588" r:id="rId2"/>
    <p:sldLayoutId id="2147484589" r:id="rId3"/>
    <p:sldLayoutId id="2147484590" r:id="rId4"/>
    <p:sldLayoutId id="2147484591" r:id="rId5"/>
    <p:sldLayoutId id="2147484592" r:id="rId6"/>
    <p:sldLayoutId id="2147484593" r:id="rId7"/>
    <p:sldLayoutId id="2147484594" r:id="rId8"/>
    <p:sldLayoutId id="2147484595" r:id="rId9"/>
    <p:sldLayoutId id="2147484596" r:id="rId10"/>
    <p:sldLayoutId id="2147484597" r:id="rId11"/>
    <p:sldLayoutId id="2147484598" r:id="rId12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FreeSetLightC" pitchFamily="50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FreeSetLightC" pitchFamily="50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FreeSetLightC" pitchFamily="50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FreeSetLightC" pitchFamily="50" charset="0"/>
        </a:defRPr>
      </a:lvl9pPr>
    </p:titleStyle>
    <p:bodyStyle>
      <a:lvl1pPr marL="180975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38163" indent="-177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893763" indent="-17621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</a:defRPr>
      </a:lvl3pPr>
      <a:lvl4pPr marL="1257300" indent="-1841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Calibri" pitchFamily="34" charset="0"/>
        </a:defRPr>
      </a:lvl4pPr>
      <a:lvl5pPr marL="1614488" indent="-177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Calibri" pitchFamily="34" charset="0"/>
        </a:defRPr>
      </a:lvl5pPr>
      <a:lvl6pPr marL="2071688" indent="-1778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28888" indent="-1778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986088" indent="-1778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443288" indent="-1778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4099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3B7FE0E-CE85-41DF-B56F-806116804AAF}" type="datetimeFigureOut">
              <a:rPr lang="ru-RU"/>
              <a:pPr>
                <a:defRPr/>
              </a:pPr>
              <a:t>26.05.2010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7456A9E-706F-42DE-A2D8-4F4F52ED53A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35" r:id="rId1"/>
    <p:sldLayoutId id="2147484536" r:id="rId2"/>
    <p:sldLayoutId id="2147484537" r:id="rId3"/>
    <p:sldLayoutId id="2147484538" r:id="rId4"/>
    <p:sldLayoutId id="2147484539" r:id="rId5"/>
    <p:sldLayoutId id="2147484540" r:id="rId6"/>
    <p:sldLayoutId id="2147484541" r:id="rId7"/>
    <p:sldLayoutId id="2147484542" r:id="rId8"/>
    <p:sldLayoutId id="2147484543" r:id="rId9"/>
    <p:sldLayoutId id="2147484544" r:id="rId10"/>
    <p:sldLayoutId id="214748454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5715000" y="1196975"/>
            <a:ext cx="1143000" cy="904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5123" name="Picture 10" descr="forest-hea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1" descr="CROC_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10238" y="492125"/>
            <a:ext cx="130968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12875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05038"/>
            <a:ext cx="8229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7173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88125" y="645318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FreeSetC" pitchFamily="50" charset="0"/>
              </a:defRPr>
            </a:lvl1pPr>
          </a:lstStyle>
          <a:p>
            <a:pPr>
              <a:defRPr/>
            </a:pPr>
            <a:fld id="{C3C49E09-7243-4450-8131-3C01884E9C24}" type="datetimeFigureOut">
              <a:rPr lang="en-US"/>
              <a:pPr>
                <a:defRPr/>
              </a:pPr>
              <a:t>5/26/2010</a:t>
            </a:fld>
            <a:endParaRPr lang="en-US"/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FreeSetC" pitchFamily="5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5650" y="6308725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20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0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023225AE-C92D-4D76-9949-3A5B2641902E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pic>
        <p:nvPicPr>
          <p:cNvPr id="5130" name="Picture 12" descr="CROC_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24525" y="908050"/>
            <a:ext cx="298926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99" r:id="rId1"/>
    <p:sldLayoutId id="2147484600" r:id="rId2"/>
    <p:sldLayoutId id="2147484601" r:id="rId3"/>
    <p:sldLayoutId id="2147484602" r:id="rId4"/>
    <p:sldLayoutId id="2147484603" r:id="rId5"/>
    <p:sldLayoutId id="2147484604" r:id="rId6"/>
    <p:sldLayoutId id="2147484605" r:id="rId7"/>
    <p:sldLayoutId id="2147484606" r:id="rId8"/>
    <p:sldLayoutId id="2147484607" r:id="rId9"/>
    <p:sldLayoutId id="2147484608" r:id="rId10"/>
    <p:sldLayoutId id="2147484609" r:id="rId11"/>
    <p:sldLayoutId id="2147484610" r:id="rId12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FreeSetLightC" pitchFamily="50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FreeSetLightC" pitchFamily="50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FreeSetLightC" pitchFamily="50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FreeSetLightC" pitchFamily="50" charset="0"/>
        </a:defRPr>
      </a:lvl9pPr>
    </p:titleStyle>
    <p:bodyStyle>
      <a:lvl1pPr marL="180975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38163" indent="-177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893763" indent="-17621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>
          <a:solidFill>
            <a:schemeClr val="tx1"/>
          </a:solidFill>
          <a:latin typeface="Calibri" pitchFamily="34" charset="0"/>
        </a:defRPr>
      </a:lvl3pPr>
      <a:lvl4pPr marL="1257300" indent="-1841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Calibri" pitchFamily="34" charset="0"/>
        </a:defRPr>
      </a:lvl4pPr>
      <a:lvl5pPr marL="1614488" indent="-177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Calibri" pitchFamily="34" charset="0"/>
        </a:defRPr>
      </a:lvl5pPr>
      <a:lvl6pPr marL="2071688" indent="-1778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28888" indent="-1778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986088" indent="-1778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443288" indent="-1778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614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00F992B-E445-4C5E-AC08-749FE5ECA7E2}" type="datetimeFigureOut">
              <a:rPr lang="ru-RU"/>
              <a:pPr>
                <a:defRPr/>
              </a:pPr>
              <a:t>26.05.2010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3ACDC375-75B0-4A0F-A816-20B6F0FBB2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46" r:id="rId1"/>
    <p:sldLayoutId id="2147484547" r:id="rId2"/>
    <p:sldLayoutId id="2147484548" r:id="rId3"/>
    <p:sldLayoutId id="2147484549" r:id="rId4"/>
    <p:sldLayoutId id="2147484550" r:id="rId5"/>
    <p:sldLayoutId id="2147484551" r:id="rId6"/>
    <p:sldLayoutId id="2147484552" r:id="rId7"/>
    <p:sldLayoutId id="2147484553" r:id="rId8"/>
    <p:sldLayoutId id="2147484554" r:id="rId9"/>
    <p:sldLayoutId id="2147484555" r:id="rId10"/>
    <p:sldLayoutId id="214748455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5715000" y="1196975"/>
            <a:ext cx="1143000" cy="90488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pic>
        <p:nvPicPr>
          <p:cNvPr id="7171" name="Picture 10" descr="forest-head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11" descr="CROC_logo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5710238" y="492125"/>
            <a:ext cx="1309687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412875"/>
            <a:ext cx="8229600" cy="63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205038"/>
            <a:ext cx="8229600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588125" y="645318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FreeSetC" pitchFamily="50" charset="0"/>
              </a:defRPr>
            </a:lvl1pPr>
          </a:lstStyle>
          <a:p>
            <a:pPr>
              <a:defRPr/>
            </a:pPr>
            <a:fld id="{03BA9615-08DE-47C9-86C7-69689A865503}" type="datetimeFigureOut">
              <a:rPr lang="en-US"/>
              <a:pPr>
                <a:defRPr/>
              </a:pPr>
              <a:t>5/26/2010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FreeSetC" pitchFamily="50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5650" y="6308725"/>
            <a:ext cx="21336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7920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700">
                <a:solidFill>
                  <a:schemeClr val="tx2"/>
                </a:solidFill>
                <a:latin typeface="Calibri" pitchFamily="34" charset="0"/>
              </a:defRPr>
            </a:lvl1pPr>
          </a:lstStyle>
          <a:p>
            <a:pPr>
              <a:defRPr/>
            </a:pPr>
            <a:fld id="{1C73F749-A72E-45B5-B187-C812BA9BE712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</a:p>
        </p:txBody>
      </p:sp>
      <p:pic>
        <p:nvPicPr>
          <p:cNvPr id="7178" name="Picture 12" descr="CROC_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724525" y="908050"/>
            <a:ext cx="2989263" cy="20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611" r:id="rId1"/>
    <p:sldLayoutId id="2147484557" r:id="rId2"/>
    <p:sldLayoutId id="2147484558" r:id="rId3"/>
    <p:sldLayoutId id="2147484559" r:id="rId4"/>
    <p:sldLayoutId id="2147484560" r:id="rId5"/>
    <p:sldLayoutId id="2147484561" r:id="rId6"/>
    <p:sldLayoutId id="2147484562" r:id="rId7"/>
    <p:sldLayoutId id="2147484563" r:id="rId8"/>
    <p:sldLayoutId id="2147484564" r:id="rId9"/>
    <p:sldLayoutId id="2147484565" r:id="rId10"/>
    <p:sldLayoutId id="2147484566" r:id="rId11"/>
    <p:sldLayoutId id="2147484567" r:id="rId12"/>
  </p:sldLayoutIdLst>
  <p:transition>
    <p:blinds dir="vert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Calibri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FreeSetLightC" pitchFamily="50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FreeSetLightC" pitchFamily="50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FreeSetLightC" pitchFamily="50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FreeSetLightC" pitchFamily="50" charset="0"/>
        </a:defRPr>
      </a:lvl9pPr>
    </p:titleStyle>
    <p:bodyStyle>
      <a:lvl1pPr marL="180975" indent="-180975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400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538163" indent="-177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893763" indent="-176213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>
          <a:solidFill>
            <a:schemeClr val="tx1"/>
          </a:solidFill>
          <a:latin typeface="Calibri" pitchFamily="34" charset="0"/>
        </a:defRPr>
      </a:lvl3pPr>
      <a:lvl4pPr marL="1257300" indent="-1841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Calibri" pitchFamily="34" charset="0"/>
        </a:defRPr>
      </a:lvl4pPr>
      <a:lvl5pPr marL="1614488" indent="-1778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Calibri" pitchFamily="34" charset="0"/>
        </a:defRPr>
      </a:lvl5pPr>
      <a:lvl6pPr marL="2071688" indent="-1778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528888" indent="-1778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986088" indent="-1778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443288" indent="-1778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8195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B00C4B3D-51B6-4E0B-BDAC-40F83FE9E737}" type="datetimeFigureOut">
              <a:rPr lang="ru-RU"/>
              <a:pPr>
                <a:defRPr/>
              </a:pPr>
              <a:t>26.05.2010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35A1257-CDD6-4368-B800-202EFBF9C2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68" r:id="rId1"/>
    <p:sldLayoutId id="2147484569" r:id="rId2"/>
    <p:sldLayoutId id="2147484570" r:id="rId3"/>
    <p:sldLayoutId id="2147484571" r:id="rId4"/>
    <p:sldLayoutId id="2147484572" r:id="rId5"/>
    <p:sldLayoutId id="2147484573" r:id="rId6"/>
    <p:sldLayoutId id="2147484574" r:id="rId7"/>
    <p:sldLayoutId id="2147484575" r:id="rId8"/>
    <p:sldLayoutId id="2147484576" r:id="rId9"/>
    <p:sldLayoutId id="2147484577" r:id="rId10"/>
    <p:sldLayoutId id="21474845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5.xml"/><Relationship Id="rId1" Type="http://schemas.openxmlformats.org/officeDocument/2006/relationships/themeOverride" Target="../theme/themeOverr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228600" y="2592388"/>
            <a:ext cx="8564563" cy="159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kern="0" cap="all" dirty="0" smtClean="0">
                <a:solidFill>
                  <a:srgbClr val="006600"/>
                </a:solidFill>
                <a:latin typeface="+mn-lt"/>
                <a:ea typeface="+mj-ea"/>
                <a:cs typeface="+mj-cs"/>
              </a:rPr>
              <a:t>Видимая польза </a:t>
            </a:r>
            <a:r>
              <a:rPr lang="ru-RU" sz="3400" kern="0" cap="all" dirty="0" smtClean="0">
                <a:solidFill>
                  <a:srgbClr val="006600"/>
                </a:solidFill>
                <a:latin typeface="+mn-lt"/>
                <a:ea typeface="+mj-ea"/>
                <a:cs typeface="+mj-cs"/>
              </a:rPr>
              <a:t/>
            </a:r>
            <a:br>
              <a:rPr lang="ru-RU" sz="3400" kern="0" cap="all" dirty="0" smtClean="0">
                <a:solidFill>
                  <a:srgbClr val="006600"/>
                </a:solidFill>
                <a:latin typeface="+mn-lt"/>
                <a:ea typeface="+mj-ea"/>
                <a:cs typeface="+mj-cs"/>
              </a:rPr>
            </a:br>
            <a:r>
              <a:rPr lang="ru-RU" sz="3400" kern="0" cap="all" dirty="0" smtClean="0">
                <a:solidFill>
                  <a:srgbClr val="006600"/>
                </a:solidFill>
                <a:latin typeface="+mn-lt"/>
                <a:ea typeface="+mj-ea"/>
                <a:cs typeface="+mj-cs"/>
              </a:rPr>
              <a:t>невидимых </a:t>
            </a:r>
            <a:r>
              <a:rPr lang="ru-RU" sz="3400" kern="0" cap="all" dirty="0" smtClean="0">
                <a:solidFill>
                  <a:srgbClr val="006600"/>
                </a:solidFill>
                <a:latin typeface="+mn-lt"/>
                <a:ea typeface="+mj-ea"/>
                <a:cs typeface="+mj-cs"/>
              </a:rPr>
              <a:t>инфраструктур</a:t>
            </a:r>
            <a:endParaRPr lang="ru-RU" sz="3400" kern="0" cap="all" dirty="0">
              <a:solidFill>
                <a:srgbClr val="006600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5562600" y="4800600"/>
            <a:ext cx="31242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5000"/>
              </a:lnSpc>
              <a:spcBef>
                <a:spcPct val="20000"/>
              </a:spcBef>
              <a:spcAft>
                <a:spcPct val="100000"/>
              </a:spcAft>
              <a:buClr>
                <a:schemeClr val="tx2"/>
              </a:buClr>
              <a:defRPr/>
            </a:pPr>
            <a:r>
              <a:rPr lang="ru-RU" kern="0" dirty="0">
                <a:latin typeface="+mn-lt"/>
              </a:rPr>
              <a:t>Руслан Заединов </a:t>
            </a:r>
            <a:r>
              <a:rPr lang="ru-RU" b="1" kern="0" dirty="0">
                <a:latin typeface="+mn-lt"/>
              </a:rPr>
              <a:t/>
            </a:r>
            <a:br>
              <a:rPr lang="ru-RU" b="1" kern="0" dirty="0">
                <a:latin typeface="+mn-lt"/>
              </a:rPr>
            </a:br>
            <a:r>
              <a:rPr lang="ru-RU" b="1" kern="0" dirty="0">
                <a:latin typeface="+mn-lt"/>
              </a:rPr>
              <a:t/>
            </a:r>
            <a:br>
              <a:rPr lang="ru-RU" b="1" kern="0" dirty="0">
                <a:latin typeface="+mn-lt"/>
              </a:rPr>
            </a:br>
            <a:r>
              <a:rPr lang="ru-RU" kern="0" cap="all" spc="100" dirty="0">
                <a:latin typeface="+mn-lt"/>
              </a:rPr>
              <a:t>руководитель направления ЦОД</a:t>
            </a:r>
            <a:br>
              <a:rPr lang="ru-RU" kern="0" cap="all" spc="100" dirty="0">
                <a:latin typeface="+mn-lt"/>
              </a:rPr>
            </a:br>
            <a:r>
              <a:rPr lang="ru-RU" kern="0" cap="all" spc="100" dirty="0">
                <a:latin typeface="+mn-lt"/>
              </a:rPr>
              <a:t>компании КРОК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2133600"/>
          <a:ext cx="8305800" cy="4419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5750" y="1314450"/>
            <a:ext cx="885825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sz="3400" dirty="0">
                <a:solidFill>
                  <a:srgbClr val="006600"/>
                </a:solidFill>
                <a:latin typeface="+mn-lt"/>
              </a:rPr>
              <a:t>Преимущества «облака»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5750" y="1314450"/>
            <a:ext cx="885825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sz="3400" dirty="0">
                <a:solidFill>
                  <a:srgbClr val="006600"/>
                </a:solidFill>
                <a:latin typeface="+mn-lt"/>
              </a:rPr>
              <a:t>Аппаратная платформа облака</a:t>
            </a:r>
          </a:p>
        </p:txBody>
      </p:sp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2362200"/>
            <a:ext cx="8763261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4648200" cy="4114800"/>
          </a:xfrm>
        </p:spPr>
        <p:txBody>
          <a:bodyPr/>
          <a:lstStyle/>
          <a:p>
            <a:pPr marL="457200" indent="-457200">
              <a:spcBef>
                <a:spcPts val="2400"/>
              </a:spcBef>
              <a:buClr>
                <a:srgbClr val="006600"/>
              </a:buClr>
              <a:buFont typeface="Arial" pitchFamily="34" charset="0"/>
              <a:buChar char="•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Облачная платформа 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превращает ресурс в услугу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IaaS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PaaS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SaaS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2400"/>
              </a:spcBef>
              <a:buClr>
                <a:srgbClr val="006600"/>
              </a:buClr>
              <a:buFont typeface="Arial" pitchFamily="34" charset="0"/>
              <a:buChar char="•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Облачная платформа 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автоматизирована</a:t>
            </a:r>
            <a:endParaRPr lang="en-US" sz="1800" b="1" i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2400"/>
              </a:spcBef>
              <a:buClr>
                <a:srgbClr val="006600"/>
              </a:buClr>
              <a:buFont typeface="Arial" pitchFamily="34" charset="0"/>
              <a:buChar char="•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Облачная платформа 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автономна</a:t>
            </a:r>
            <a:endParaRPr lang="en-US" sz="1800" b="1" i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2400"/>
              </a:spcBef>
              <a:buClr>
                <a:srgbClr val="006600"/>
              </a:buClr>
              <a:buFont typeface="Arial" pitchFamily="34" charset="0"/>
              <a:buChar char="•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Ресурсы в облаке 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измеряемы</a:t>
            </a:r>
            <a:endParaRPr lang="en-US" sz="1800" b="1" i="1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2400"/>
              </a:spcBef>
              <a:buClr>
                <a:srgbClr val="006600"/>
              </a:buClr>
              <a:buFont typeface="Arial" pitchFamily="34" charset="0"/>
              <a:buChar char="•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Облако </a:t>
            </a:r>
            <a:r>
              <a:rPr lang="ru-RU" sz="1800" b="1" i="1" dirty="0" smtClean="0">
                <a:latin typeface="Arial" pitchFamily="34" charset="0"/>
                <a:cs typeface="Arial" pitchFamily="34" charset="0"/>
              </a:rPr>
              <a:t>управляемо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из приложений (</a:t>
            </a:r>
            <a:r>
              <a:rPr lang="en-US" sz="1800" dirty="0" err="1" smtClean="0">
                <a:latin typeface="Arial" pitchFamily="34" charset="0"/>
                <a:cs typeface="Arial" pitchFamily="34" charset="0"/>
              </a:rPr>
              <a:t>PaaS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marL="1200150" lvl="1" indent="-457200">
              <a:spcBef>
                <a:spcPts val="2400"/>
              </a:spcBef>
              <a:buFont typeface="Courier New" pitchFamily="49" charset="0"/>
              <a:buChar char="o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2400"/>
              </a:spcBef>
              <a:buFont typeface="Arial" pitchFamily="34" charset="0"/>
              <a:buChar char="•"/>
            </a:pPr>
            <a:endParaRPr lang="en-US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5750" y="1314450"/>
            <a:ext cx="885825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sz="3400" dirty="0">
                <a:solidFill>
                  <a:srgbClr val="006600"/>
                </a:solidFill>
                <a:latin typeface="+mn-lt"/>
              </a:rPr>
              <a:t>Облако, как корпоративная платформа</a:t>
            </a:r>
          </a:p>
        </p:txBody>
      </p:sp>
      <p:pic>
        <p:nvPicPr>
          <p:cNvPr id="54276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438400"/>
            <a:ext cx="3525838" cy="331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7696200" cy="4419600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buClr>
                <a:srgbClr val="006600"/>
              </a:buClr>
              <a:buFont typeface="Arial" pitchFamily="34" charset="0"/>
              <a:buChar char="•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ИТ-консалтинг по созданию «облачной» инфраструктуры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1200150" lvl="1" indent="-457200">
              <a:spcBef>
                <a:spcPts val="600"/>
              </a:spcBef>
              <a:buClr>
                <a:srgbClr val="006600"/>
              </a:buClr>
              <a:buFont typeface="Courier New" pitchFamily="49" charset="0"/>
              <a:buChar char="o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Обоснование перевода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ИТ-сервисов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в облако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1200150" lvl="1" indent="-457200">
              <a:spcBef>
                <a:spcPts val="600"/>
              </a:spcBef>
              <a:buClr>
                <a:srgbClr val="006600"/>
              </a:buClr>
              <a:buFont typeface="Courier New" pitchFamily="49" charset="0"/>
              <a:buChar char="o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Обследование на предмет реализуемости облака у заказчика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1800"/>
              </a:spcBef>
              <a:buClr>
                <a:srgbClr val="006600"/>
              </a:buClr>
              <a:buFont typeface="Arial" pitchFamily="34" charset="0"/>
              <a:buChar char="•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Построение внутренних частных облаков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1200150" lvl="1" indent="-457200">
              <a:spcBef>
                <a:spcPts val="600"/>
              </a:spcBef>
              <a:buClr>
                <a:srgbClr val="006600"/>
              </a:buClr>
              <a:buFont typeface="Courier New" pitchFamily="49" charset="0"/>
              <a:buChar char="o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Придание «эластичности»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дата-центрам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1200150" lvl="1" indent="-457200">
              <a:spcBef>
                <a:spcPts val="600"/>
              </a:spcBef>
              <a:buClr>
                <a:srgbClr val="006600"/>
              </a:buClr>
              <a:buFont typeface="Courier New" pitchFamily="49" charset="0"/>
              <a:buChar char="o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Придание «эластичности»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десктопам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1200150" lvl="1" indent="-457200">
              <a:spcBef>
                <a:spcPts val="600"/>
              </a:spcBef>
              <a:buClr>
                <a:srgbClr val="006600"/>
              </a:buClr>
              <a:buFont typeface="Courier New" pitchFamily="49" charset="0"/>
              <a:buChar char="o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Сокращение затрат на эксплуатацию ИТ-инфраструктуры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1800"/>
              </a:spcBef>
              <a:buClr>
                <a:srgbClr val="006600"/>
              </a:buClr>
              <a:buFont typeface="Arial" pitchFamily="34" charset="0"/>
              <a:buChar char="•"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Использование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дата-центра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КРОК как внешнего </a:t>
            </a:r>
            <a:r>
              <a:rPr lang="en-US" sz="1800" dirty="0" smtClean="0">
                <a:latin typeface="Arial" pitchFamily="34" charset="0"/>
                <a:cs typeface="Arial" pitchFamily="34" charset="0"/>
              </a:rPr>
              <a:t>IaaS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-облака 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1200150" lvl="1" indent="-457200">
              <a:spcBef>
                <a:spcPts val="600"/>
              </a:spcBef>
              <a:buClr>
                <a:srgbClr val="006600"/>
              </a:buClr>
              <a:buFont typeface="Courier New" pitchFamily="49" charset="0"/>
              <a:buChar char="o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Временное решение (как этап внедрения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ERP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)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1200150" lvl="1" indent="-457200">
              <a:spcBef>
                <a:spcPts val="600"/>
              </a:spcBef>
              <a:buClr>
                <a:srgbClr val="006600"/>
              </a:buClr>
              <a:buFont typeface="Courier New" pitchFamily="49" charset="0"/>
              <a:buChar char="o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Решение для тестовых сред и разработки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1200150" lvl="1" indent="-457200">
              <a:spcBef>
                <a:spcPts val="600"/>
              </a:spcBef>
              <a:buClr>
                <a:srgbClr val="006600"/>
              </a:buClr>
              <a:buFont typeface="Courier New" pitchFamily="49" charset="0"/>
              <a:buChar char="o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Дополнительные вычислительные мощности, доступные по требованию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1200150" lvl="1" indent="-457200">
              <a:spcBef>
                <a:spcPts val="600"/>
              </a:spcBef>
              <a:buClr>
                <a:srgbClr val="006600"/>
              </a:buClr>
              <a:buFont typeface="Courier New" pitchFamily="49" charset="0"/>
              <a:buChar char="o"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Резервный «облачный» ЦОД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5750" y="1314450"/>
            <a:ext cx="885825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sz="3400" dirty="0">
                <a:solidFill>
                  <a:srgbClr val="006600"/>
                </a:solidFill>
                <a:latin typeface="+mn-lt"/>
              </a:rPr>
              <a:t>Что мы предлагаем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7162800" cy="4419600"/>
          </a:xfrm>
        </p:spPr>
        <p:txBody>
          <a:bodyPr/>
          <a:lstStyle/>
          <a:p>
            <a:pPr marL="457200" indent="-457200">
              <a:spcBef>
                <a:spcPts val="600"/>
              </a:spcBef>
              <a:buClr>
                <a:srgbClr val="006600"/>
              </a:buClr>
              <a:buFont typeface="Arial" pitchFamily="34" charset="0"/>
              <a:buChar char="•"/>
              <a:defRPr/>
            </a:pPr>
            <a:r>
              <a:rPr lang="en-US" sz="1800" dirty="0" smtClean="0">
                <a:latin typeface="Arial" pitchFamily="34" charset="0"/>
                <a:cs typeface="Arial" pitchFamily="34" charset="0"/>
              </a:rPr>
              <a:t>SaaS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-решения в </a:t>
            </a:r>
            <a:r>
              <a:rPr lang="ru-RU" sz="1800" dirty="0" err="1" smtClean="0">
                <a:latin typeface="Arial" pitchFamily="34" charset="0"/>
                <a:cs typeface="Arial" pitchFamily="34" charset="0"/>
              </a:rPr>
              <a:t>дата-центре</a:t>
            </a:r>
            <a:r>
              <a:rPr lang="ru-RU" sz="1800" dirty="0" smtClean="0">
                <a:latin typeface="Arial" pitchFamily="34" charset="0"/>
                <a:cs typeface="Arial" pitchFamily="34" charset="0"/>
              </a:rPr>
              <a:t> КРОК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1200150" lvl="1" indent="-457200">
              <a:spcBef>
                <a:spcPts val="600"/>
              </a:spcBef>
              <a:buClr>
                <a:srgbClr val="006600"/>
              </a:buClr>
              <a:buFont typeface="Courier New" pitchFamily="49" charset="0"/>
              <a:buChar char="o"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Инфраструктурные решения: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Exchange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400" dirty="0" err="1" smtClean="0">
                <a:latin typeface="Arial" pitchFamily="34" charset="0"/>
                <a:cs typeface="Arial" pitchFamily="34" charset="0"/>
              </a:rPr>
              <a:t>ServiceDesk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и другие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1200150" lvl="1" indent="-457200">
              <a:spcBef>
                <a:spcPts val="600"/>
              </a:spcBef>
              <a:buClr>
                <a:srgbClr val="006600"/>
              </a:buClr>
              <a:buFont typeface="Courier New" pitchFamily="49" charset="0"/>
              <a:buChar char="o"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Полное </a:t>
            </a:r>
            <a:r>
              <a:rPr lang="ru-RU" sz="1400" dirty="0" err="1" smtClean="0">
                <a:latin typeface="Arial" pitchFamily="34" charset="0"/>
                <a:cs typeface="Arial" pitchFamily="34" charset="0"/>
              </a:rPr>
              <a:t>портфолио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 бизнес-приложений, доступных по модели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SaaS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: от совместной работы до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ERP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-решений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457200" indent="-457200">
              <a:spcBef>
                <a:spcPts val="2400"/>
              </a:spcBef>
              <a:buClr>
                <a:srgbClr val="006600"/>
              </a:buClr>
              <a:buFont typeface="Arial" pitchFamily="34" charset="0"/>
              <a:buChar char="•"/>
              <a:defRPr/>
            </a:pPr>
            <a:r>
              <a:rPr lang="ru-RU" sz="1800" dirty="0" smtClean="0">
                <a:latin typeface="Arial" pitchFamily="34" charset="0"/>
                <a:cs typeface="Arial" pitchFamily="34" charset="0"/>
              </a:rPr>
              <a:t>Услуги по переносу бизнес-приложений на облачные платформы</a:t>
            </a:r>
            <a:endParaRPr lang="en-US" sz="1800" dirty="0" smtClean="0">
              <a:latin typeface="Arial" pitchFamily="34" charset="0"/>
              <a:cs typeface="Arial" pitchFamily="34" charset="0"/>
            </a:endParaRPr>
          </a:p>
          <a:p>
            <a:pPr marL="1200150" lvl="1" indent="-457200">
              <a:spcBef>
                <a:spcPts val="600"/>
              </a:spcBef>
              <a:buClr>
                <a:srgbClr val="006600"/>
              </a:buClr>
              <a:buFont typeface="Courier New" pitchFamily="49" charset="0"/>
              <a:buChar char="o"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Интеграция бизнес-приложений с ведущими «облачными» платформами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PaaS</a:t>
            </a:r>
          </a:p>
          <a:p>
            <a:pPr marL="1200150" lvl="1" indent="-457200">
              <a:spcBef>
                <a:spcPts val="600"/>
              </a:spcBef>
              <a:buClr>
                <a:srgbClr val="006600"/>
              </a:buClr>
              <a:buFont typeface="Courier New" pitchFamily="49" charset="0"/>
              <a:buChar char="o"/>
              <a:defRPr/>
            </a:pPr>
            <a:r>
              <a:rPr lang="ru-RU" sz="1400" dirty="0" smtClean="0">
                <a:latin typeface="Arial" pitchFamily="34" charset="0"/>
                <a:cs typeface="Arial" pitchFamily="34" charset="0"/>
              </a:rPr>
              <a:t>Разработка решений на базе </a:t>
            </a:r>
            <a:r>
              <a:rPr lang="en-US" sz="1400" dirty="0" smtClean="0">
                <a:latin typeface="Arial" pitchFamily="34" charset="0"/>
                <a:cs typeface="Arial" pitchFamily="34" charset="0"/>
              </a:rPr>
              <a:t>PaaS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«облаков» с нуля</a:t>
            </a: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indent="-457200">
              <a:spcBef>
                <a:spcPts val="600"/>
              </a:spcBef>
              <a:defRPr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5750" y="1314450"/>
            <a:ext cx="885825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sz="3400" dirty="0">
                <a:solidFill>
                  <a:srgbClr val="006600"/>
                </a:solidFill>
                <a:latin typeface="+mn-lt"/>
              </a:rPr>
              <a:t>Что мы предлагаем</a:t>
            </a:r>
          </a:p>
        </p:txBody>
      </p:sp>
      <p:sp>
        <p:nvSpPr>
          <p:cNvPr id="56324" name="TextBox 4"/>
          <p:cNvSpPr txBox="1">
            <a:spLocks noChangeArrowheads="1"/>
          </p:cNvSpPr>
          <p:nvPr/>
        </p:nvSpPr>
        <p:spPr bwMode="auto">
          <a:xfrm>
            <a:off x="747007" y="5791200"/>
            <a:ext cx="7335663" cy="90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Aft>
                <a:spcPts val="600"/>
              </a:spcAft>
            </a:pPr>
            <a:r>
              <a:rPr lang="ru-RU" sz="2400" dirty="0">
                <a:solidFill>
                  <a:srgbClr val="006600"/>
                </a:solidFill>
              </a:rPr>
              <a:t>Наша платформа: </a:t>
            </a:r>
            <a:r>
              <a:rPr lang="ru-RU" sz="2400" dirty="0" smtClean="0">
                <a:solidFill>
                  <a:srgbClr val="006600"/>
                </a:solidFill>
              </a:rPr>
              <a:t>дата</a:t>
            </a:r>
            <a:r>
              <a:rPr lang="en-US" sz="2400" dirty="0" smtClean="0">
                <a:solidFill>
                  <a:srgbClr val="006600"/>
                </a:solidFill>
              </a:rPr>
              <a:t>-</a:t>
            </a:r>
            <a:r>
              <a:rPr lang="ru-RU" sz="2400" dirty="0" smtClean="0">
                <a:solidFill>
                  <a:srgbClr val="006600"/>
                </a:solidFill>
              </a:rPr>
              <a:t>центр </a:t>
            </a:r>
            <a:r>
              <a:rPr lang="ru-RU" sz="2400" dirty="0">
                <a:solidFill>
                  <a:srgbClr val="006600"/>
                </a:solidFill>
              </a:rPr>
              <a:t>КРОК. </a:t>
            </a:r>
            <a:endParaRPr lang="en-US" sz="2400" dirty="0">
              <a:solidFill>
                <a:srgbClr val="006600"/>
              </a:solidFill>
            </a:endParaRPr>
          </a:p>
          <a:p>
            <a:pPr algn="ctr">
              <a:spcAft>
                <a:spcPts val="600"/>
              </a:spcAft>
            </a:pPr>
            <a:r>
              <a:rPr lang="ru-RU" sz="2400" dirty="0">
                <a:solidFill>
                  <a:srgbClr val="006600"/>
                </a:solidFill>
              </a:rPr>
              <a:t>Виртуальный тур по </a:t>
            </a:r>
            <a:r>
              <a:rPr lang="ru-RU" sz="2400" dirty="0" smtClean="0">
                <a:solidFill>
                  <a:srgbClr val="006600"/>
                </a:solidFill>
              </a:rPr>
              <a:t>дата</a:t>
            </a:r>
            <a:r>
              <a:rPr lang="en-US" sz="2400" dirty="0" smtClean="0">
                <a:solidFill>
                  <a:srgbClr val="006600"/>
                </a:solidFill>
              </a:rPr>
              <a:t>-</a:t>
            </a:r>
            <a:r>
              <a:rPr lang="ru-RU" sz="2400" dirty="0" smtClean="0">
                <a:solidFill>
                  <a:srgbClr val="006600"/>
                </a:solidFill>
              </a:rPr>
              <a:t>центру</a:t>
            </a:r>
            <a:r>
              <a:rPr lang="ru-RU" sz="2400" dirty="0">
                <a:solidFill>
                  <a:srgbClr val="006600"/>
                </a:solidFill>
              </a:rPr>
              <a:t>: </a:t>
            </a:r>
            <a:r>
              <a:rPr lang="en-US" sz="2400" b="1" dirty="0">
                <a:solidFill>
                  <a:srgbClr val="006600"/>
                </a:solidFill>
              </a:rPr>
              <a:t>www.croc.ru/dc</a:t>
            </a:r>
            <a:endParaRPr lang="en-US" sz="24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5181600" y="4648200"/>
            <a:ext cx="3514725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5000"/>
              </a:lnSpc>
              <a:spcBef>
                <a:spcPct val="20000"/>
              </a:spcBef>
              <a:spcAft>
                <a:spcPct val="100000"/>
              </a:spcAft>
              <a:buClr>
                <a:schemeClr val="tx2"/>
              </a:buClr>
              <a:defRPr/>
            </a:pPr>
            <a:r>
              <a:rPr lang="ru-RU" kern="0" dirty="0">
                <a:latin typeface="+mn-lt"/>
              </a:rPr>
              <a:t>Руслан Заединов </a:t>
            </a:r>
            <a:r>
              <a:rPr lang="ru-RU" b="1" kern="0" dirty="0">
                <a:latin typeface="+mn-lt"/>
              </a:rPr>
              <a:t/>
            </a:r>
            <a:br>
              <a:rPr lang="ru-RU" b="1" kern="0" dirty="0">
                <a:latin typeface="+mn-lt"/>
              </a:rPr>
            </a:br>
            <a:r>
              <a:rPr lang="ru-RU" b="1" kern="0" dirty="0">
                <a:latin typeface="+mn-lt"/>
              </a:rPr>
              <a:t/>
            </a:r>
            <a:br>
              <a:rPr lang="ru-RU" b="1" kern="0" dirty="0">
                <a:latin typeface="+mn-lt"/>
              </a:rPr>
            </a:br>
            <a:r>
              <a:rPr lang="ru-RU" kern="0" cap="all" spc="100" dirty="0">
                <a:latin typeface="+mn-lt"/>
              </a:rPr>
              <a:t>руководитель направления ЦОД</a:t>
            </a:r>
            <a:br>
              <a:rPr lang="ru-RU" kern="0" cap="all" spc="100" dirty="0">
                <a:latin typeface="+mn-lt"/>
              </a:rPr>
            </a:br>
            <a:r>
              <a:rPr lang="ru-RU" kern="0" cap="all" spc="100" dirty="0">
                <a:latin typeface="+mn-lt"/>
              </a:rPr>
              <a:t>компании </a:t>
            </a:r>
            <a:r>
              <a:rPr lang="ru-RU" kern="0" cap="all" spc="100" dirty="0" smtClean="0">
                <a:latin typeface="+mn-lt"/>
              </a:rPr>
              <a:t>КРОК</a:t>
            </a:r>
            <a:br>
              <a:rPr lang="ru-RU" kern="0" cap="all" spc="100" dirty="0" smtClean="0">
                <a:latin typeface="+mn-lt"/>
              </a:rPr>
            </a:br>
            <a:r>
              <a:rPr lang="en-US" kern="0" spc="100" dirty="0" smtClean="0">
                <a:latin typeface="+mn-lt"/>
              </a:rPr>
              <a:t>E-mail: rzaedinov@croc.ru</a:t>
            </a:r>
            <a:br>
              <a:rPr lang="en-US" kern="0" spc="100" dirty="0" smtClean="0">
                <a:latin typeface="+mn-lt"/>
              </a:rPr>
            </a:br>
            <a:r>
              <a:rPr lang="ru-RU" kern="0" spc="100" dirty="0" smtClean="0">
                <a:latin typeface="+mn-lt"/>
              </a:rPr>
              <a:t>Тел.:</a:t>
            </a:r>
            <a:r>
              <a:rPr lang="ru-RU" kern="0" spc="100" dirty="0" smtClean="0">
                <a:latin typeface="+mn-lt"/>
                <a:sym typeface="Wingdings" pitchFamily="2" charset="2"/>
              </a:rPr>
              <a:t>(495)974 2277 (2607)</a:t>
            </a:r>
            <a:endParaRPr lang="ru-RU" kern="0" cap="all" spc="100" dirty="0" smtClean="0">
              <a:latin typeface="+mn-lt"/>
            </a:endParaRPr>
          </a:p>
          <a:p>
            <a:pPr>
              <a:lnSpc>
                <a:spcPct val="95000"/>
              </a:lnSpc>
              <a:spcBef>
                <a:spcPct val="20000"/>
              </a:spcBef>
              <a:spcAft>
                <a:spcPct val="100000"/>
              </a:spcAft>
              <a:buClr>
                <a:schemeClr val="tx2"/>
              </a:buClr>
              <a:defRPr/>
            </a:pPr>
            <a:endParaRPr lang="ru-RU" kern="0" cap="all" spc="100" dirty="0">
              <a:latin typeface="+mn-lt"/>
            </a:endParaRPr>
          </a:p>
        </p:txBody>
      </p:sp>
      <p:sp>
        <p:nvSpPr>
          <p:cNvPr id="5" name="Rectangle 4"/>
          <p:cNvSpPr txBox="1">
            <a:spLocks noChangeArrowheads="1"/>
          </p:cNvSpPr>
          <p:nvPr/>
        </p:nvSpPr>
        <p:spPr bwMode="auto">
          <a:xfrm>
            <a:off x="457200" y="2895600"/>
            <a:ext cx="7878763" cy="98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kern="0" cap="all" dirty="0" smtClean="0">
                <a:solidFill>
                  <a:srgbClr val="006600"/>
                </a:solidFill>
              </a:rPr>
              <a:t>Спасибо за внимание</a:t>
            </a:r>
            <a:r>
              <a:rPr lang="ru-RU" sz="3400" kern="0" cap="all" dirty="0" smtClean="0">
                <a:solidFill>
                  <a:srgbClr val="008000"/>
                </a:solidFill>
              </a:rPr>
              <a:t>!</a:t>
            </a:r>
            <a:endParaRPr lang="ru-RU" sz="3400" kern="0" cap="all" dirty="0">
              <a:solidFill>
                <a:srgbClr val="008000"/>
              </a:solidFill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5750" y="1314450"/>
            <a:ext cx="885825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sz="3400" dirty="0" smtClean="0">
                <a:solidFill>
                  <a:srgbClr val="006600"/>
                </a:solidFill>
                <a:latin typeface="+mn-lt"/>
              </a:rPr>
              <a:t>ЦОД – как это было…</a:t>
            </a:r>
            <a:endParaRPr lang="ru-RU" sz="3400" dirty="0">
              <a:solidFill>
                <a:srgbClr val="006600"/>
              </a:solidFill>
              <a:latin typeface="+mn-lt"/>
            </a:endParaRP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2041967"/>
            <a:ext cx="6248400" cy="4587433"/>
          </a:xfrm>
          <a:prstGeom prst="rect">
            <a:avLst/>
          </a:prstGeom>
          <a:noFill/>
          <a:ln w="3175">
            <a:solidFill>
              <a:schemeClr val="accent1"/>
            </a:solidFill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Oval 6"/>
          <p:cNvSpPr/>
          <p:nvPr/>
        </p:nvSpPr>
        <p:spPr>
          <a:xfrm rot="20132149">
            <a:off x="7131921" y="5455521"/>
            <a:ext cx="1219200" cy="1219200"/>
          </a:xfrm>
          <a:prstGeom prst="ellipse">
            <a:avLst/>
          </a:prstGeom>
          <a:noFill/>
          <a:ln w="127000">
            <a:solidFill>
              <a:schemeClr val="accent1">
                <a:shade val="50000"/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2008</a:t>
            </a:r>
            <a:endParaRPr lang="ru-RU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371600" y="1981200"/>
            <a:ext cx="6248400" cy="4724400"/>
          </a:xfrm>
          <a:prstGeom prst="rect">
            <a:avLst/>
          </a:prstGeom>
          <a:solidFill>
            <a:schemeClr val="accent1">
              <a:alpha val="15000"/>
            </a:schemeClr>
          </a:solidFill>
          <a:ln w="317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</p:nvPr>
        </p:nvGraphicFramePr>
        <p:xfrm>
          <a:off x="0" y="2057400"/>
          <a:ext cx="9144000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33350" y="1295400"/>
            <a:ext cx="901065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sz="3400" dirty="0" smtClean="0">
                <a:solidFill>
                  <a:srgbClr val="006600"/>
                </a:solidFill>
                <a:latin typeface="+mn-lt"/>
              </a:rPr>
              <a:t>Основные тенденции трансформации ЦОД</a:t>
            </a:r>
            <a:endParaRPr lang="ru-RU" sz="3400" dirty="0">
              <a:solidFill>
                <a:srgbClr val="006600"/>
              </a:solidFill>
              <a:latin typeface="+mn-lt"/>
            </a:endParaRPr>
          </a:p>
        </p:txBody>
      </p:sp>
      <p:sp>
        <p:nvSpPr>
          <p:cNvPr id="25" name="Oval 24"/>
          <p:cNvSpPr/>
          <p:nvPr/>
        </p:nvSpPr>
        <p:spPr>
          <a:xfrm rot="20132149">
            <a:off x="7131921" y="5455521"/>
            <a:ext cx="1219200" cy="1219200"/>
          </a:xfrm>
          <a:prstGeom prst="ellipse">
            <a:avLst/>
          </a:prstGeom>
          <a:noFill/>
          <a:ln w="127000">
            <a:solidFill>
              <a:schemeClr val="accent1">
                <a:shade val="50000"/>
                <a:alpha val="67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20</a:t>
            </a:r>
            <a:r>
              <a:rPr lang="en-US" sz="2000" b="1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10</a:t>
            </a:r>
            <a:endParaRPr lang="ru-RU" sz="2000" b="1" dirty="0">
              <a:solidFill>
                <a:schemeClr val="accent2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228600" y="2286000"/>
          <a:ext cx="87630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5750" y="1314450"/>
            <a:ext cx="885825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sz="3400" dirty="0" smtClean="0">
                <a:solidFill>
                  <a:srgbClr val="006600"/>
                </a:solidFill>
                <a:latin typeface="+mn-lt"/>
              </a:rPr>
              <a:t>Ключевые моменты трансформации</a:t>
            </a:r>
            <a:endParaRPr lang="ru-RU" sz="3400" dirty="0">
              <a:solidFill>
                <a:srgbClr val="006600"/>
              </a:solidFill>
              <a:latin typeface="+mn-lt"/>
            </a:endParaRP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6200" y="1600200"/>
            <a:ext cx="1752600" cy="381000"/>
          </a:xfrm>
          <a:prstGeom prst="rect">
            <a:avLst/>
          </a:prstGeom>
          <a:solidFill>
            <a:srgbClr val="0066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2895600" y="1600200"/>
            <a:ext cx="762000" cy="381000"/>
          </a:xfrm>
          <a:prstGeom prst="rect">
            <a:avLst/>
          </a:prstGeom>
          <a:solidFill>
            <a:srgbClr val="0066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Rectangle 12"/>
          <p:cNvSpPr/>
          <p:nvPr/>
        </p:nvSpPr>
        <p:spPr>
          <a:xfrm>
            <a:off x="4876800" y="1600200"/>
            <a:ext cx="762000" cy="381000"/>
          </a:xfrm>
          <a:prstGeom prst="rect">
            <a:avLst/>
          </a:prstGeom>
          <a:solidFill>
            <a:srgbClr val="0066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Rectangle 13"/>
          <p:cNvSpPr/>
          <p:nvPr/>
        </p:nvSpPr>
        <p:spPr>
          <a:xfrm>
            <a:off x="6781800" y="1600200"/>
            <a:ext cx="762000" cy="381000"/>
          </a:xfrm>
          <a:prstGeom prst="rect">
            <a:avLst/>
          </a:prstGeom>
          <a:solidFill>
            <a:srgbClr val="0066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304800" y="1574305"/>
            <a:ext cx="694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ЦОД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200" y="2057400"/>
            <a:ext cx="13003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/>
              <a:t>Сервисы в ЦОД</a:t>
            </a:r>
            <a:endParaRPr lang="ru-RU" sz="11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6200" y="2862590"/>
            <a:ext cx="137730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/>
              <a:t>Процессы в ЦОД</a:t>
            </a:r>
            <a:endParaRPr lang="ru-RU" sz="11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6200" y="4141113"/>
            <a:ext cx="135485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b="1" dirty="0" smtClean="0"/>
              <a:t>Инфраструктура</a:t>
            </a:r>
          </a:p>
          <a:p>
            <a:r>
              <a:rPr lang="ru-RU" sz="1100" b="1" dirty="0" smtClean="0"/>
              <a:t>ЦОД</a:t>
            </a:r>
            <a:endParaRPr lang="ru-RU" sz="1100" b="1" dirty="0"/>
          </a:p>
        </p:txBody>
      </p:sp>
      <p:pic>
        <p:nvPicPr>
          <p:cNvPr id="145411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" y="1447800"/>
            <a:ext cx="899160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5750" y="1295400"/>
            <a:ext cx="885825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en-US" sz="3400" dirty="0" smtClean="0">
                <a:solidFill>
                  <a:srgbClr val="006600"/>
                </a:solidFill>
                <a:latin typeface="+mn-lt"/>
              </a:rPr>
              <a:t>Cloud Computing. </a:t>
            </a:r>
            <a:r>
              <a:rPr lang="ru-RU" sz="3400" dirty="0" smtClean="0">
                <a:solidFill>
                  <a:srgbClr val="006600"/>
                </a:solidFill>
                <a:latin typeface="+mn-lt"/>
              </a:rPr>
              <a:t>Определение</a:t>
            </a:r>
            <a:endParaRPr lang="ru-RU" sz="3400" dirty="0">
              <a:solidFill>
                <a:srgbClr val="006600"/>
              </a:solidFill>
              <a:latin typeface="+mn-lt"/>
            </a:endParaRPr>
          </a:p>
        </p:txBody>
      </p:sp>
      <p:graphicFrame>
        <p:nvGraphicFramePr>
          <p:cNvPr id="8" name="Content Placeholder 4"/>
          <p:cNvGraphicFramePr>
            <a:graphicFrameLocks noGrp="1"/>
          </p:cNvGraphicFramePr>
          <p:nvPr>
            <p:ph idx="1"/>
          </p:nvPr>
        </p:nvGraphicFramePr>
        <p:xfrm>
          <a:off x="990600" y="1981200"/>
          <a:ext cx="72390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9" name="Group 8"/>
          <p:cNvGrpSpPr/>
          <p:nvPr/>
        </p:nvGrpSpPr>
        <p:grpSpPr>
          <a:xfrm>
            <a:off x="1143000" y="4419600"/>
            <a:ext cx="5867400" cy="1981200"/>
            <a:chOff x="152400" y="4419600"/>
            <a:chExt cx="5867400" cy="1981200"/>
          </a:xfrm>
        </p:grpSpPr>
        <p:sp>
          <p:nvSpPr>
            <p:cNvPr id="12" name="Cloud 11"/>
            <p:cNvSpPr/>
            <p:nvPr/>
          </p:nvSpPr>
          <p:spPr>
            <a:xfrm>
              <a:off x="685800" y="5029200"/>
              <a:ext cx="4800600" cy="1371600"/>
            </a:xfrm>
            <a:prstGeom prst="cloud">
              <a:avLst/>
            </a:prstGeom>
            <a:blipFill>
              <a:blip r:embed="rId7" cstate="print"/>
              <a:tile tx="0" ty="0" sx="100000" sy="100000" flip="none" algn="tl"/>
            </a:blipFill>
            <a:ln w="15875">
              <a:solidFill>
                <a:srgbClr val="473EF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3254" name="Rectangle 8"/>
            <p:cNvSpPr>
              <a:spLocks noChangeArrowheads="1"/>
            </p:cNvSpPr>
            <p:nvPr/>
          </p:nvSpPr>
          <p:spPr bwMode="auto">
            <a:xfrm>
              <a:off x="1295400" y="5171182"/>
              <a:ext cx="3505200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ru-RU" sz="3200" b="1" i="1" dirty="0" smtClean="0">
                  <a:solidFill>
                    <a:srgbClr val="002B82"/>
                  </a:solidFill>
                  <a:cs typeface="Arial" pitchFamily="34" charset="0"/>
                </a:rPr>
                <a:t>Облачные вычисления!</a:t>
              </a:r>
              <a:endParaRPr lang="ru-RU" sz="3200" b="1" i="1" dirty="0">
                <a:solidFill>
                  <a:srgbClr val="002B82"/>
                </a:solidFill>
                <a:cs typeface="Arial" pitchFamily="34" charset="0"/>
              </a:endParaRPr>
            </a:p>
          </p:txBody>
        </p:sp>
        <p:sp>
          <p:nvSpPr>
            <p:cNvPr id="10" name="Right Brace 9"/>
            <p:cNvSpPr/>
            <p:nvPr/>
          </p:nvSpPr>
          <p:spPr bwMode="auto">
            <a:xfrm rot="5400000">
              <a:off x="2857500" y="1714500"/>
              <a:ext cx="457200" cy="5867400"/>
            </a:xfrm>
            <a:prstGeom prst="rightBrace">
              <a:avLst>
                <a:gd name="adj1" fmla="val 58951"/>
                <a:gd name="adj2" fmla="val 50000"/>
              </a:avLst>
            </a:prstGeom>
            <a:ln w="38100">
              <a:solidFill>
                <a:srgbClr val="002B8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5750" y="1314450"/>
            <a:ext cx="885825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sz="3400" dirty="0">
                <a:solidFill>
                  <a:srgbClr val="006600"/>
                </a:solidFill>
                <a:latin typeface="+mn-lt"/>
              </a:rPr>
              <a:t>Какие бывают «облака»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57200" y="2209800"/>
          <a:ext cx="8305800" cy="384048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295400"/>
                <a:gridCol w="3276600"/>
                <a:gridCol w="3733800"/>
              </a:tblGrid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Модель облачной услуги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Что это такое?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Зачем и кто это уже сделал?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IaaS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Эластичная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среда разнородных ресурсов: серверных, сетевых, ресурсов хранения.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288000" indent="-288000" algn="l">
                        <a:buFont typeface="Arial" pitchFamily="34" charset="0"/>
                        <a:buChar char="•"/>
                      </a:pPr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Позволяет гибко и</a:t>
                      </a:r>
                      <a:r>
                        <a:rPr lang="ru-RU" sz="1600" baseline="0" dirty="0" smtClean="0">
                          <a:latin typeface="Arial" pitchFamily="34" charset="0"/>
                          <a:cs typeface="Arial" pitchFamily="34" charset="0"/>
                        </a:rPr>
                        <a:t> на ходу переконфигурировать платформы</a:t>
                      </a:r>
                    </a:p>
                    <a:p>
                      <a:pPr marL="288000" indent="-288000" algn="l">
                        <a:buFont typeface="Arial" pitchFamily="34" charset="0"/>
                        <a:buChar char="•"/>
                      </a:pP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Amazon,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Rackspace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,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Gogrid</a:t>
                      </a:r>
                      <a:endParaRPr lang="en-US" sz="1600" baseline="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288000" indent="-288000" algn="l">
                        <a:buFont typeface="Arial" pitchFamily="34" charset="0"/>
                        <a:buChar char="•"/>
                      </a:pPr>
                      <a:r>
                        <a:rPr lang="ru-RU" sz="1600" b="0" i="1" baseline="0" dirty="0" smtClean="0">
                          <a:latin typeface="Arial" pitchFamily="34" charset="0"/>
                          <a:cs typeface="Arial" pitchFamily="34" charset="0"/>
                        </a:rPr>
                        <a:t>Применимо у любого заказчика</a:t>
                      </a:r>
                      <a:endParaRPr lang="ru-RU" sz="1600" b="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PaaS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Интерфейс управления 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IaaS </a:t>
                      </a:r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из приложений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288000" marR="0" lvl="0" indent="-28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Позволяет управлять облаком из прикладных систем</a:t>
                      </a:r>
                    </a:p>
                    <a:p>
                      <a:pPr marL="288000" marR="0" lvl="0" indent="-28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Google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7620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SaaS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Модель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продажи ПО как услуги из внешнего </a:t>
                      </a:r>
                      <a:r>
                        <a:rPr lang="en-US" baseline="0" dirty="0" smtClean="0">
                          <a:latin typeface="Arial" pitchFamily="34" charset="0"/>
                          <a:cs typeface="Arial" pitchFamily="34" charset="0"/>
                        </a:rPr>
                        <a:t>IaaS-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облака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288000" marR="0" lvl="0" indent="-28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Позволяет сократить расходы на внедрение и сопровождение ПО</a:t>
                      </a:r>
                    </a:p>
                    <a:p>
                      <a:pPr marL="288000" marR="0" lvl="0" indent="-2880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Google</a:t>
                      </a:r>
                      <a:r>
                        <a:rPr kumimoji="0" lang="ru-RU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</a:t>
                      </a:r>
                      <a:r>
                        <a:rPr kumimoji="0" 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Salesforce.com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3"/>
          <p:cNvGrpSpPr>
            <a:grpSpLocks/>
          </p:cNvGrpSpPr>
          <p:nvPr/>
        </p:nvGrpSpPr>
        <p:grpSpPr bwMode="auto">
          <a:xfrm>
            <a:off x="609600" y="2133600"/>
            <a:ext cx="7696200" cy="762000"/>
            <a:chOff x="609600" y="2133600"/>
            <a:chExt cx="7696200" cy="762000"/>
          </a:xfrm>
        </p:grpSpPr>
        <p:sp>
          <p:nvSpPr>
            <p:cNvPr id="53" name="Rounded Rectangle 52"/>
            <p:cNvSpPr/>
            <p:nvPr/>
          </p:nvSpPr>
          <p:spPr>
            <a:xfrm>
              <a:off x="609600" y="2133600"/>
              <a:ext cx="7696200" cy="7620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/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192" name="TextBox 59"/>
            <p:cNvSpPr txBox="1">
              <a:spLocks noChangeArrowheads="1"/>
            </p:cNvSpPr>
            <p:nvPr/>
          </p:nvSpPr>
          <p:spPr bwMode="auto">
            <a:xfrm>
              <a:off x="762000" y="2362200"/>
              <a:ext cx="6848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SaaS</a:t>
              </a:r>
            </a:p>
          </p:txBody>
        </p:sp>
        <p:pic>
          <p:nvPicPr>
            <p:cNvPr id="48193" name="Picture 10" descr="C:\Documents and Settings\rzaedinov\Local Settings\Temporary Internet Files\Content.IE5\DJH76JVL\MCj03700140000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23660" y="2286000"/>
              <a:ext cx="465820" cy="5058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82"/>
          <p:cNvGrpSpPr>
            <a:grpSpLocks/>
          </p:cNvGrpSpPr>
          <p:nvPr/>
        </p:nvGrpSpPr>
        <p:grpSpPr bwMode="auto">
          <a:xfrm>
            <a:off x="609600" y="3048000"/>
            <a:ext cx="7696200" cy="762000"/>
            <a:chOff x="609600" y="3048000"/>
            <a:chExt cx="7696200" cy="762000"/>
          </a:xfrm>
        </p:grpSpPr>
        <p:sp>
          <p:nvSpPr>
            <p:cNvPr id="52" name="Rounded Rectangle 51"/>
            <p:cNvSpPr/>
            <p:nvPr/>
          </p:nvSpPr>
          <p:spPr>
            <a:xfrm>
              <a:off x="609600" y="3048000"/>
              <a:ext cx="7696200" cy="7620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/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187" name="TextBox 58"/>
            <p:cNvSpPr txBox="1">
              <a:spLocks noChangeArrowheads="1"/>
            </p:cNvSpPr>
            <p:nvPr/>
          </p:nvSpPr>
          <p:spPr bwMode="auto">
            <a:xfrm>
              <a:off x="762000" y="3276600"/>
              <a:ext cx="684803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PaaS</a:t>
              </a:r>
            </a:p>
          </p:txBody>
        </p:sp>
        <p:grpSp>
          <p:nvGrpSpPr>
            <p:cNvPr id="48188" name="Group 80"/>
            <p:cNvGrpSpPr>
              <a:grpSpLocks/>
            </p:cNvGrpSpPr>
            <p:nvPr/>
          </p:nvGrpSpPr>
          <p:grpSpPr bwMode="auto">
            <a:xfrm>
              <a:off x="1671320" y="3159874"/>
              <a:ext cx="533286" cy="543446"/>
              <a:chOff x="3657714" y="2479877"/>
              <a:chExt cx="1828572" cy="1863409"/>
            </a:xfrm>
          </p:grpSpPr>
          <p:pic>
            <p:nvPicPr>
              <p:cNvPr id="48189" name="Picture 12" descr="C:\Documents and Settings\rzaedinov\Local Settings\Temporary Internet Files\Content.IE5\74D1EK0B\MCj04325990000[1]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3657714" y="2514714"/>
                <a:ext cx="1828572" cy="18285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80" name="TextBox 79"/>
              <p:cNvSpPr txBox="1"/>
              <p:nvPr/>
            </p:nvSpPr>
            <p:spPr>
              <a:xfrm>
                <a:off x="3762226" y="2477309"/>
                <a:ext cx="1273742" cy="794728"/>
              </a:xfrm>
              <a:prstGeom prst="rect">
                <a:avLst/>
              </a:prstGeom>
              <a:noFill/>
            </p:spPr>
            <p:txBody>
              <a:bodyPr wrap="none">
                <a:spAutoFit/>
              </a:bodyPr>
              <a:lstStyle/>
              <a:p>
                <a:pPr>
                  <a:defRPr/>
                </a:pPr>
                <a:r>
                  <a:rPr lang="en-US" sz="900" b="1" dirty="0">
                    <a:latin typeface="+mn-lt"/>
                  </a:rPr>
                  <a:t>API</a:t>
                </a:r>
              </a:p>
            </p:txBody>
          </p:sp>
        </p:grpSp>
      </p:grpSp>
      <p:grpSp>
        <p:nvGrpSpPr>
          <p:cNvPr id="14" name="Group 81"/>
          <p:cNvGrpSpPr>
            <a:grpSpLocks/>
          </p:cNvGrpSpPr>
          <p:nvPr/>
        </p:nvGrpSpPr>
        <p:grpSpPr bwMode="auto">
          <a:xfrm>
            <a:off x="609600" y="3962400"/>
            <a:ext cx="7696200" cy="762000"/>
            <a:chOff x="609600" y="3962400"/>
            <a:chExt cx="7696200" cy="762000"/>
          </a:xfrm>
        </p:grpSpPr>
        <p:sp>
          <p:nvSpPr>
            <p:cNvPr id="50" name="Rounded Rectangle 49"/>
            <p:cNvSpPr/>
            <p:nvPr/>
          </p:nvSpPr>
          <p:spPr>
            <a:xfrm>
              <a:off x="609600" y="3962400"/>
              <a:ext cx="7696200" cy="762000"/>
            </a:xfrm>
            <a:prstGeom prst="roundRect">
              <a:avLst/>
            </a:prstGeom>
            <a:solidFill>
              <a:schemeClr val="tx2">
                <a:lumMod val="20000"/>
                <a:lumOff val="80000"/>
              </a:schemeClr>
            </a:solidFill>
            <a:ln w="12700"/>
            <a:effectLst>
              <a:outerShdw blurRad="50800" dist="762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48180" name="TextBox 57"/>
            <p:cNvSpPr txBox="1">
              <a:spLocks noChangeArrowheads="1"/>
            </p:cNvSpPr>
            <p:nvPr/>
          </p:nvSpPr>
          <p:spPr bwMode="auto">
            <a:xfrm>
              <a:off x="762000" y="4191000"/>
              <a:ext cx="60625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/>
                <a:t>IaaS</a:t>
              </a:r>
            </a:p>
          </p:txBody>
        </p:sp>
        <p:grpSp>
          <p:nvGrpSpPr>
            <p:cNvPr id="48181" name="Group 75"/>
            <p:cNvGrpSpPr>
              <a:grpSpLocks/>
            </p:cNvGrpSpPr>
            <p:nvPr/>
          </p:nvGrpSpPr>
          <p:grpSpPr bwMode="auto">
            <a:xfrm>
              <a:off x="1635760" y="4079240"/>
              <a:ext cx="650240" cy="492760"/>
              <a:chOff x="1635760" y="4079240"/>
              <a:chExt cx="762000" cy="609600"/>
            </a:xfrm>
          </p:grpSpPr>
          <p:sp>
            <p:nvSpPr>
              <p:cNvPr id="75" name="Cloud 74"/>
              <p:cNvSpPr/>
              <p:nvPr/>
            </p:nvSpPr>
            <p:spPr>
              <a:xfrm>
                <a:off x="1635016" y="4080026"/>
                <a:ext cx="762744" cy="608814"/>
              </a:xfrm>
              <a:prstGeom prst="cloud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12700"/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100" b="1" dirty="0">
                  <a:solidFill>
                    <a:schemeClr val="tx1"/>
                  </a:solidFill>
                </a:endParaRPr>
              </a:p>
            </p:txBody>
          </p:sp>
          <p:pic>
            <p:nvPicPr>
              <p:cNvPr id="48183" name="Picture 2" descr="C:\Documents and Settings\rzaedinov\Local Settings\Temporary Internet Files\Content.IE5\74D1EK0B\MCj04339050000[1]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676400" y="4267200"/>
                <a:ext cx="381000" cy="38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184" name="Picture 6" descr="http://www.clker.com/cliparts/6/7/f/5/1241963591245483192srippon_RAM_-_computer_memory.svg.med.png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752600" y="4191000"/>
                <a:ext cx="533400" cy="1173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48185" name="Picture 8" descr="http://www.clker.com/cliparts/9/0/f/5/12408462971352702085Anonymous_Hard_Disk.svg.med.png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 b="21886"/>
              <a:stretch>
                <a:fillRect/>
              </a:stretch>
            </p:blipFill>
            <p:spPr bwMode="auto">
              <a:xfrm>
                <a:off x="1981200" y="4343400"/>
                <a:ext cx="332390" cy="3134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5750" y="1314450"/>
            <a:ext cx="885825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sz="3400" dirty="0">
                <a:solidFill>
                  <a:srgbClr val="006600"/>
                </a:solidFill>
                <a:latin typeface="+mn-lt"/>
              </a:rPr>
              <a:t>Как это выглядит?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609600" y="5257800"/>
            <a:ext cx="4343400" cy="1143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85800" y="5334000"/>
            <a:ext cx="2819400" cy="609600"/>
          </a:xfrm>
          <a:prstGeom prst="roundRect">
            <a:avLst/>
          </a:prstGeom>
          <a:solidFill>
            <a:srgbClr val="FFFF00"/>
          </a:solidFill>
          <a:ln w="12700"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i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Виртуализация: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Xen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KVM, VMware, Hyper-V, </a:t>
            </a:r>
            <a:r>
              <a:rPr lang="en-US" sz="14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zVM</a:t>
            </a:r>
            <a:r>
              <a:rPr lang="en-US" sz="14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…</a:t>
            </a:r>
          </a:p>
        </p:txBody>
      </p:sp>
      <p:sp>
        <p:nvSpPr>
          <p:cNvPr id="48136" name="TextBox 6"/>
          <p:cNvSpPr txBox="1">
            <a:spLocks noChangeArrowheads="1"/>
          </p:cNvSpPr>
          <p:nvPr/>
        </p:nvSpPr>
        <p:spPr bwMode="auto">
          <a:xfrm>
            <a:off x="685800" y="6030913"/>
            <a:ext cx="33893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cs typeface="Arial" pitchFamily="34" charset="0"/>
              </a:rPr>
              <a:t>Серверы</a:t>
            </a:r>
            <a:r>
              <a:rPr lang="en-US" sz="1600">
                <a:cs typeface="Arial" pitchFamily="34" charset="0"/>
              </a:rPr>
              <a:t>: IBM, DELL, HP, SUN, …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105400" y="5257800"/>
            <a:ext cx="1524000" cy="1143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38" name="TextBox 8"/>
          <p:cNvSpPr txBox="1">
            <a:spLocks noChangeArrowheads="1"/>
          </p:cNvSpPr>
          <p:nvPr/>
        </p:nvSpPr>
        <p:spPr bwMode="auto">
          <a:xfrm>
            <a:off x="5165725" y="5816600"/>
            <a:ext cx="10826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cs typeface="Arial" pitchFamily="34" charset="0"/>
              </a:rPr>
              <a:t>Системы</a:t>
            </a:r>
          </a:p>
          <a:p>
            <a:r>
              <a:rPr lang="ru-RU" sz="1600">
                <a:cs typeface="Arial" pitchFamily="34" charset="0"/>
              </a:rPr>
              <a:t>хранения</a:t>
            </a:r>
            <a:endParaRPr lang="en-US" sz="1600">
              <a:cs typeface="Arial" pitchFamily="34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257800" y="5334000"/>
            <a:ext cx="685800" cy="381000"/>
          </a:xfrm>
          <a:prstGeom prst="roundRect">
            <a:avLst/>
          </a:prstGeom>
          <a:solidFill>
            <a:srgbClr val="FFFF00"/>
          </a:solidFill>
          <a:ln w="12700"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Виртуа-лизация</a:t>
            </a:r>
            <a:endParaRPr lang="en-US" sz="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6781800" y="5257800"/>
            <a:ext cx="1524000" cy="1143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 w="12700"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41" name="TextBox 12"/>
          <p:cNvSpPr txBox="1">
            <a:spLocks noChangeArrowheads="1"/>
          </p:cNvSpPr>
          <p:nvPr/>
        </p:nvSpPr>
        <p:spPr bwMode="auto">
          <a:xfrm>
            <a:off x="6858000" y="6062663"/>
            <a:ext cx="64135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600">
                <a:cs typeface="Arial" pitchFamily="34" charset="0"/>
              </a:rPr>
              <a:t>Сеть</a:t>
            </a:r>
            <a:endParaRPr lang="en-US" sz="1600">
              <a:cs typeface="Arial" pitchFamily="34" charset="0"/>
            </a:endParaRPr>
          </a:p>
        </p:txBody>
      </p:sp>
      <p:sp>
        <p:nvSpPr>
          <p:cNvPr id="15" name="Flowchart: Magnetic Disk 14"/>
          <p:cNvSpPr/>
          <p:nvPr/>
        </p:nvSpPr>
        <p:spPr>
          <a:xfrm>
            <a:off x="6248400" y="5867400"/>
            <a:ext cx="304800" cy="381000"/>
          </a:xfrm>
          <a:prstGeom prst="flowChartMagneticDisk">
            <a:avLst/>
          </a:prstGeom>
          <a:gradFill flip="none" rotWithShape="1">
            <a:gsLst>
              <a:gs pos="0">
                <a:srgbClr val="002B82"/>
              </a:gs>
              <a:gs pos="50000">
                <a:srgbClr val="473EFC"/>
              </a:gs>
            </a:gsLst>
            <a:lin ang="0" scaled="1"/>
            <a:tileRect/>
          </a:gradFill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Cube 15"/>
          <p:cNvSpPr/>
          <p:nvPr/>
        </p:nvSpPr>
        <p:spPr>
          <a:xfrm>
            <a:off x="4191000" y="6019800"/>
            <a:ext cx="685800" cy="228600"/>
          </a:xfrm>
          <a:prstGeom prst="cub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>
                  <a:lumMod val="75000"/>
                </a:schemeClr>
              </a:gs>
            </a:gsLst>
            <a:lin ang="0" scaled="1"/>
            <a:tileRect/>
          </a:gradFill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Cube 16"/>
          <p:cNvSpPr/>
          <p:nvPr/>
        </p:nvSpPr>
        <p:spPr>
          <a:xfrm>
            <a:off x="4191000" y="5811838"/>
            <a:ext cx="685800" cy="228600"/>
          </a:xfrm>
          <a:prstGeom prst="cub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>
                  <a:lumMod val="75000"/>
                </a:schemeClr>
              </a:gs>
            </a:gsLst>
            <a:lin ang="0" scaled="1"/>
            <a:tileRect/>
          </a:gradFill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Cube 17"/>
          <p:cNvSpPr/>
          <p:nvPr/>
        </p:nvSpPr>
        <p:spPr>
          <a:xfrm>
            <a:off x="4191000" y="5410200"/>
            <a:ext cx="685800" cy="228600"/>
          </a:xfrm>
          <a:prstGeom prst="cube">
            <a:avLst/>
          </a:prstGeom>
          <a:gradFill flip="none" rotWithShape="1">
            <a:gsLst>
              <a:gs pos="0">
                <a:schemeClr val="bg1">
                  <a:lumMod val="50000"/>
                </a:schemeClr>
              </a:gs>
              <a:gs pos="50000">
                <a:schemeClr val="bg1">
                  <a:lumMod val="75000"/>
                </a:schemeClr>
              </a:gs>
            </a:gsLst>
            <a:lin ang="0" scaled="1"/>
            <a:tileRect/>
          </a:gradFill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8146" name="TextBox 18"/>
          <p:cNvSpPr txBox="1">
            <a:spLocks noChangeArrowheads="1"/>
          </p:cNvSpPr>
          <p:nvPr/>
        </p:nvSpPr>
        <p:spPr bwMode="auto">
          <a:xfrm>
            <a:off x="4419600" y="5562600"/>
            <a:ext cx="236538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1200" b="1">
                <a:cs typeface="Arial" pitchFamily="34" charset="0"/>
              </a:rPr>
              <a:t>:</a:t>
            </a:r>
          </a:p>
        </p:txBody>
      </p:sp>
      <p:grpSp>
        <p:nvGrpSpPr>
          <p:cNvPr id="48147" name="Group 47"/>
          <p:cNvGrpSpPr>
            <a:grpSpLocks/>
          </p:cNvGrpSpPr>
          <p:nvPr/>
        </p:nvGrpSpPr>
        <p:grpSpPr bwMode="auto">
          <a:xfrm>
            <a:off x="7467600" y="5791200"/>
            <a:ext cx="762000" cy="533400"/>
            <a:chOff x="5715000" y="3733800"/>
            <a:chExt cx="762000" cy="533401"/>
          </a:xfrm>
        </p:grpSpPr>
        <p:sp>
          <p:nvSpPr>
            <p:cNvPr id="20" name="Cube 19"/>
            <p:cNvSpPr/>
            <p:nvPr/>
          </p:nvSpPr>
          <p:spPr>
            <a:xfrm>
              <a:off x="5715000" y="3810000"/>
              <a:ext cx="304800" cy="76200"/>
            </a:xfrm>
            <a:prstGeom prst="cub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 w="12700"/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" name="Cube 20"/>
            <p:cNvSpPr/>
            <p:nvPr/>
          </p:nvSpPr>
          <p:spPr>
            <a:xfrm>
              <a:off x="6096000" y="3810000"/>
              <a:ext cx="304800" cy="76200"/>
            </a:xfrm>
            <a:prstGeom prst="cub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 w="12700"/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2" name="Cube 21"/>
            <p:cNvSpPr/>
            <p:nvPr/>
          </p:nvSpPr>
          <p:spPr>
            <a:xfrm>
              <a:off x="5791200" y="4114801"/>
              <a:ext cx="304800" cy="76200"/>
            </a:xfrm>
            <a:prstGeom prst="cub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 w="12700"/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3" name="Cube 22"/>
            <p:cNvSpPr/>
            <p:nvPr/>
          </p:nvSpPr>
          <p:spPr>
            <a:xfrm>
              <a:off x="6172200" y="4114801"/>
              <a:ext cx="304800" cy="76200"/>
            </a:xfrm>
            <a:prstGeom prst="cube">
              <a:avLst/>
            </a:pr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5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 w="12700"/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5" name="Straight Connector 24"/>
            <p:cNvCxnSpPr>
              <a:stCxn id="20" idx="3"/>
              <a:endCxn id="22" idx="0"/>
            </p:cNvCxnSpPr>
            <p:nvPr/>
          </p:nvCxnSpPr>
          <p:spPr>
            <a:xfrm rot="16200000" flipH="1">
              <a:off x="5791200" y="3952876"/>
              <a:ext cx="228600" cy="952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stCxn id="20" idx="3"/>
              <a:endCxn id="23" idx="0"/>
            </p:cNvCxnSpPr>
            <p:nvPr/>
          </p:nvCxnSpPr>
          <p:spPr>
            <a:xfrm rot="16200000" flipH="1">
              <a:off x="5981700" y="3762376"/>
              <a:ext cx="228600" cy="4762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21" idx="3"/>
              <a:endCxn id="22" idx="0"/>
            </p:cNvCxnSpPr>
            <p:nvPr/>
          </p:nvCxnSpPr>
          <p:spPr>
            <a:xfrm rot="5400000">
              <a:off x="5981700" y="3857626"/>
              <a:ext cx="228600" cy="2857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21" idx="3"/>
              <a:endCxn id="23" idx="0"/>
            </p:cNvCxnSpPr>
            <p:nvPr/>
          </p:nvCxnSpPr>
          <p:spPr>
            <a:xfrm rot="16200000" flipH="1">
              <a:off x="6172200" y="3952876"/>
              <a:ext cx="228600" cy="9525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>
              <a:stCxn id="20" idx="0"/>
            </p:cNvCxnSpPr>
            <p:nvPr/>
          </p:nvCxnSpPr>
          <p:spPr>
            <a:xfrm rot="16200000" flipV="1">
              <a:off x="5795963" y="3729037"/>
              <a:ext cx="76200" cy="857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20" idx="0"/>
            </p:cNvCxnSpPr>
            <p:nvPr/>
          </p:nvCxnSpPr>
          <p:spPr>
            <a:xfrm rot="5400000" flipH="1" flipV="1">
              <a:off x="5872163" y="3738562"/>
              <a:ext cx="76200" cy="666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21" idx="0"/>
            </p:cNvCxnSpPr>
            <p:nvPr/>
          </p:nvCxnSpPr>
          <p:spPr>
            <a:xfrm rot="16200000" flipV="1">
              <a:off x="6176963" y="3729037"/>
              <a:ext cx="76200" cy="857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21" idx="0"/>
            </p:cNvCxnSpPr>
            <p:nvPr/>
          </p:nvCxnSpPr>
          <p:spPr>
            <a:xfrm rot="5400000" flipH="1" flipV="1">
              <a:off x="6253163" y="3738562"/>
              <a:ext cx="76200" cy="666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22" idx="3"/>
            </p:cNvCxnSpPr>
            <p:nvPr/>
          </p:nvCxnSpPr>
          <p:spPr>
            <a:xfrm rot="5400000">
              <a:off x="5862638" y="4195763"/>
              <a:ext cx="76200" cy="666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22" idx="3"/>
            </p:cNvCxnSpPr>
            <p:nvPr/>
          </p:nvCxnSpPr>
          <p:spPr>
            <a:xfrm rot="16200000" flipH="1">
              <a:off x="5938838" y="4186238"/>
              <a:ext cx="76200" cy="857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23" idx="3"/>
            </p:cNvCxnSpPr>
            <p:nvPr/>
          </p:nvCxnSpPr>
          <p:spPr>
            <a:xfrm rot="5400000">
              <a:off x="6243638" y="4195763"/>
              <a:ext cx="76200" cy="6667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23" idx="3"/>
            </p:cNvCxnSpPr>
            <p:nvPr/>
          </p:nvCxnSpPr>
          <p:spPr>
            <a:xfrm rot="16200000" flipH="1">
              <a:off x="6319838" y="4186238"/>
              <a:ext cx="76200" cy="8572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9" name="Rounded Rectangle 48"/>
          <p:cNvSpPr/>
          <p:nvPr/>
        </p:nvSpPr>
        <p:spPr>
          <a:xfrm>
            <a:off x="6934200" y="5334000"/>
            <a:ext cx="685800" cy="381000"/>
          </a:xfrm>
          <a:prstGeom prst="roundRect">
            <a:avLst/>
          </a:prstGeom>
          <a:solidFill>
            <a:srgbClr val="FFFF00"/>
          </a:solidFill>
          <a:ln w="12700"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800" i="1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Конвер-генция</a:t>
            </a:r>
            <a:endParaRPr lang="en-US" sz="800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Group 84"/>
          <p:cNvGrpSpPr>
            <a:grpSpLocks/>
          </p:cNvGrpSpPr>
          <p:nvPr/>
        </p:nvGrpSpPr>
        <p:grpSpPr bwMode="auto">
          <a:xfrm>
            <a:off x="1600200" y="4800600"/>
            <a:ext cx="6324600" cy="533400"/>
            <a:chOff x="1600200" y="4800600"/>
            <a:chExt cx="6324600" cy="533400"/>
          </a:xfrm>
        </p:grpSpPr>
        <p:sp>
          <p:nvSpPr>
            <p:cNvPr id="54" name="Up Arrow 53"/>
            <p:cNvSpPr/>
            <p:nvPr/>
          </p:nvSpPr>
          <p:spPr>
            <a:xfrm>
              <a:off x="1600200" y="4800600"/>
              <a:ext cx="762000" cy="533400"/>
            </a:xfrm>
            <a:prstGeom prst="upArrow">
              <a:avLst/>
            </a:prstGeom>
            <a:solidFill>
              <a:schemeClr val="tx2">
                <a:lumMod val="75000"/>
              </a:schemeClr>
            </a:solidFill>
            <a:ln w="12700"/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5" name="Up Arrow 54"/>
            <p:cNvSpPr/>
            <p:nvPr/>
          </p:nvSpPr>
          <p:spPr>
            <a:xfrm>
              <a:off x="3657600" y="4800600"/>
              <a:ext cx="762000" cy="457200"/>
            </a:xfrm>
            <a:prstGeom prst="upArrow">
              <a:avLst/>
            </a:prstGeom>
            <a:solidFill>
              <a:schemeClr val="tx2">
                <a:lumMod val="75000"/>
              </a:schemeClr>
            </a:solidFill>
            <a:ln w="12700"/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Up Arrow 55"/>
            <p:cNvSpPr/>
            <p:nvPr/>
          </p:nvSpPr>
          <p:spPr>
            <a:xfrm>
              <a:off x="5486400" y="4800600"/>
              <a:ext cx="762000" cy="457200"/>
            </a:xfrm>
            <a:prstGeom prst="upArrow">
              <a:avLst/>
            </a:prstGeom>
            <a:solidFill>
              <a:schemeClr val="tx2">
                <a:lumMod val="75000"/>
              </a:schemeClr>
            </a:solidFill>
            <a:ln w="12700"/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7" name="Up Arrow 56"/>
            <p:cNvSpPr/>
            <p:nvPr/>
          </p:nvSpPr>
          <p:spPr>
            <a:xfrm>
              <a:off x="7162800" y="4800600"/>
              <a:ext cx="762000" cy="457200"/>
            </a:xfrm>
            <a:prstGeom prst="upArrow">
              <a:avLst/>
            </a:prstGeom>
            <a:solidFill>
              <a:schemeClr val="tx2">
                <a:lumMod val="75000"/>
              </a:schemeClr>
            </a:solidFill>
            <a:ln w="12700"/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</p:grpSp>
      <p:sp>
        <p:nvSpPr>
          <p:cNvPr id="61" name="Cloud 60"/>
          <p:cNvSpPr/>
          <p:nvPr/>
        </p:nvSpPr>
        <p:spPr>
          <a:xfrm>
            <a:off x="4572000" y="3200400"/>
            <a:ext cx="1600200" cy="533400"/>
          </a:xfrm>
          <a:prstGeom prst="cloud">
            <a:avLst/>
          </a:prstGeom>
          <a:solidFill>
            <a:srgbClr val="FFFF00"/>
          </a:solidFill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GoogleApps</a:t>
            </a:r>
          </a:p>
        </p:txBody>
      </p:sp>
      <p:sp>
        <p:nvSpPr>
          <p:cNvPr id="62" name="Cloud 61"/>
          <p:cNvSpPr/>
          <p:nvPr/>
        </p:nvSpPr>
        <p:spPr>
          <a:xfrm>
            <a:off x="2743200" y="3124200"/>
            <a:ext cx="1524000" cy="533400"/>
          </a:xfrm>
          <a:prstGeom prst="cloud">
            <a:avLst/>
          </a:prstGeom>
          <a:solidFill>
            <a:srgbClr val="00B0F0"/>
          </a:solidFill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MS Azure</a:t>
            </a:r>
          </a:p>
        </p:txBody>
      </p:sp>
      <p:sp>
        <p:nvSpPr>
          <p:cNvPr id="63" name="Cloud 62"/>
          <p:cNvSpPr/>
          <p:nvPr/>
        </p:nvSpPr>
        <p:spPr>
          <a:xfrm>
            <a:off x="6477000" y="3124200"/>
            <a:ext cx="1524000" cy="533400"/>
          </a:xfrm>
          <a:prstGeom prst="cloud">
            <a:avLst/>
          </a:prstGeom>
          <a:solidFill>
            <a:srgbClr val="473EFC"/>
          </a:solidFill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IBM WS OnDemand</a:t>
            </a:r>
          </a:p>
        </p:txBody>
      </p:sp>
      <p:sp>
        <p:nvSpPr>
          <p:cNvPr id="64" name="Cloud 63"/>
          <p:cNvSpPr/>
          <p:nvPr/>
        </p:nvSpPr>
        <p:spPr>
          <a:xfrm>
            <a:off x="2667000" y="4038600"/>
            <a:ext cx="1524000" cy="533400"/>
          </a:xfrm>
          <a:prstGeom prst="cloud">
            <a:avLst/>
          </a:prstGeom>
          <a:solidFill>
            <a:srgbClr val="92D050"/>
          </a:solidFill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КРОК</a:t>
            </a: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Cloud</a:t>
            </a:r>
          </a:p>
        </p:txBody>
      </p:sp>
      <p:sp>
        <p:nvSpPr>
          <p:cNvPr id="65" name="Cloud 64"/>
          <p:cNvSpPr/>
          <p:nvPr/>
        </p:nvSpPr>
        <p:spPr>
          <a:xfrm>
            <a:off x="4572000" y="4114800"/>
            <a:ext cx="1524000" cy="533400"/>
          </a:xfrm>
          <a:prstGeom prst="cloud">
            <a:avLst/>
          </a:prstGeom>
          <a:solidFill>
            <a:schemeClr val="bg1">
              <a:lumMod val="95000"/>
            </a:schemeClr>
          </a:solidFill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Amazon</a:t>
            </a:r>
          </a:p>
        </p:txBody>
      </p:sp>
      <p:sp>
        <p:nvSpPr>
          <p:cNvPr id="66" name="Cloud 65"/>
          <p:cNvSpPr/>
          <p:nvPr/>
        </p:nvSpPr>
        <p:spPr>
          <a:xfrm>
            <a:off x="6400800" y="4038600"/>
            <a:ext cx="1524000" cy="533400"/>
          </a:xfrm>
          <a:prstGeom prst="cloud">
            <a:avLst/>
          </a:prstGeom>
          <a:solidFill>
            <a:schemeClr val="accent3">
              <a:lumMod val="50000"/>
            </a:schemeClr>
          </a:solidFill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GoGrid</a:t>
            </a:r>
          </a:p>
        </p:txBody>
      </p:sp>
      <p:sp>
        <p:nvSpPr>
          <p:cNvPr id="67" name="Cloud 66"/>
          <p:cNvSpPr/>
          <p:nvPr/>
        </p:nvSpPr>
        <p:spPr>
          <a:xfrm>
            <a:off x="2514600" y="2209800"/>
            <a:ext cx="1600200" cy="533400"/>
          </a:xfrm>
          <a:prstGeom prst="cloud">
            <a:avLst/>
          </a:prstGeom>
          <a:solidFill>
            <a:srgbClr val="FFFF00"/>
          </a:solidFill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GoogleDocs</a:t>
            </a:r>
          </a:p>
        </p:txBody>
      </p:sp>
      <p:sp>
        <p:nvSpPr>
          <p:cNvPr id="68" name="Cloud 67"/>
          <p:cNvSpPr/>
          <p:nvPr/>
        </p:nvSpPr>
        <p:spPr>
          <a:xfrm>
            <a:off x="4419600" y="2286000"/>
            <a:ext cx="1524000" cy="533400"/>
          </a:xfrm>
          <a:prstGeom prst="cloud">
            <a:avLst/>
          </a:prstGeom>
          <a:solidFill>
            <a:srgbClr val="473EFC"/>
          </a:solidFill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11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IBM LotusLive</a:t>
            </a:r>
          </a:p>
        </p:txBody>
      </p:sp>
      <p:sp>
        <p:nvSpPr>
          <p:cNvPr id="69" name="Cloud 68"/>
          <p:cNvSpPr/>
          <p:nvPr/>
        </p:nvSpPr>
        <p:spPr>
          <a:xfrm>
            <a:off x="6172200" y="2209800"/>
            <a:ext cx="1524000" cy="533400"/>
          </a:xfrm>
          <a:prstGeom prst="cloud">
            <a:avLst/>
          </a:prstGeom>
          <a:solidFill>
            <a:srgbClr val="92D050"/>
          </a:solidFill>
          <a:ln w="12700"/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КРОК </a:t>
            </a:r>
            <a:r>
              <a:rPr lang="en-US" sz="11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Cloud Desktop</a:t>
            </a:r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285750" y="1314450"/>
            <a:ext cx="885825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ct val="80000"/>
              </a:lnSpc>
              <a:defRPr/>
            </a:pPr>
            <a:r>
              <a:rPr lang="ru-RU" sz="3400" dirty="0">
                <a:solidFill>
                  <a:srgbClr val="006600"/>
                </a:solidFill>
                <a:latin typeface="+mn-lt"/>
              </a:rPr>
              <a:t>Какие бывают облака</a:t>
            </a:r>
            <a:r>
              <a:rPr lang="en-US" sz="3400" dirty="0">
                <a:solidFill>
                  <a:srgbClr val="006600"/>
                </a:solidFill>
                <a:latin typeface="+mn-lt"/>
              </a:rPr>
              <a:t> (</a:t>
            </a:r>
            <a:r>
              <a:rPr lang="ru-RU" sz="3400" dirty="0">
                <a:solidFill>
                  <a:srgbClr val="006600"/>
                </a:solidFill>
                <a:latin typeface="+mn-lt"/>
              </a:rPr>
              <a:t>продолжение</a:t>
            </a:r>
            <a:r>
              <a:rPr lang="en-US" sz="3400" dirty="0">
                <a:solidFill>
                  <a:srgbClr val="006600"/>
                </a:solidFill>
                <a:latin typeface="+mn-lt"/>
              </a:rPr>
              <a:t>)</a:t>
            </a:r>
            <a:endParaRPr lang="ru-RU" sz="3400" dirty="0">
              <a:solidFill>
                <a:srgbClr val="006600"/>
              </a:solidFill>
              <a:latin typeface="+mn-lt"/>
            </a:endParaRPr>
          </a:p>
        </p:txBody>
      </p:sp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457200" y="2514600"/>
          <a:ext cx="8305800" cy="3375385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1905000"/>
                <a:gridCol w="3124200"/>
                <a:gridCol w="3276600"/>
              </a:tblGrid>
              <a:tr h="762000">
                <a:tc>
                  <a:txBody>
                    <a:bodyPr/>
                    <a:lstStyle/>
                    <a:p>
                      <a:pPr algn="ctr"/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Частные </a:t>
                      </a:r>
                    </a:p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(</a:t>
                      </a:r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Private)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Публичные</a:t>
                      </a:r>
                    </a:p>
                    <a:p>
                      <a:pPr algn="ctr"/>
                      <a:r>
                        <a:rPr lang="en-US" dirty="0" smtClean="0">
                          <a:latin typeface="Arial" pitchFamily="34" charset="0"/>
                          <a:cs typeface="Arial" pitchFamily="34" charset="0"/>
                        </a:rPr>
                        <a:t>(Public)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44780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Внутренние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Internal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Облако для себя 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у себя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indent="-288000" algn="ctr" defTabSz="914400" rtl="0" eaLnBrk="1" latinLnBrk="0" hangingPunct="1">
                        <a:buFont typeface="Arial" pitchFamily="34" charset="0"/>
                        <a:buNone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Свое облако, излишки которого можно продать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  <a:tr h="1165585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Внешние</a:t>
                      </a:r>
                    </a:p>
                    <a:p>
                      <a:pPr marL="0" algn="ctr" defTabSz="914400" rtl="0" eaLnBrk="1" latinLnBrk="0" hangingPunct="1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lang="en-US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External</a:t>
                      </a: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)</a:t>
                      </a: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" pitchFamily="34" charset="0"/>
                          <a:cs typeface="Arial" pitchFamily="34" charset="0"/>
                        </a:rPr>
                        <a:t>Облако для себя на</a:t>
                      </a:r>
                      <a:r>
                        <a:rPr lang="ru-RU" baseline="0" dirty="0" smtClean="0">
                          <a:latin typeface="Arial" pitchFamily="34" charset="0"/>
                          <a:cs typeface="Arial" pitchFamily="34" charset="0"/>
                        </a:rPr>
                        <a:t> внешней платформе</a:t>
                      </a:r>
                      <a:endParaRPr lang="ru-RU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  <a:tc>
                  <a:txBody>
                    <a:bodyPr/>
                    <a:lstStyle/>
                    <a:p>
                      <a:pPr marL="0" marR="0" lvl="0" indent="-2880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None/>
                        <a:tabLst/>
                        <a:defRPr/>
                      </a:pPr>
                      <a:r>
                        <a:rPr lang="ru-RU" sz="1800" kern="1200" noProof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Облако на продажу</a:t>
                      </a:r>
                      <a:endParaRPr lang="en-US" sz="1800" kern="1200" noProof="0" dirty="0" smtClean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cell3D prstMaterial="dkEdge">
                      <a:bevel w="25400" h="25400" prst="angle"/>
                      <a:lightRig rig="flood" dir="t"/>
                    </a:cell3D>
                  </a:tcPr>
                </a:tc>
              </a:tr>
            </a:tbl>
          </a:graphicData>
        </a:graphic>
      </p:graphicFrame>
      <p:grpSp>
        <p:nvGrpSpPr>
          <p:cNvPr id="2" name="Group 12"/>
          <p:cNvGrpSpPr>
            <a:grpSpLocks/>
          </p:cNvGrpSpPr>
          <p:nvPr/>
        </p:nvGrpSpPr>
        <p:grpSpPr bwMode="auto">
          <a:xfrm>
            <a:off x="2386013" y="3314700"/>
            <a:ext cx="3073400" cy="1384300"/>
            <a:chOff x="2386010" y="3314699"/>
            <a:chExt cx="3074196" cy="1383509"/>
          </a:xfrm>
        </p:grpSpPr>
        <p:pic>
          <p:nvPicPr>
            <p:cNvPr id="49161" name="Picture 2" descr="http://thewere42.files.wordpress.com/2009/12/data-center_cloud.jpg"/>
            <p:cNvPicPr>
              <a:picLocks noChangeAspect="1" noChangeArrowheads="1"/>
            </p:cNvPicPr>
            <p:nvPr/>
          </p:nvPicPr>
          <p:blipFill>
            <a:blip r:embed="rId2" cstate="print"/>
            <a:srcRect t="22322" b="26785"/>
            <a:stretch>
              <a:fillRect/>
            </a:stretch>
          </p:blipFill>
          <p:spPr bwMode="auto">
            <a:xfrm>
              <a:off x="2386010" y="3314699"/>
              <a:ext cx="3074196" cy="13835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5" name="TextBox 4"/>
            <p:cNvSpPr txBox="1"/>
            <p:nvPr/>
          </p:nvSpPr>
          <p:spPr>
            <a:xfrm>
              <a:off x="2481285" y="3352777"/>
              <a:ext cx="2929696" cy="369677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«Эластичный» датацентр</a:t>
              </a:r>
              <a:endParaRPr 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grpSp>
        <p:nvGrpSpPr>
          <p:cNvPr id="3" name="Group 16"/>
          <p:cNvGrpSpPr>
            <a:grpSpLocks/>
          </p:cNvGrpSpPr>
          <p:nvPr/>
        </p:nvGrpSpPr>
        <p:grpSpPr bwMode="auto">
          <a:xfrm>
            <a:off x="5256213" y="4495800"/>
            <a:ext cx="611187" cy="611188"/>
            <a:chOff x="5257006" y="4495800"/>
            <a:chExt cx="610394" cy="610394"/>
          </a:xfrm>
        </p:grpSpPr>
        <p:cxnSp>
          <p:nvCxnSpPr>
            <p:cNvPr id="10" name="Straight Arrow Connector 9"/>
            <p:cNvCxnSpPr/>
            <p:nvPr/>
          </p:nvCxnSpPr>
          <p:spPr>
            <a:xfrm rot="16200000" flipH="1">
              <a:off x="5258591" y="4495800"/>
              <a:ext cx="532707" cy="532708"/>
            </a:xfrm>
            <a:prstGeom prst="straightConnector1">
              <a:avLst/>
            </a:prstGeom>
            <a:ln w="28575"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>
              <a:off x="5258591" y="4495800"/>
              <a:ext cx="608809" cy="1586"/>
            </a:xfrm>
            <a:prstGeom prst="straightConnector1">
              <a:avLst/>
            </a:prstGeom>
            <a:ln w="28575"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 rot="5400000">
              <a:off x="4953395" y="4800997"/>
              <a:ext cx="608808" cy="1585"/>
            </a:xfrm>
            <a:prstGeom prst="straightConnector1">
              <a:avLst/>
            </a:prstGeom>
            <a:ln w="28575">
              <a:headEnd type="oval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eme-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eme3">
  <a:themeElements>
    <a:clrScheme name="Custom Design 13">
      <a:dk1>
        <a:srgbClr val="000000"/>
      </a:dk1>
      <a:lt1>
        <a:srgbClr val="FFFFFF"/>
      </a:lt1>
      <a:dk2>
        <a:srgbClr val="72BF44"/>
      </a:dk2>
      <a:lt2>
        <a:srgbClr val="808080"/>
      </a:lt2>
      <a:accent1>
        <a:srgbClr val="72BF44"/>
      </a:accent1>
      <a:accent2>
        <a:srgbClr val="287135"/>
      </a:accent2>
      <a:accent3>
        <a:srgbClr val="FFFFFF"/>
      </a:accent3>
      <a:accent4>
        <a:srgbClr val="000000"/>
      </a:accent4>
      <a:accent5>
        <a:srgbClr val="BCDCB0"/>
      </a:accent5>
      <a:accent6>
        <a:srgbClr val="23662F"/>
      </a:accent6>
      <a:hlink>
        <a:srgbClr val="DF581C"/>
      </a:hlink>
      <a:folHlink>
        <a:srgbClr val="C88C20"/>
      </a:folHlink>
    </a:clrScheme>
    <a:fontScheme name="Custom Design">
      <a:majorFont>
        <a:latin typeface="FreeSetLightC"/>
        <a:ea typeface=""/>
        <a:cs typeface=""/>
      </a:majorFont>
      <a:minorFont>
        <a:latin typeface="Arial Unicode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72BF44"/>
        </a:dk2>
        <a:lt2>
          <a:srgbClr val="808080"/>
        </a:lt2>
        <a:accent1>
          <a:srgbClr val="72BF44"/>
        </a:accent1>
        <a:accent2>
          <a:srgbClr val="287135"/>
        </a:accent2>
        <a:accent3>
          <a:srgbClr val="FFFFFF"/>
        </a:accent3>
        <a:accent4>
          <a:srgbClr val="000000"/>
        </a:accent4>
        <a:accent5>
          <a:srgbClr val="BCDCB0"/>
        </a:accent5>
        <a:accent6>
          <a:srgbClr val="23662F"/>
        </a:accent6>
        <a:hlink>
          <a:srgbClr val="DF581C"/>
        </a:hlink>
        <a:folHlink>
          <a:srgbClr val="C88C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heme2">
  <a:themeElements>
    <a:clrScheme name="Custom Design 13">
      <a:dk1>
        <a:srgbClr val="000000"/>
      </a:dk1>
      <a:lt1>
        <a:srgbClr val="FFFFFF"/>
      </a:lt1>
      <a:dk2>
        <a:srgbClr val="72BF44"/>
      </a:dk2>
      <a:lt2>
        <a:srgbClr val="808080"/>
      </a:lt2>
      <a:accent1>
        <a:srgbClr val="72BF44"/>
      </a:accent1>
      <a:accent2>
        <a:srgbClr val="287135"/>
      </a:accent2>
      <a:accent3>
        <a:srgbClr val="FFFFFF"/>
      </a:accent3>
      <a:accent4>
        <a:srgbClr val="000000"/>
      </a:accent4>
      <a:accent5>
        <a:srgbClr val="BCDCB0"/>
      </a:accent5>
      <a:accent6>
        <a:srgbClr val="23662F"/>
      </a:accent6>
      <a:hlink>
        <a:srgbClr val="DF581C"/>
      </a:hlink>
      <a:folHlink>
        <a:srgbClr val="C88C20"/>
      </a:folHlink>
    </a:clrScheme>
    <a:fontScheme name="Custom Design">
      <a:majorFont>
        <a:latin typeface="FreeSetLightC"/>
        <a:ea typeface=""/>
        <a:cs typeface=""/>
      </a:majorFont>
      <a:minorFont>
        <a:latin typeface="Arial Unicode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72BF44"/>
        </a:dk2>
        <a:lt2>
          <a:srgbClr val="808080"/>
        </a:lt2>
        <a:accent1>
          <a:srgbClr val="72BF44"/>
        </a:accent1>
        <a:accent2>
          <a:srgbClr val="287135"/>
        </a:accent2>
        <a:accent3>
          <a:srgbClr val="FFFFFF"/>
        </a:accent3>
        <a:accent4>
          <a:srgbClr val="000000"/>
        </a:accent4>
        <a:accent5>
          <a:srgbClr val="BCDCB0"/>
        </a:accent5>
        <a:accent6>
          <a:srgbClr val="23662F"/>
        </a:accent6>
        <a:hlink>
          <a:srgbClr val="DF581C"/>
        </a:hlink>
        <a:folHlink>
          <a:srgbClr val="C88C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1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Theme2">
  <a:themeElements>
    <a:clrScheme name="Custom Design 13">
      <a:dk1>
        <a:srgbClr val="000000"/>
      </a:dk1>
      <a:lt1>
        <a:srgbClr val="FFFFFF"/>
      </a:lt1>
      <a:dk2>
        <a:srgbClr val="72BF44"/>
      </a:dk2>
      <a:lt2>
        <a:srgbClr val="808080"/>
      </a:lt2>
      <a:accent1>
        <a:srgbClr val="72BF44"/>
      </a:accent1>
      <a:accent2>
        <a:srgbClr val="287135"/>
      </a:accent2>
      <a:accent3>
        <a:srgbClr val="FFFFFF"/>
      </a:accent3>
      <a:accent4>
        <a:srgbClr val="000000"/>
      </a:accent4>
      <a:accent5>
        <a:srgbClr val="BCDCB0"/>
      </a:accent5>
      <a:accent6>
        <a:srgbClr val="23662F"/>
      </a:accent6>
      <a:hlink>
        <a:srgbClr val="DF581C"/>
      </a:hlink>
      <a:folHlink>
        <a:srgbClr val="C88C20"/>
      </a:folHlink>
    </a:clrScheme>
    <a:fontScheme name="Custom Design">
      <a:majorFont>
        <a:latin typeface="FreeSetLightC"/>
        <a:ea typeface=""/>
        <a:cs typeface=""/>
      </a:majorFont>
      <a:minorFont>
        <a:latin typeface="Arial Unicode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3">
        <a:dk1>
          <a:srgbClr val="000000"/>
        </a:dk1>
        <a:lt1>
          <a:srgbClr val="FFFFFF"/>
        </a:lt1>
        <a:dk2>
          <a:srgbClr val="72BF44"/>
        </a:dk2>
        <a:lt2>
          <a:srgbClr val="808080"/>
        </a:lt2>
        <a:accent1>
          <a:srgbClr val="72BF44"/>
        </a:accent1>
        <a:accent2>
          <a:srgbClr val="287135"/>
        </a:accent2>
        <a:accent3>
          <a:srgbClr val="FFFFFF"/>
        </a:accent3>
        <a:accent4>
          <a:srgbClr val="000000"/>
        </a:accent4>
        <a:accent5>
          <a:srgbClr val="BCDCB0"/>
        </a:accent5>
        <a:accent6>
          <a:srgbClr val="23662F"/>
        </a:accent6>
        <a:hlink>
          <a:srgbClr val="DF581C"/>
        </a:hlink>
        <a:folHlink>
          <a:srgbClr val="C88C2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ustom Design 13">
    <a:dk1>
      <a:srgbClr val="000000"/>
    </a:dk1>
    <a:lt1>
      <a:srgbClr val="FFFFFF"/>
    </a:lt1>
    <a:dk2>
      <a:srgbClr val="72BF44"/>
    </a:dk2>
    <a:lt2>
      <a:srgbClr val="808080"/>
    </a:lt2>
    <a:accent1>
      <a:srgbClr val="72BF44"/>
    </a:accent1>
    <a:accent2>
      <a:srgbClr val="287135"/>
    </a:accent2>
    <a:accent3>
      <a:srgbClr val="FFFFFF"/>
    </a:accent3>
    <a:accent4>
      <a:srgbClr val="000000"/>
    </a:accent4>
    <a:accent5>
      <a:srgbClr val="BCDCB0"/>
    </a:accent5>
    <a:accent6>
      <a:srgbClr val="23662F"/>
    </a:accent6>
    <a:hlink>
      <a:srgbClr val="DF581C"/>
    </a:hlink>
    <a:folHlink>
      <a:srgbClr val="C88C2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6524</TotalTime>
  <Words>477</Words>
  <Application>Microsoft Office PowerPoint</Application>
  <PresentationFormat>Экран (4:3)</PresentationFormat>
  <Paragraphs>125</Paragraphs>
  <Slides>15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Theme1</vt:lpstr>
      <vt:lpstr>Theme-a</vt:lpstr>
      <vt:lpstr>Theme3</vt:lpstr>
      <vt:lpstr>Специальное оформление</vt:lpstr>
      <vt:lpstr>Theme2</vt:lpstr>
      <vt:lpstr>1_Специальное оформление</vt:lpstr>
      <vt:lpstr>1_Theme2</vt:lpstr>
      <vt:lpstr>2_Специальное оформление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AAbdrakhmanov</cp:lastModifiedBy>
  <cp:revision>342</cp:revision>
  <dcterms:created xsi:type="dcterms:W3CDTF">2006-08-16T00:00:00Z</dcterms:created>
  <dcterms:modified xsi:type="dcterms:W3CDTF">2010-05-26T07:22:58Z</dcterms:modified>
</cp:coreProperties>
</file>