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0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6256000" cy="9144000"/>
  <p:notesSz cx="16256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792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1615" y="894723"/>
            <a:ext cx="15828644" cy="8039100"/>
          </a:xfrm>
          <a:custGeom>
            <a:avLst/>
            <a:gdLst/>
            <a:ahLst/>
            <a:cxnLst/>
            <a:rect l="l" t="t" r="r" b="b"/>
            <a:pathLst>
              <a:path w="15828644" h="8039100">
                <a:moveTo>
                  <a:pt x="15781870" y="0"/>
                </a:moveTo>
                <a:lnTo>
                  <a:pt x="46329" y="46329"/>
                </a:lnTo>
                <a:lnTo>
                  <a:pt x="0" y="7992516"/>
                </a:lnTo>
                <a:lnTo>
                  <a:pt x="46329" y="8038858"/>
                </a:lnTo>
                <a:lnTo>
                  <a:pt x="15828200" y="8038858"/>
                </a:lnTo>
                <a:lnTo>
                  <a:pt x="15828200" y="46329"/>
                </a:lnTo>
                <a:lnTo>
                  <a:pt x="1578187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1615" y="894714"/>
            <a:ext cx="15782290" cy="7992745"/>
          </a:xfrm>
          <a:custGeom>
            <a:avLst/>
            <a:gdLst/>
            <a:ahLst/>
            <a:cxnLst/>
            <a:rect l="l" t="t" r="r" b="b"/>
            <a:pathLst>
              <a:path w="15782290" h="7992745">
                <a:moveTo>
                  <a:pt x="15781870" y="7992529"/>
                </a:moveTo>
                <a:lnTo>
                  <a:pt x="0" y="7992529"/>
                </a:lnTo>
                <a:lnTo>
                  <a:pt x="0" y="0"/>
                </a:lnTo>
                <a:lnTo>
                  <a:pt x="15781870" y="0"/>
                </a:lnTo>
                <a:lnTo>
                  <a:pt x="15781870" y="7992529"/>
                </a:lnTo>
                <a:close/>
              </a:path>
            </a:pathLst>
          </a:custGeom>
          <a:solidFill>
            <a:srgbClr val="FFFDE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4507633" y="182033"/>
            <a:ext cx="1447800" cy="550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1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25.03.14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50" b="1">
                <a:solidFill>
                  <a:srgbClr val="90909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25.03.14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50" b="1">
                <a:solidFill>
                  <a:srgbClr val="90909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39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25.03.14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5458" y="114300"/>
            <a:ext cx="15985490" cy="8915400"/>
          </a:xfrm>
          <a:custGeom>
            <a:avLst/>
            <a:gdLst/>
            <a:ahLst/>
            <a:cxnLst/>
            <a:rect l="l" t="t" r="r" b="b"/>
            <a:pathLst>
              <a:path w="15985490" h="8915400">
                <a:moveTo>
                  <a:pt x="15985070" y="8915400"/>
                </a:moveTo>
                <a:lnTo>
                  <a:pt x="0" y="8915400"/>
                </a:lnTo>
                <a:lnTo>
                  <a:pt x="0" y="0"/>
                </a:lnTo>
                <a:lnTo>
                  <a:pt x="15985070" y="0"/>
                </a:lnTo>
                <a:lnTo>
                  <a:pt x="15985070" y="8915400"/>
                </a:lnTo>
                <a:close/>
              </a:path>
            </a:pathLst>
          </a:custGeom>
          <a:solidFill>
            <a:srgbClr val="FFFDE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50" b="1">
                <a:solidFill>
                  <a:srgbClr val="90909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25.03.14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25.03.14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1615" y="894723"/>
            <a:ext cx="15828644" cy="8039100"/>
          </a:xfrm>
          <a:custGeom>
            <a:avLst/>
            <a:gdLst/>
            <a:ahLst/>
            <a:cxnLst/>
            <a:rect l="l" t="t" r="r" b="b"/>
            <a:pathLst>
              <a:path w="15828644" h="8039100">
                <a:moveTo>
                  <a:pt x="15781870" y="0"/>
                </a:moveTo>
                <a:lnTo>
                  <a:pt x="46329" y="46329"/>
                </a:lnTo>
                <a:lnTo>
                  <a:pt x="0" y="7992516"/>
                </a:lnTo>
                <a:lnTo>
                  <a:pt x="46329" y="8038858"/>
                </a:lnTo>
                <a:lnTo>
                  <a:pt x="15828200" y="8038858"/>
                </a:lnTo>
                <a:lnTo>
                  <a:pt x="15828200" y="46329"/>
                </a:lnTo>
                <a:lnTo>
                  <a:pt x="1578187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1615" y="894714"/>
            <a:ext cx="15782290" cy="7992745"/>
          </a:xfrm>
          <a:custGeom>
            <a:avLst/>
            <a:gdLst/>
            <a:ahLst/>
            <a:cxnLst/>
            <a:rect l="l" t="t" r="r" b="b"/>
            <a:pathLst>
              <a:path w="15782290" h="7992745">
                <a:moveTo>
                  <a:pt x="15781870" y="7992529"/>
                </a:moveTo>
                <a:lnTo>
                  <a:pt x="0" y="7992529"/>
                </a:lnTo>
                <a:lnTo>
                  <a:pt x="0" y="0"/>
                </a:lnTo>
                <a:lnTo>
                  <a:pt x="15781870" y="0"/>
                </a:lnTo>
                <a:lnTo>
                  <a:pt x="15781870" y="7992529"/>
                </a:lnTo>
                <a:close/>
              </a:path>
            </a:pathLst>
          </a:custGeom>
          <a:solidFill>
            <a:srgbClr val="FFFDE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5081" y="178040"/>
            <a:ext cx="15425836" cy="576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50" b="1">
                <a:solidFill>
                  <a:srgbClr val="90909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36538" y="4373308"/>
            <a:ext cx="12782923" cy="3551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1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25.03.14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20" Type="http://schemas.openxmlformats.org/officeDocument/2006/relationships/image" Target="../media/image49.png"/><Relationship Id="rId21" Type="http://schemas.openxmlformats.org/officeDocument/2006/relationships/image" Target="../media/image50.png"/><Relationship Id="rId22" Type="http://schemas.openxmlformats.org/officeDocument/2006/relationships/image" Target="../media/image51.png"/><Relationship Id="rId23" Type="http://schemas.openxmlformats.org/officeDocument/2006/relationships/image" Target="../media/image52.png"/><Relationship Id="rId24" Type="http://schemas.openxmlformats.org/officeDocument/2006/relationships/image" Target="../media/image53.png"/><Relationship Id="rId25" Type="http://schemas.openxmlformats.org/officeDocument/2006/relationships/image" Target="../media/image54.png"/><Relationship Id="rId26" Type="http://schemas.openxmlformats.org/officeDocument/2006/relationships/image" Target="../media/image55.png"/><Relationship Id="rId27" Type="http://schemas.openxmlformats.org/officeDocument/2006/relationships/image" Target="../media/image56.png"/><Relationship Id="rId28" Type="http://schemas.openxmlformats.org/officeDocument/2006/relationships/image" Target="../media/image57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image" Target="../media/image43.png"/><Relationship Id="rId15" Type="http://schemas.openxmlformats.org/officeDocument/2006/relationships/image" Target="../media/image44.png"/><Relationship Id="rId16" Type="http://schemas.openxmlformats.org/officeDocument/2006/relationships/image" Target="../media/image45.png"/><Relationship Id="rId17" Type="http://schemas.openxmlformats.org/officeDocument/2006/relationships/image" Target="../media/image46.png"/><Relationship Id="rId18" Type="http://schemas.openxmlformats.org/officeDocument/2006/relationships/image" Target="../media/image47.png"/><Relationship Id="rId19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Relationship Id="rId10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103.png"/><Relationship Id="rId8" Type="http://schemas.openxmlformats.org/officeDocument/2006/relationships/image" Target="../media/image10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2508"/>
            <a:ext cx="16002000" cy="892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07633" y="182033"/>
            <a:ext cx="1447800" cy="550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87235" y="2719832"/>
            <a:ext cx="1611630" cy="1057275"/>
          </a:xfrm>
          <a:custGeom>
            <a:avLst/>
            <a:gdLst/>
            <a:ahLst/>
            <a:cxnLst/>
            <a:rect l="l" t="t" r="r" b="b"/>
            <a:pathLst>
              <a:path w="1611629" h="1057275">
                <a:moveTo>
                  <a:pt x="159537" y="0"/>
                </a:moveTo>
                <a:lnTo>
                  <a:pt x="118755" y="11066"/>
                </a:lnTo>
                <a:lnTo>
                  <a:pt x="89832" y="40129"/>
                </a:lnTo>
                <a:lnTo>
                  <a:pt x="0" y="380644"/>
                </a:lnTo>
                <a:lnTo>
                  <a:pt x="0" y="976096"/>
                </a:lnTo>
                <a:lnTo>
                  <a:pt x="11067" y="1016881"/>
                </a:lnTo>
                <a:lnTo>
                  <a:pt x="40131" y="1045804"/>
                </a:lnTo>
                <a:lnTo>
                  <a:pt x="1530477" y="1056665"/>
                </a:lnTo>
                <a:lnTo>
                  <a:pt x="1545002" y="1055359"/>
                </a:lnTo>
                <a:lnTo>
                  <a:pt x="1582513" y="1037603"/>
                </a:lnTo>
                <a:lnTo>
                  <a:pt x="1606102" y="1003914"/>
                </a:lnTo>
                <a:lnTo>
                  <a:pt x="1611033" y="368007"/>
                </a:lnTo>
                <a:lnTo>
                  <a:pt x="1533639" y="80556"/>
                </a:lnTo>
                <a:lnTo>
                  <a:pt x="1532332" y="66029"/>
                </a:lnTo>
                <a:lnTo>
                  <a:pt x="1514575" y="28516"/>
                </a:lnTo>
                <a:lnTo>
                  <a:pt x="1480887" y="4927"/>
                </a:lnTo>
                <a:lnTo>
                  <a:pt x="1467189" y="1231"/>
                </a:lnTo>
                <a:lnTo>
                  <a:pt x="159537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87235" y="2719832"/>
            <a:ext cx="1611630" cy="1057275"/>
          </a:xfrm>
          <a:custGeom>
            <a:avLst/>
            <a:gdLst/>
            <a:ahLst/>
            <a:cxnLst/>
            <a:rect l="l" t="t" r="r" b="b"/>
            <a:pathLst>
              <a:path w="1611629" h="1057275">
                <a:moveTo>
                  <a:pt x="1533639" y="80556"/>
                </a:moveTo>
                <a:lnTo>
                  <a:pt x="1522571" y="39780"/>
                </a:lnTo>
                <a:lnTo>
                  <a:pt x="1493503" y="10860"/>
                </a:lnTo>
                <a:lnTo>
                  <a:pt x="159537" y="0"/>
                </a:lnTo>
                <a:lnTo>
                  <a:pt x="145008" y="1306"/>
                </a:lnTo>
                <a:lnTo>
                  <a:pt x="107490" y="19060"/>
                </a:lnTo>
                <a:lnTo>
                  <a:pt x="83898" y="52744"/>
                </a:lnTo>
                <a:lnTo>
                  <a:pt x="0" y="380644"/>
                </a:lnTo>
                <a:lnTo>
                  <a:pt x="0" y="976096"/>
                </a:lnTo>
                <a:lnTo>
                  <a:pt x="11067" y="1016881"/>
                </a:lnTo>
                <a:lnTo>
                  <a:pt x="40131" y="1045804"/>
                </a:lnTo>
                <a:lnTo>
                  <a:pt x="1530477" y="1056665"/>
                </a:lnTo>
                <a:lnTo>
                  <a:pt x="1545002" y="1055359"/>
                </a:lnTo>
                <a:lnTo>
                  <a:pt x="1582513" y="1037603"/>
                </a:lnTo>
                <a:lnTo>
                  <a:pt x="1606102" y="1003914"/>
                </a:lnTo>
                <a:lnTo>
                  <a:pt x="1611033" y="368007"/>
                </a:lnTo>
                <a:lnTo>
                  <a:pt x="1533639" y="80556"/>
                </a:lnTo>
                <a:close/>
              </a:path>
            </a:pathLst>
          </a:custGeom>
          <a:ln w="18961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0389" y="3117852"/>
            <a:ext cx="1540510" cy="616585"/>
          </a:xfrm>
          <a:custGeom>
            <a:avLst/>
            <a:gdLst/>
            <a:ahLst/>
            <a:cxnLst/>
            <a:rect l="l" t="t" r="r" b="b"/>
            <a:pathLst>
              <a:path w="1540510" h="616585">
                <a:moveTo>
                  <a:pt x="1497330" y="0"/>
                </a:moveTo>
                <a:lnTo>
                  <a:pt x="31895" y="1369"/>
                </a:lnTo>
                <a:lnTo>
                  <a:pt x="2403" y="28502"/>
                </a:lnTo>
                <a:lnTo>
                  <a:pt x="0" y="42646"/>
                </a:lnTo>
                <a:lnTo>
                  <a:pt x="1367" y="584095"/>
                </a:lnTo>
                <a:lnTo>
                  <a:pt x="7040" y="596816"/>
                </a:lnTo>
                <a:lnTo>
                  <a:pt x="16360" y="606915"/>
                </a:lnTo>
                <a:lnTo>
                  <a:pt x="28506" y="613574"/>
                </a:lnTo>
                <a:lnTo>
                  <a:pt x="42659" y="615975"/>
                </a:lnTo>
                <a:lnTo>
                  <a:pt x="1508063" y="614613"/>
                </a:lnTo>
                <a:lnTo>
                  <a:pt x="1520789" y="608949"/>
                </a:lnTo>
                <a:lnTo>
                  <a:pt x="1530894" y="599637"/>
                </a:lnTo>
                <a:lnTo>
                  <a:pt x="1537559" y="587495"/>
                </a:lnTo>
                <a:lnTo>
                  <a:pt x="1539963" y="573341"/>
                </a:lnTo>
                <a:lnTo>
                  <a:pt x="1538599" y="31904"/>
                </a:lnTo>
                <a:lnTo>
                  <a:pt x="1532931" y="19178"/>
                </a:lnTo>
                <a:lnTo>
                  <a:pt x="1523617" y="9071"/>
                </a:lnTo>
                <a:lnTo>
                  <a:pt x="1511476" y="2404"/>
                </a:lnTo>
                <a:lnTo>
                  <a:pt x="1497330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53699" y="3421100"/>
            <a:ext cx="201930" cy="175895"/>
          </a:xfrm>
          <a:custGeom>
            <a:avLst/>
            <a:gdLst/>
            <a:ahLst/>
            <a:cxnLst/>
            <a:rect l="l" t="t" r="r" b="b"/>
            <a:pathLst>
              <a:path w="201929" h="175895">
                <a:moveTo>
                  <a:pt x="0" y="175323"/>
                </a:moveTo>
                <a:lnTo>
                  <a:pt x="201917" y="175323"/>
                </a:lnTo>
                <a:lnTo>
                  <a:pt x="201917" y="0"/>
                </a:lnTo>
                <a:lnTo>
                  <a:pt x="0" y="0"/>
                </a:lnTo>
                <a:lnTo>
                  <a:pt x="0" y="175323"/>
                </a:lnTo>
                <a:close/>
              </a:path>
            </a:pathLst>
          </a:custGeom>
          <a:solidFill>
            <a:srgbClr val="48484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20389" y="3421100"/>
            <a:ext cx="214629" cy="175895"/>
          </a:xfrm>
          <a:custGeom>
            <a:avLst/>
            <a:gdLst/>
            <a:ahLst/>
            <a:cxnLst/>
            <a:rect l="l" t="t" r="r" b="b"/>
            <a:pathLst>
              <a:path w="214629" h="175895">
                <a:moveTo>
                  <a:pt x="0" y="175323"/>
                </a:moveTo>
                <a:lnTo>
                  <a:pt x="214553" y="175323"/>
                </a:lnTo>
                <a:lnTo>
                  <a:pt x="214553" y="0"/>
                </a:lnTo>
                <a:lnTo>
                  <a:pt x="0" y="0"/>
                </a:lnTo>
                <a:lnTo>
                  <a:pt x="0" y="175323"/>
                </a:lnTo>
                <a:close/>
              </a:path>
            </a:pathLst>
          </a:custGeom>
          <a:solidFill>
            <a:srgbClr val="48484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34943" y="3422446"/>
            <a:ext cx="1118870" cy="558165"/>
          </a:xfrm>
          <a:custGeom>
            <a:avLst/>
            <a:gdLst/>
            <a:ahLst/>
            <a:cxnLst/>
            <a:rect l="l" t="t" r="r" b="b"/>
            <a:pathLst>
              <a:path w="1118870" h="558164">
                <a:moveTo>
                  <a:pt x="1118755" y="557796"/>
                </a:moveTo>
                <a:lnTo>
                  <a:pt x="0" y="557796"/>
                </a:lnTo>
                <a:lnTo>
                  <a:pt x="0" y="0"/>
                </a:lnTo>
                <a:lnTo>
                  <a:pt x="1118755" y="0"/>
                </a:lnTo>
                <a:lnTo>
                  <a:pt x="1118755" y="557796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52584" y="3421367"/>
            <a:ext cx="0" cy="554355"/>
          </a:xfrm>
          <a:custGeom>
            <a:avLst/>
            <a:gdLst/>
            <a:ahLst/>
            <a:cxnLst/>
            <a:rect l="l" t="t" r="r" b="b"/>
            <a:pathLst>
              <a:path h="554354">
                <a:moveTo>
                  <a:pt x="0" y="0"/>
                </a:moveTo>
                <a:lnTo>
                  <a:pt x="0" y="554202"/>
                </a:lnTo>
              </a:path>
            </a:pathLst>
          </a:custGeom>
          <a:ln w="54965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5732" y="3421363"/>
            <a:ext cx="53975" cy="554355"/>
          </a:xfrm>
          <a:custGeom>
            <a:avLst/>
            <a:gdLst/>
            <a:ahLst/>
            <a:cxnLst/>
            <a:rect l="l" t="t" r="r" b="b"/>
            <a:pathLst>
              <a:path w="53975" h="554354">
                <a:moveTo>
                  <a:pt x="53695" y="554202"/>
                </a:moveTo>
                <a:lnTo>
                  <a:pt x="0" y="554202"/>
                </a:lnTo>
                <a:lnTo>
                  <a:pt x="0" y="0"/>
                </a:lnTo>
                <a:lnTo>
                  <a:pt x="53695" y="0"/>
                </a:lnTo>
                <a:lnTo>
                  <a:pt x="53695" y="554202"/>
                </a:lnTo>
                <a:close/>
              </a:path>
            </a:pathLst>
          </a:custGeom>
          <a:ln w="18961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82581" y="2287993"/>
            <a:ext cx="987425" cy="465455"/>
          </a:xfrm>
          <a:custGeom>
            <a:avLst/>
            <a:gdLst/>
            <a:ahLst/>
            <a:cxnLst/>
            <a:rect l="l" t="t" r="r" b="b"/>
            <a:pathLst>
              <a:path w="987425" h="465455">
                <a:moveTo>
                  <a:pt x="987145" y="465010"/>
                </a:moveTo>
                <a:lnTo>
                  <a:pt x="0" y="465010"/>
                </a:lnTo>
                <a:lnTo>
                  <a:pt x="0" y="0"/>
                </a:lnTo>
                <a:lnTo>
                  <a:pt x="987145" y="0"/>
                </a:lnTo>
                <a:lnTo>
                  <a:pt x="987145" y="46501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82585" y="2287993"/>
            <a:ext cx="987425" cy="465455"/>
          </a:xfrm>
          <a:custGeom>
            <a:avLst/>
            <a:gdLst/>
            <a:ahLst/>
            <a:cxnLst/>
            <a:rect l="l" t="t" r="r" b="b"/>
            <a:pathLst>
              <a:path w="987425" h="465455">
                <a:moveTo>
                  <a:pt x="987145" y="465010"/>
                </a:moveTo>
                <a:lnTo>
                  <a:pt x="0" y="465010"/>
                </a:lnTo>
                <a:lnTo>
                  <a:pt x="0" y="0"/>
                </a:lnTo>
                <a:lnTo>
                  <a:pt x="987145" y="0"/>
                </a:lnTo>
                <a:lnTo>
                  <a:pt x="987145" y="465010"/>
                </a:lnTo>
                <a:close/>
              </a:path>
            </a:pathLst>
          </a:custGeom>
          <a:ln w="18961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39234" y="3421367"/>
            <a:ext cx="0" cy="554355"/>
          </a:xfrm>
          <a:custGeom>
            <a:avLst/>
            <a:gdLst/>
            <a:ahLst/>
            <a:cxnLst/>
            <a:rect l="l" t="t" r="r" b="b"/>
            <a:pathLst>
              <a:path h="554354">
                <a:moveTo>
                  <a:pt x="0" y="0"/>
                </a:moveTo>
                <a:lnTo>
                  <a:pt x="0" y="554202"/>
                </a:lnTo>
              </a:path>
            </a:pathLst>
          </a:custGeom>
          <a:ln w="54965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12386" y="3421363"/>
            <a:ext cx="53975" cy="554355"/>
          </a:xfrm>
          <a:custGeom>
            <a:avLst/>
            <a:gdLst/>
            <a:ahLst/>
            <a:cxnLst/>
            <a:rect l="l" t="t" r="r" b="b"/>
            <a:pathLst>
              <a:path w="53975" h="554354">
                <a:moveTo>
                  <a:pt x="53695" y="554202"/>
                </a:moveTo>
                <a:lnTo>
                  <a:pt x="0" y="554202"/>
                </a:lnTo>
                <a:lnTo>
                  <a:pt x="0" y="0"/>
                </a:lnTo>
                <a:lnTo>
                  <a:pt x="53695" y="0"/>
                </a:lnTo>
                <a:lnTo>
                  <a:pt x="53695" y="554202"/>
                </a:lnTo>
                <a:close/>
              </a:path>
            </a:pathLst>
          </a:custGeom>
          <a:ln w="18961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33423" y="3064395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0"/>
                </a:moveTo>
                <a:lnTo>
                  <a:pt x="0" y="90614"/>
                </a:lnTo>
              </a:path>
            </a:pathLst>
          </a:custGeom>
          <a:ln w="48475">
            <a:solidFill>
              <a:srgbClr val="6363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56715" y="3064395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0"/>
                </a:moveTo>
                <a:lnTo>
                  <a:pt x="0" y="90614"/>
                </a:lnTo>
              </a:path>
            </a:pathLst>
          </a:custGeom>
          <a:ln w="48475">
            <a:solidFill>
              <a:srgbClr val="6363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79995" y="3064395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0"/>
                </a:moveTo>
                <a:lnTo>
                  <a:pt x="0" y="90614"/>
                </a:lnTo>
              </a:path>
            </a:pathLst>
          </a:custGeom>
          <a:ln w="48475">
            <a:solidFill>
              <a:srgbClr val="6363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09820" y="3064395"/>
            <a:ext cx="47625" cy="22860"/>
          </a:xfrm>
          <a:custGeom>
            <a:avLst/>
            <a:gdLst/>
            <a:ahLst/>
            <a:cxnLst/>
            <a:rect l="l" t="t" r="r" b="b"/>
            <a:pathLst>
              <a:path w="47625" h="22860">
                <a:moveTo>
                  <a:pt x="0" y="11226"/>
                </a:moveTo>
                <a:lnTo>
                  <a:pt x="47205" y="11226"/>
                </a:lnTo>
              </a:path>
            </a:pathLst>
          </a:custGeom>
          <a:ln w="23723">
            <a:solidFill>
              <a:srgbClr val="63FF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33112" y="3064395"/>
            <a:ext cx="47625" cy="22860"/>
          </a:xfrm>
          <a:custGeom>
            <a:avLst/>
            <a:gdLst/>
            <a:ahLst/>
            <a:cxnLst/>
            <a:rect l="l" t="t" r="r" b="b"/>
            <a:pathLst>
              <a:path w="47625" h="22860">
                <a:moveTo>
                  <a:pt x="0" y="11226"/>
                </a:moveTo>
                <a:lnTo>
                  <a:pt x="47205" y="11226"/>
                </a:lnTo>
              </a:path>
            </a:pathLst>
          </a:custGeom>
          <a:ln w="23723">
            <a:solidFill>
              <a:srgbClr val="FF71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56392" y="3064395"/>
            <a:ext cx="47625" cy="22860"/>
          </a:xfrm>
          <a:custGeom>
            <a:avLst/>
            <a:gdLst/>
            <a:ahLst/>
            <a:cxnLst/>
            <a:rect l="l" t="t" r="r" b="b"/>
            <a:pathLst>
              <a:path w="47625" h="22860">
                <a:moveTo>
                  <a:pt x="0" y="11226"/>
                </a:moveTo>
                <a:lnTo>
                  <a:pt x="47205" y="11226"/>
                </a:lnTo>
              </a:path>
            </a:pathLst>
          </a:custGeom>
          <a:ln w="23723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88803" y="3020532"/>
            <a:ext cx="1609725" cy="67310"/>
          </a:xfrm>
          <a:custGeom>
            <a:avLst/>
            <a:gdLst/>
            <a:ahLst/>
            <a:cxnLst/>
            <a:rect l="l" t="t" r="r" b="b"/>
            <a:pathLst>
              <a:path w="1609725" h="67310">
                <a:moveTo>
                  <a:pt x="0" y="67308"/>
                </a:moveTo>
                <a:lnTo>
                  <a:pt x="22445" y="31526"/>
                </a:lnTo>
                <a:lnTo>
                  <a:pt x="61382" y="6227"/>
                </a:lnTo>
                <a:lnTo>
                  <a:pt x="91510" y="972"/>
                </a:lnTo>
                <a:lnTo>
                  <a:pt x="1506791" y="976"/>
                </a:lnTo>
                <a:lnTo>
                  <a:pt x="1534859" y="186"/>
                </a:lnTo>
                <a:lnTo>
                  <a:pt x="1574687" y="825"/>
                </a:lnTo>
                <a:lnTo>
                  <a:pt x="1606873" y="22449"/>
                </a:lnTo>
                <a:lnTo>
                  <a:pt x="1608730" y="34485"/>
                </a:lnTo>
                <a:lnTo>
                  <a:pt x="1609380" y="49993"/>
                </a:lnTo>
              </a:path>
            </a:pathLst>
          </a:custGeom>
          <a:ln w="18961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22103" y="4009123"/>
            <a:ext cx="741680" cy="19685"/>
          </a:xfrm>
          <a:custGeom>
            <a:avLst/>
            <a:gdLst/>
            <a:ahLst/>
            <a:cxnLst/>
            <a:rect l="l" t="t" r="r" b="b"/>
            <a:pathLst>
              <a:path w="741679" h="19685">
                <a:moveTo>
                  <a:pt x="0" y="19481"/>
                </a:moveTo>
                <a:lnTo>
                  <a:pt x="741362" y="19481"/>
                </a:lnTo>
                <a:lnTo>
                  <a:pt x="741362" y="0"/>
                </a:lnTo>
                <a:lnTo>
                  <a:pt x="0" y="0"/>
                </a:lnTo>
                <a:lnTo>
                  <a:pt x="0" y="194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22103" y="3865223"/>
            <a:ext cx="741680" cy="163830"/>
          </a:xfrm>
          <a:custGeom>
            <a:avLst/>
            <a:gdLst/>
            <a:ahLst/>
            <a:cxnLst/>
            <a:rect l="l" t="t" r="r" b="b"/>
            <a:pathLst>
              <a:path w="741679" h="163829">
                <a:moveTo>
                  <a:pt x="741362" y="163385"/>
                </a:moveTo>
                <a:lnTo>
                  <a:pt x="0" y="163385"/>
                </a:lnTo>
                <a:lnTo>
                  <a:pt x="0" y="0"/>
                </a:lnTo>
                <a:lnTo>
                  <a:pt x="741362" y="0"/>
                </a:lnTo>
                <a:lnTo>
                  <a:pt x="741362" y="163385"/>
                </a:lnTo>
                <a:close/>
              </a:path>
            </a:pathLst>
          </a:custGeom>
          <a:ln w="14211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2103" y="3989616"/>
            <a:ext cx="741680" cy="19685"/>
          </a:xfrm>
          <a:custGeom>
            <a:avLst/>
            <a:gdLst/>
            <a:ahLst/>
            <a:cxnLst/>
            <a:rect l="l" t="t" r="r" b="b"/>
            <a:pathLst>
              <a:path w="741679" h="19685">
                <a:moveTo>
                  <a:pt x="0" y="19507"/>
                </a:moveTo>
                <a:lnTo>
                  <a:pt x="741362" y="19507"/>
                </a:lnTo>
                <a:lnTo>
                  <a:pt x="741362" y="0"/>
                </a:lnTo>
                <a:lnTo>
                  <a:pt x="0" y="0"/>
                </a:lnTo>
                <a:lnTo>
                  <a:pt x="0" y="19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22103" y="3845746"/>
            <a:ext cx="741680" cy="163830"/>
          </a:xfrm>
          <a:custGeom>
            <a:avLst/>
            <a:gdLst/>
            <a:ahLst/>
            <a:cxnLst/>
            <a:rect l="l" t="t" r="r" b="b"/>
            <a:pathLst>
              <a:path w="741679" h="163829">
                <a:moveTo>
                  <a:pt x="741362" y="163372"/>
                </a:moveTo>
                <a:lnTo>
                  <a:pt x="0" y="163372"/>
                </a:lnTo>
                <a:lnTo>
                  <a:pt x="0" y="0"/>
                </a:lnTo>
                <a:lnTo>
                  <a:pt x="741362" y="0"/>
                </a:lnTo>
                <a:lnTo>
                  <a:pt x="741362" y="163372"/>
                </a:lnTo>
                <a:close/>
              </a:path>
            </a:pathLst>
          </a:custGeom>
          <a:ln w="14211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2103" y="3970108"/>
            <a:ext cx="741680" cy="19685"/>
          </a:xfrm>
          <a:custGeom>
            <a:avLst/>
            <a:gdLst/>
            <a:ahLst/>
            <a:cxnLst/>
            <a:rect l="l" t="t" r="r" b="b"/>
            <a:pathLst>
              <a:path w="741679" h="19685">
                <a:moveTo>
                  <a:pt x="0" y="19507"/>
                </a:moveTo>
                <a:lnTo>
                  <a:pt x="741362" y="19507"/>
                </a:lnTo>
                <a:lnTo>
                  <a:pt x="741362" y="0"/>
                </a:lnTo>
                <a:lnTo>
                  <a:pt x="0" y="0"/>
                </a:lnTo>
                <a:lnTo>
                  <a:pt x="0" y="19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22103" y="3826226"/>
            <a:ext cx="741680" cy="163830"/>
          </a:xfrm>
          <a:custGeom>
            <a:avLst/>
            <a:gdLst/>
            <a:ahLst/>
            <a:cxnLst/>
            <a:rect l="l" t="t" r="r" b="b"/>
            <a:pathLst>
              <a:path w="741679" h="163829">
                <a:moveTo>
                  <a:pt x="741362" y="163385"/>
                </a:moveTo>
                <a:lnTo>
                  <a:pt x="0" y="163385"/>
                </a:lnTo>
                <a:lnTo>
                  <a:pt x="0" y="0"/>
                </a:lnTo>
                <a:lnTo>
                  <a:pt x="741362" y="0"/>
                </a:lnTo>
                <a:lnTo>
                  <a:pt x="741362" y="163385"/>
                </a:lnTo>
                <a:close/>
              </a:path>
            </a:pathLst>
          </a:custGeom>
          <a:ln w="14211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22103" y="3950601"/>
            <a:ext cx="741680" cy="19685"/>
          </a:xfrm>
          <a:custGeom>
            <a:avLst/>
            <a:gdLst/>
            <a:ahLst/>
            <a:cxnLst/>
            <a:rect l="l" t="t" r="r" b="b"/>
            <a:pathLst>
              <a:path w="741679" h="19685">
                <a:moveTo>
                  <a:pt x="0" y="19507"/>
                </a:moveTo>
                <a:lnTo>
                  <a:pt x="741362" y="19507"/>
                </a:lnTo>
                <a:lnTo>
                  <a:pt x="741362" y="0"/>
                </a:lnTo>
                <a:lnTo>
                  <a:pt x="0" y="0"/>
                </a:lnTo>
                <a:lnTo>
                  <a:pt x="0" y="19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22103" y="3806728"/>
            <a:ext cx="741680" cy="163830"/>
          </a:xfrm>
          <a:custGeom>
            <a:avLst/>
            <a:gdLst/>
            <a:ahLst/>
            <a:cxnLst/>
            <a:rect l="l" t="t" r="r" b="b"/>
            <a:pathLst>
              <a:path w="741679" h="163829">
                <a:moveTo>
                  <a:pt x="741362" y="163385"/>
                </a:moveTo>
                <a:lnTo>
                  <a:pt x="0" y="163385"/>
                </a:lnTo>
                <a:lnTo>
                  <a:pt x="0" y="0"/>
                </a:lnTo>
                <a:lnTo>
                  <a:pt x="741362" y="0"/>
                </a:lnTo>
                <a:lnTo>
                  <a:pt x="741362" y="163385"/>
                </a:lnTo>
                <a:close/>
              </a:path>
            </a:pathLst>
          </a:custGeom>
          <a:ln w="14211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22103" y="3787216"/>
            <a:ext cx="741680" cy="163830"/>
          </a:xfrm>
          <a:custGeom>
            <a:avLst/>
            <a:gdLst/>
            <a:ahLst/>
            <a:cxnLst/>
            <a:rect l="l" t="t" r="r" b="b"/>
            <a:pathLst>
              <a:path w="741679" h="163829">
                <a:moveTo>
                  <a:pt x="741362" y="163385"/>
                </a:moveTo>
                <a:lnTo>
                  <a:pt x="0" y="163385"/>
                </a:lnTo>
                <a:lnTo>
                  <a:pt x="0" y="0"/>
                </a:lnTo>
                <a:lnTo>
                  <a:pt x="741362" y="0"/>
                </a:lnTo>
                <a:lnTo>
                  <a:pt x="741362" y="1633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22103" y="3787221"/>
            <a:ext cx="741680" cy="163830"/>
          </a:xfrm>
          <a:custGeom>
            <a:avLst/>
            <a:gdLst/>
            <a:ahLst/>
            <a:cxnLst/>
            <a:rect l="l" t="t" r="r" b="b"/>
            <a:pathLst>
              <a:path w="741679" h="163829">
                <a:moveTo>
                  <a:pt x="741362" y="163385"/>
                </a:moveTo>
                <a:lnTo>
                  <a:pt x="0" y="163385"/>
                </a:lnTo>
                <a:lnTo>
                  <a:pt x="0" y="0"/>
                </a:lnTo>
                <a:lnTo>
                  <a:pt x="741362" y="0"/>
                </a:lnTo>
                <a:lnTo>
                  <a:pt x="741362" y="163385"/>
                </a:lnTo>
                <a:close/>
              </a:path>
            </a:pathLst>
          </a:custGeom>
          <a:ln w="14211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22965" y="3417329"/>
            <a:ext cx="740410" cy="515620"/>
          </a:xfrm>
          <a:custGeom>
            <a:avLst/>
            <a:gdLst/>
            <a:ahLst/>
            <a:cxnLst/>
            <a:rect l="l" t="t" r="r" b="b"/>
            <a:pathLst>
              <a:path w="740410" h="515620">
                <a:moveTo>
                  <a:pt x="740397" y="0"/>
                </a:moveTo>
                <a:lnTo>
                  <a:pt x="0" y="0"/>
                </a:lnTo>
                <a:lnTo>
                  <a:pt x="0" y="515200"/>
                </a:lnTo>
                <a:lnTo>
                  <a:pt x="555243" y="515200"/>
                </a:lnTo>
                <a:lnTo>
                  <a:pt x="740397" y="409892"/>
                </a:lnTo>
                <a:lnTo>
                  <a:pt x="7403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22965" y="3417329"/>
            <a:ext cx="740410" cy="515620"/>
          </a:xfrm>
          <a:custGeom>
            <a:avLst/>
            <a:gdLst/>
            <a:ahLst/>
            <a:cxnLst/>
            <a:rect l="l" t="t" r="r" b="b"/>
            <a:pathLst>
              <a:path w="740410" h="515620">
                <a:moveTo>
                  <a:pt x="740397" y="0"/>
                </a:moveTo>
                <a:lnTo>
                  <a:pt x="740397" y="409892"/>
                </a:lnTo>
                <a:lnTo>
                  <a:pt x="555243" y="515200"/>
                </a:lnTo>
                <a:lnTo>
                  <a:pt x="0" y="515200"/>
                </a:lnTo>
                <a:lnTo>
                  <a:pt x="0" y="0"/>
                </a:lnTo>
              </a:path>
            </a:pathLst>
          </a:custGeom>
          <a:ln w="14211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88245" y="3471240"/>
            <a:ext cx="417830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728" y="0"/>
                </a:lnTo>
              </a:path>
            </a:pathLst>
          </a:custGeom>
          <a:ln w="18313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88245" y="3511048"/>
            <a:ext cx="417830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728" y="0"/>
                </a:lnTo>
              </a:path>
            </a:pathLst>
          </a:custGeom>
          <a:ln w="18326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88245" y="3550862"/>
            <a:ext cx="417830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728" y="0"/>
                </a:lnTo>
              </a:path>
            </a:pathLst>
          </a:custGeom>
          <a:ln w="18326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88245" y="3590664"/>
            <a:ext cx="417830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728" y="0"/>
                </a:lnTo>
              </a:path>
            </a:pathLst>
          </a:custGeom>
          <a:ln w="18326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88245" y="3630491"/>
            <a:ext cx="417830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728" y="0"/>
                </a:lnTo>
              </a:path>
            </a:pathLst>
          </a:custGeom>
          <a:ln w="18326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88245" y="3670293"/>
            <a:ext cx="417830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728" y="0"/>
                </a:lnTo>
              </a:path>
            </a:pathLst>
          </a:custGeom>
          <a:ln w="18326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88245" y="3710095"/>
            <a:ext cx="417830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728" y="0"/>
                </a:lnTo>
              </a:path>
            </a:pathLst>
          </a:custGeom>
          <a:ln w="18326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88245" y="3749922"/>
            <a:ext cx="417830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728" y="0"/>
                </a:lnTo>
              </a:path>
            </a:pathLst>
          </a:custGeom>
          <a:ln w="18326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88245" y="3789718"/>
            <a:ext cx="417830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728" y="0"/>
                </a:lnTo>
              </a:path>
            </a:pathLst>
          </a:custGeom>
          <a:ln w="18338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88245" y="3829545"/>
            <a:ext cx="417830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728" y="0"/>
                </a:lnTo>
              </a:path>
            </a:pathLst>
          </a:custGeom>
          <a:ln w="18338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78217" y="3809955"/>
            <a:ext cx="185420" cy="123189"/>
          </a:xfrm>
          <a:custGeom>
            <a:avLst/>
            <a:gdLst/>
            <a:ahLst/>
            <a:cxnLst/>
            <a:rect l="l" t="t" r="r" b="b"/>
            <a:pathLst>
              <a:path w="185420" h="123189">
                <a:moveTo>
                  <a:pt x="0" y="122567"/>
                </a:moveTo>
                <a:lnTo>
                  <a:pt x="77457" y="0"/>
                </a:lnTo>
                <a:lnTo>
                  <a:pt x="185153" y="17272"/>
                </a:lnTo>
              </a:path>
            </a:pathLst>
          </a:custGeom>
          <a:ln w="473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63591" y="2753006"/>
            <a:ext cx="1035685" cy="53975"/>
          </a:xfrm>
          <a:custGeom>
            <a:avLst/>
            <a:gdLst/>
            <a:ahLst/>
            <a:cxnLst/>
            <a:rect l="l" t="t" r="r" b="b"/>
            <a:pathLst>
              <a:path w="1035685" h="53975">
                <a:moveTo>
                  <a:pt x="1014602" y="0"/>
                </a:moveTo>
                <a:lnTo>
                  <a:pt x="12280" y="0"/>
                </a:lnTo>
                <a:lnTo>
                  <a:pt x="0" y="53695"/>
                </a:lnTo>
                <a:lnTo>
                  <a:pt x="1035456" y="53695"/>
                </a:lnTo>
                <a:lnTo>
                  <a:pt x="1014602" y="0"/>
                </a:lnTo>
                <a:close/>
              </a:path>
            </a:pathLst>
          </a:custGeom>
          <a:solidFill>
            <a:srgbClr val="5C5C5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19806" y="2105419"/>
            <a:ext cx="740410" cy="702310"/>
          </a:xfrm>
          <a:custGeom>
            <a:avLst/>
            <a:gdLst/>
            <a:ahLst/>
            <a:cxnLst/>
            <a:rect l="l" t="t" r="r" b="b"/>
            <a:pathLst>
              <a:path w="740410" h="702310">
                <a:moveTo>
                  <a:pt x="740397" y="0"/>
                </a:moveTo>
                <a:lnTo>
                  <a:pt x="185166" y="0"/>
                </a:lnTo>
                <a:lnTo>
                  <a:pt x="0" y="177139"/>
                </a:lnTo>
                <a:lnTo>
                  <a:pt x="0" y="701763"/>
                </a:lnTo>
                <a:lnTo>
                  <a:pt x="740397" y="701763"/>
                </a:lnTo>
                <a:lnTo>
                  <a:pt x="7403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19806" y="2105419"/>
            <a:ext cx="740410" cy="702310"/>
          </a:xfrm>
          <a:custGeom>
            <a:avLst/>
            <a:gdLst/>
            <a:ahLst/>
            <a:cxnLst/>
            <a:rect l="l" t="t" r="r" b="b"/>
            <a:pathLst>
              <a:path w="740410" h="702310">
                <a:moveTo>
                  <a:pt x="0" y="701763"/>
                </a:moveTo>
                <a:lnTo>
                  <a:pt x="0" y="177139"/>
                </a:lnTo>
                <a:lnTo>
                  <a:pt x="185166" y="0"/>
                </a:lnTo>
                <a:lnTo>
                  <a:pt x="740397" y="0"/>
                </a:lnTo>
                <a:lnTo>
                  <a:pt x="740397" y="701763"/>
                </a:lnTo>
              </a:path>
            </a:pathLst>
          </a:custGeom>
          <a:ln w="18961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19802" y="2105426"/>
            <a:ext cx="185420" cy="206375"/>
          </a:xfrm>
          <a:custGeom>
            <a:avLst/>
            <a:gdLst/>
            <a:ahLst/>
            <a:cxnLst/>
            <a:rect l="l" t="t" r="r" b="b"/>
            <a:pathLst>
              <a:path w="185420" h="206375">
                <a:moveTo>
                  <a:pt x="185165" y="0"/>
                </a:moveTo>
                <a:lnTo>
                  <a:pt x="107695" y="206197"/>
                </a:lnTo>
                <a:lnTo>
                  <a:pt x="0" y="177126"/>
                </a:lnTo>
              </a:path>
            </a:pathLst>
          </a:custGeom>
          <a:ln w="9474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MPS vs. Поинцидентный сервис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815637" y="8025593"/>
            <a:ext cx="4631690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58419" algn="ctr">
              <a:lnSpc>
                <a:spcPct val="73600"/>
              </a:lnSpc>
            </a:pPr>
            <a:r>
              <a:rPr sz="2050" dirty="0">
                <a:latin typeface="Calibri"/>
                <a:cs typeface="Calibri"/>
              </a:rPr>
              <a:t>Работа на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равл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на на 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остоянное умень</a:t>
            </a:r>
            <a:r>
              <a:rPr sz="2050" spc="-5" dirty="0">
                <a:latin typeface="Calibri"/>
                <a:cs typeface="Calibri"/>
              </a:rPr>
              <a:t>ше</a:t>
            </a:r>
            <a:r>
              <a:rPr sz="2050" dirty="0">
                <a:latin typeface="Calibri"/>
                <a:cs typeface="Calibri"/>
              </a:rPr>
              <a:t>н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е количества н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ис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равност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й и 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осл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дующ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х вы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здов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816283" y="8025593"/>
            <a:ext cx="3554729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59690" algn="ctr">
              <a:lnSpc>
                <a:spcPct val="73600"/>
              </a:lnSpc>
            </a:pPr>
            <a:r>
              <a:rPr sz="2050" dirty="0">
                <a:latin typeface="Calibri"/>
                <a:cs typeface="Calibri"/>
              </a:rPr>
              <a:t>Нет заинтересованности умень</a:t>
            </a:r>
            <a:r>
              <a:rPr sz="2050" spc="-5" dirty="0">
                <a:latin typeface="Calibri"/>
                <a:cs typeface="Calibri"/>
              </a:rPr>
              <a:t>ш</a:t>
            </a:r>
            <a:r>
              <a:rPr sz="2050" dirty="0">
                <a:latin typeface="Calibri"/>
                <a:cs typeface="Calibri"/>
              </a:rPr>
              <a:t>ать кол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чество 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оявляющихся не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с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равностей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362958" y="4095094"/>
            <a:ext cx="331724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dirty="0">
                <a:latin typeface="Calibri"/>
                <a:cs typeface="Calibri"/>
              </a:rPr>
              <a:t>Пр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вент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вное обслуж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ван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е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601601" y="4095094"/>
            <a:ext cx="3500754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dirty="0">
                <a:latin typeface="Calibri"/>
                <a:cs typeface="Calibri"/>
              </a:rPr>
              <a:t>Вы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зды только по 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н</a:t>
            </a:r>
            <a:r>
              <a:rPr sz="2050" spc="-5" dirty="0">
                <a:latin typeface="Calibri"/>
                <a:cs typeface="Calibri"/>
              </a:rPr>
              <a:t>ци</a:t>
            </a:r>
            <a:r>
              <a:rPr sz="2050" dirty="0">
                <a:latin typeface="Calibri"/>
                <a:cs typeface="Calibri"/>
              </a:rPr>
              <a:t>дентам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225366" y="1262049"/>
            <a:ext cx="0" cy="7353934"/>
          </a:xfrm>
          <a:custGeom>
            <a:avLst/>
            <a:gdLst/>
            <a:ahLst/>
            <a:cxnLst/>
            <a:rect l="l" t="t" r="r" b="b"/>
            <a:pathLst>
              <a:path h="7353934">
                <a:moveTo>
                  <a:pt x="0" y="0"/>
                </a:moveTo>
                <a:lnTo>
                  <a:pt x="0" y="7353439"/>
                </a:lnTo>
              </a:path>
            </a:pathLst>
          </a:custGeom>
          <a:ln w="16929">
            <a:solidFill>
              <a:srgbClr val="9C9C9C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56148" y="2216186"/>
            <a:ext cx="485140" cy="485140"/>
          </a:xfrm>
          <a:custGeom>
            <a:avLst/>
            <a:gdLst/>
            <a:ahLst/>
            <a:cxnLst/>
            <a:rect l="l" t="t" r="r" b="b"/>
            <a:pathLst>
              <a:path w="485139" h="485139">
                <a:moveTo>
                  <a:pt x="242481" y="0"/>
                </a:moveTo>
                <a:lnTo>
                  <a:pt x="203148" y="3173"/>
                </a:lnTo>
                <a:lnTo>
                  <a:pt x="165837" y="12362"/>
                </a:lnTo>
                <a:lnTo>
                  <a:pt x="114751" y="36331"/>
                </a:lnTo>
                <a:lnTo>
                  <a:pt x="71019" y="71024"/>
                </a:lnTo>
                <a:lnTo>
                  <a:pt x="36328" y="114756"/>
                </a:lnTo>
                <a:lnTo>
                  <a:pt x="12361" y="165842"/>
                </a:lnTo>
                <a:lnTo>
                  <a:pt x="3173" y="203151"/>
                </a:lnTo>
                <a:lnTo>
                  <a:pt x="0" y="242481"/>
                </a:lnTo>
                <a:lnTo>
                  <a:pt x="803" y="262366"/>
                </a:lnTo>
                <a:lnTo>
                  <a:pt x="7046" y="300748"/>
                </a:lnTo>
                <a:lnTo>
                  <a:pt x="27064" y="353908"/>
                </a:lnTo>
                <a:lnTo>
                  <a:pt x="58368" y="400275"/>
                </a:lnTo>
                <a:lnTo>
                  <a:pt x="99273" y="438166"/>
                </a:lnTo>
                <a:lnTo>
                  <a:pt x="148095" y="465894"/>
                </a:lnTo>
                <a:lnTo>
                  <a:pt x="203148" y="481775"/>
                </a:lnTo>
                <a:lnTo>
                  <a:pt x="242481" y="484949"/>
                </a:lnTo>
                <a:lnTo>
                  <a:pt x="262366" y="484145"/>
                </a:lnTo>
                <a:lnTo>
                  <a:pt x="300748" y="477902"/>
                </a:lnTo>
                <a:lnTo>
                  <a:pt x="353908" y="457885"/>
                </a:lnTo>
                <a:lnTo>
                  <a:pt x="400275" y="426582"/>
                </a:lnTo>
                <a:lnTo>
                  <a:pt x="438166" y="385678"/>
                </a:lnTo>
                <a:lnTo>
                  <a:pt x="465894" y="336859"/>
                </a:lnTo>
                <a:lnTo>
                  <a:pt x="481775" y="281810"/>
                </a:lnTo>
                <a:lnTo>
                  <a:pt x="484949" y="242481"/>
                </a:lnTo>
                <a:lnTo>
                  <a:pt x="484145" y="222595"/>
                </a:lnTo>
                <a:lnTo>
                  <a:pt x="477902" y="184213"/>
                </a:lnTo>
                <a:lnTo>
                  <a:pt x="457885" y="131051"/>
                </a:lnTo>
                <a:lnTo>
                  <a:pt x="426582" y="84681"/>
                </a:lnTo>
                <a:lnTo>
                  <a:pt x="385678" y="46787"/>
                </a:lnTo>
                <a:lnTo>
                  <a:pt x="336859" y="19056"/>
                </a:lnTo>
                <a:lnTo>
                  <a:pt x="281810" y="3173"/>
                </a:lnTo>
                <a:lnTo>
                  <a:pt x="242481" y="0"/>
                </a:lnTo>
                <a:close/>
              </a:path>
            </a:pathLst>
          </a:custGeom>
          <a:solidFill>
            <a:srgbClr val="FEE33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656148" y="2216186"/>
            <a:ext cx="485140" cy="485140"/>
          </a:xfrm>
          <a:custGeom>
            <a:avLst/>
            <a:gdLst/>
            <a:ahLst/>
            <a:cxnLst/>
            <a:rect l="l" t="t" r="r" b="b"/>
            <a:pathLst>
              <a:path w="485139" h="485139">
                <a:moveTo>
                  <a:pt x="484949" y="242481"/>
                </a:moveTo>
                <a:lnTo>
                  <a:pt x="481775" y="281810"/>
                </a:lnTo>
                <a:lnTo>
                  <a:pt x="472588" y="319118"/>
                </a:lnTo>
                <a:lnTo>
                  <a:pt x="448621" y="370201"/>
                </a:lnTo>
                <a:lnTo>
                  <a:pt x="413931" y="413931"/>
                </a:lnTo>
                <a:lnTo>
                  <a:pt x="370201" y="448621"/>
                </a:lnTo>
                <a:lnTo>
                  <a:pt x="319118" y="472588"/>
                </a:lnTo>
                <a:lnTo>
                  <a:pt x="281810" y="481775"/>
                </a:lnTo>
                <a:lnTo>
                  <a:pt x="242481" y="484949"/>
                </a:lnTo>
                <a:lnTo>
                  <a:pt x="222593" y="484145"/>
                </a:lnTo>
                <a:lnTo>
                  <a:pt x="184209" y="477902"/>
                </a:lnTo>
                <a:lnTo>
                  <a:pt x="131045" y="457885"/>
                </a:lnTo>
                <a:lnTo>
                  <a:pt x="84675" y="426582"/>
                </a:lnTo>
                <a:lnTo>
                  <a:pt x="46783" y="385678"/>
                </a:lnTo>
                <a:lnTo>
                  <a:pt x="19054" y="336859"/>
                </a:lnTo>
                <a:lnTo>
                  <a:pt x="3173" y="281810"/>
                </a:lnTo>
                <a:lnTo>
                  <a:pt x="0" y="242481"/>
                </a:lnTo>
                <a:lnTo>
                  <a:pt x="803" y="222595"/>
                </a:lnTo>
                <a:lnTo>
                  <a:pt x="7046" y="184213"/>
                </a:lnTo>
                <a:lnTo>
                  <a:pt x="27064" y="131051"/>
                </a:lnTo>
                <a:lnTo>
                  <a:pt x="58368" y="84681"/>
                </a:lnTo>
                <a:lnTo>
                  <a:pt x="99273" y="46787"/>
                </a:lnTo>
                <a:lnTo>
                  <a:pt x="148095" y="19056"/>
                </a:lnTo>
                <a:lnTo>
                  <a:pt x="203148" y="3173"/>
                </a:lnTo>
                <a:lnTo>
                  <a:pt x="242481" y="0"/>
                </a:lnTo>
                <a:lnTo>
                  <a:pt x="262366" y="803"/>
                </a:lnTo>
                <a:lnTo>
                  <a:pt x="300748" y="7047"/>
                </a:lnTo>
                <a:lnTo>
                  <a:pt x="353908" y="27067"/>
                </a:lnTo>
                <a:lnTo>
                  <a:pt x="400275" y="58372"/>
                </a:lnTo>
                <a:lnTo>
                  <a:pt x="438166" y="99279"/>
                </a:lnTo>
                <a:lnTo>
                  <a:pt x="465894" y="148100"/>
                </a:lnTo>
                <a:lnTo>
                  <a:pt x="481775" y="203151"/>
                </a:lnTo>
                <a:lnTo>
                  <a:pt x="484949" y="242481"/>
                </a:lnTo>
                <a:close/>
              </a:path>
            </a:pathLst>
          </a:custGeom>
          <a:ln w="19748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51519" y="2458667"/>
            <a:ext cx="294640" cy="147955"/>
          </a:xfrm>
          <a:custGeom>
            <a:avLst/>
            <a:gdLst/>
            <a:ahLst/>
            <a:cxnLst/>
            <a:rect l="l" t="t" r="r" b="b"/>
            <a:pathLst>
              <a:path w="294639" h="147955">
                <a:moveTo>
                  <a:pt x="294645" y="0"/>
                </a:moveTo>
                <a:lnTo>
                  <a:pt x="0" y="11451"/>
                </a:lnTo>
                <a:lnTo>
                  <a:pt x="1769" y="25525"/>
                </a:lnTo>
                <a:lnTo>
                  <a:pt x="4843" y="39156"/>
                </a:lnTo>
                <a:lnTo>
                  <a:pt x="21334" y="76743"/>
                </a:lnTo>
                <a:lnTo>
                  <a:pt x="47547" y="108023"/>
                </a:lnTo>
                <a:lnTo>
                  <a:pt x="81967" y="131260"/>
                </a:lnTo>
                <a:lnTo>
                  <a:pt x="123080" y="144719"/>
                </a:lnTo>
                <a:lnTo>
                  <a:pt x="153459" y="147401"/>
                </a:lnTo>
                <a:lnTo>
                  <a:pt x="167987" y="146070"/>
                </a:lnTo>
                <a:lnTo>
                  <a:pt x="208652" y="134126"/>
                </a:lnTo>
                <a:lnTo>
                  <a:pt x="243500" y="111698"/>
                </a:lnTo>
                <a:lnTo>
                  <a:pt x="270681" y="80635"/>
                </a:lnTo>
                <a:lnTo>
                  <a:pt x="288346" y="42785"/>
                </a:lnTo>
                <a:lnTo>
                  <a:pt x="2946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751519" y="2458667"/>
            <a:ext cx="294640" cy="147955"/>
          </a:xfrm>
          <a:custGeom>
            <a:avLst/>
            <a:gdLst/>
            <a:ahLst/>
            <a:cxnLst/>
            <a:rect l="l" t="t" r="r" b="b"/>
            <a:pathLst>
              <a:path w="294639" h="147955">
                <a:moveTo>
                  <a:pt x="294645" y="0"/>
                </a:moveTo>
                <a:lnTo>
                  <a:pt x="288346" y="42785"/>
                </a:lnTo>
                <a:lnTo>
                  <a:pt x="270681" y="80635"/>
                </a:lnTo>
                <a:lnTo>
                  <a:pt x="243500" y="111698"/>
                </a:lnTo>
                <a:lnTo>
                  <a:pt x="208652" y="134126"/>
                </a:lnTo>
                <a:lnTo>
                  <a:pt x="167987" y="146070"/>
                </a:lnTo>
                <a:lnTo>
                  <a:pt x="153459" y="147401"/>
                </a:lnTo>
                <a:lnTo>
                  <a:pt x="138010" y="146732"/>
                </a:lnTo>
                <a:lnTo>
                  <a:pt x="95003" y="136919"/>
                </a:lnTo>
                <a:lnTo>
                  <a:pt x="58183" y="116748"/>
                </a:lnTo>
                <a:lnTo>
                  <a:pt x="29066" y="87956"/>
                </a:lnTo>
                <a:lnTo>
                  <a:pt x="9166" y="52278"/>
                </a:lnTo>
                <a:lnTo>
                  <a:pt x="0" y="11451"/>
                </a:lnTo>
                <a:lnTo>
                  <a:pt x="294645" y="0"/>
                </a:lnTo>
                <a:close/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806433" y="2350058"/>
            <a:ext cx="59690" cy="60325"/>
          </a:xfrm>
          <a:custGeom>
            <a:avLst/>
            <a:gdLst/>
            <a:ahLst/>
            <a:cxnLst/>
            <a:rect l="l" t="t" r="r" b="b"/>
            <a:pathLst>
              <a:path w="59689" h="60325">
                <a:moveTo>
                  <a:pt x="28504" y="0"/>
                </a:moveTo>
                <a:lnTo>
                  <a:pt x="16814" y="2646"/>
                </a:lnTo>
                <a:lnTo>
                  <a:pt x="7431" y="10239"/>
                </a:lnTo>
                <a:lnTo>
                  <a:pt x="1459" y="22695"/>
                </a:lnTo>
                <a:lnTo>
                  <a:pt x="0" y="39929"/>
                </a:lnTo>
                <a:lnTo>
                  <a:pt x="6798" y="50693"/>
                </a:lnTo>
                <a:lnTo>
                  <a:pt x="18477" y="57906"/>
                </a:lnTo>
                <a:lnTo>
                  <a:pt x="34481" y="60313"/>
                </a:lnTo>
                <a:lnTo>
                  <a:pt x="47182" y="54697"/>
                </a:lnTo>
                <a:lnTo>
                  <a:pt x="55988" y="44194"/>
                </a:lnTo>
                <a:lnTo>
                  <a:pt x="59282" y="30414"/>
                </a:lnTo>
                <a:lnTo>
                  <a:pt x="58715" y="24543"/>
                </a:lnTo>
                <a:lnTo>
                  <a:pt x="53020" y="11961"/>
                </a:lnTo>
                <a:lnTo>
                  <a:pt x="42439" y="3253"/>
                </a:lnTo>
                <a:lnTo>
                  <a:pt x="2850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25496" y="2350058"/>
            <a:ext cx="59690" cy="60325"/>
          </a:xfrm>
          <a:custGeom>
            <a:avLst/>
            <a:gdLst/>
            <a:ahLst/>
            <a:cxnLst/>
            <a:rect l="l" t="t" r="r" b="b"/>
            <a:pathLst>
              <a:path w="59689" h="60325">
                <a:moveTo>
                  <a:pt x="28504" y="0"/>
                </a:moveTo>
                <a:lnTo>
                  <a:pt x="16814" y="2646"/>
                </a:lnTo>
                <a:lnTo>
                  <a:pt x="7431" y="10239"/>
                </a:lnTo>
                <a:lnTo>
                  <a:pt x="1459" y="22695"/>
                </a:lnTo>
                <a:lnTo>
                  <a:pt x="0" y="39929"/>
                </a:lnTo>
                <a:lnTo>
                  <a:pt x="6798" y="50693"/>
                </a:lnTo>
                <a:lnTo>
                  <a:pt x="18477" y="57906"/>
                </a:lnTo>
                <a:lnTo>
                  <a:pt x="34481" y="60313"/>
                </a:lnTo>
                <a:lnTo>
                  <a:pt x="47182" y="54697"/>
                </a:lnTo>
                <a:lnTo>
                  <a:pt x="55988" y="44194"/>
                </a:lnTo>
                <a:lnTo>
                  <a:pt x="59282" y="30414"/>
                </a:lnTo>
                <a:lnTo>
                  <a:pt x="58715" y="24543"/>
                </a:lnTo>
                <a:lnTo>
                  <a:pt x="53020" y="11961"/>
                </a:lnTo>
                <a:lnTo>
                  <a:pt x="42439" y="3253"/>
                </a:lnTo>
                <a:lnTo>
                  <a:pt x="2850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587753" y="2719832"/>
            <a:ext cx="1611630" cy="1057275"/>
          </a:xfrm>
          <a:custGeom>
            <a:avLst/>
            <a:gdLst/>
            <a:ahLst/>
            <a:cxnLst/>
            <a:rect l="l" t="t" r="r" b="b"/>
            <a:pathLst>
              <a:path w="1611630" h="1057275">
                <a:moveTo>
                  <a:pt x="159550" y="0"/>
                </a:moveTo>
                <a:lnTo>
                  <a:pt x="118768" y="11066"/>
                </a:lnTo>
                <a:lnTo>
                  <a:pt x="89845" y="40129"/>
                </a:lnTo>
                <a:lnTo>
                  <a:pt x="0" y="380644"/>
                </a:lnTo>
                <a:lnTo>
                  <a:pt x="0" y="976096"/>
                </a:lnTo>
                <a:lnTo>
                  <a:pt x="11066" y="1016878"/>
                </a:lnTo>
                <a:lnTo>
                  <a:pt x="40129" y="1045801"/>
                </a:lnTo>
                <a:lnTo>
                  <a:pt x="1530489" y="1056665"/>
                </a:lnTo>
                <a:lnTo>
                  <a:pt x="1545017" y="1055359"/>
                </a:lnTo>
                <a:lnTo>
                  <a:pt x="1582532" y="1037606"/>
                </a:lnTo>
                <a:lnTo>
                  <a:pt x="1606125" y="1003921"/>
                </a:lnTo>
                <a:lnTo>
                  <a:pt x="1611058" y="368007"/>
                </a:lnTo>
                <a:lnTo>
                  <a:pt x="1533652" y="80556"/>
                </a:lnTo>
                <a:lnTo>
                  <a:pt x="1532345" y="66029"/>
                </a:lnTo>
                <a:lnTo>
                  <a:pt x="1514584" y="28516"/>
                </a:lnTo>
                <a:lnTo>
                  <a:pt x="1480894" y="4927"/>
                </a:lnTo>
                <a:lnTo>
                  <a:pt x="1467199" y="1231"/>
                </a:lnTo>
                <a:lnTo>
                  <a:pt x="159550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587753" y="2719832"/>
            <a:ext cx="1611630" cy="1057275"/>
          </a:xfrm>
          <a:custGeom>
            <a:avLst/>
            <a:gdLst/>
            <a:ahLst/>
            <a:cxnLst/>
            <a:rect l="l" t="t" r="r" b="b"/>
            <a:pathLst>
              <a:path w="1611630" h="1057275">
                <a:moveTo>
                  <a:pt x="1533652" y="80556"/>
                </a:moveTo>
                <a:lnTo>
                  <a:pt x="1522581" y="39780"/>
                </a:lnTo>
                <a:lnTo>
                  <a:pt x="1493510" y="10860"/>
                </a:lnTo>
                <a:lnTo>
                  <a:pt x="159550" y="0"/>
                </a:lnTo>
                <a:lnTo>
                  <a:pt x="145021" y="1306"/>
                </a:lnTo>
                <a:lnTo>
                  <a:pt x="107503" y="19060"/>
                </a:lnTo>
                <a:lnTo>
                  <a:pt x="83911" y="52744"/>
                </a:lnTo>
                <a:lnTo>
                  <a:pt x="0" y="380644"/>
                </a:lnTo>
                <a:lnTo>
                  <a:pt x="0" y="976096"/>
                </a:lnTo>
                <a:lnTo>
                  <a:pt x="11066" y="1016878"/>
                </a:lnTo>
                <a:lnTo>
                  <a:pt x="40129" y="1045801"/>
                </a:lnTo>
                <a:lnTo>
                  <a:pt x="1530489" y="1056665"/>
                </a:lnTo>
                <a:lnTo>
                  <a:pt x="1545017" y="1055359"/>
                </a:lnTo>
                <a:lnTo>
                  <a:pt x="1582532" y="1037606"/>
                </a:lnTo>
                <a:lnTo>
                  <a:pt x="1606125" y="1003921"/>
                </a:lnTo>
                <a:lnTo>
                  <a:pt x="1611058" y="368007"/>
                </a:lnTo>
                <a:lnTo>
                  <a:pt x="1533652" y="80556"/>
                </a:lnTo>
                <a:close/>
              </a:path>
            </a:pathLst>
          </a:custGeom>
          <a:ln w="18961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620924" y="3117852"/>
            <a:ext cx="1540510" cy="616585"/>
          </a:xfrm>
          <a:custGeom>
            <a:avLst/>
            <a:gdLst/>
            <a:ahLst/>
            <a:cxnLst/>
            <a:rect l="l" t="t" r="r" b="b"/>
            <a:pathLst>
              <a:path w="1540509" h="616585">
                <a:moveTo>
                  <a:pt x="1497330" y="0"/>
                </a:moveTo>
                <a:lnTo>
                  <a:pt x="31895" y="1367"/>
                </a:lnTo>
                <a:lnTo>
                  <a:pt x="2404" y="28500"/>
                </a:lnTo>
                <a:lnTo>
                  <a:pt x="0" y="42646"/>
                </a:lnTo>
                <a:lnTo>
                  <a:pt x="1365" y="584087"/>
                </a:lnTo>
                <a:lnTo>
                  <a:pt x="7036" y="596811"/>
                </a:lnTo>
                <a:lnTo>
                  <a:pt x="16354" y="606912"/>
                </a:lnTo>
                <a:lnTo>
                  <a:pt x="28498" y="613573"/>
                </a:lnTo>
                <a:lnTo>
                  <a:pt x="42646" y="615975"/>
                </a:lnTo>
                <a:lnTo>
                  <a:pt x="1508063" y="614613"/>
                </a:lnTo>
                <a:lnTo>
                  <a:pt x="1520789" y="608949"/>
                </a:lnTo>
                <a:lnTo>
                  <a:pt x="1530894" y="599637"/>
                </a:lnTo>
                <a:lnTo>
                  <a:pt x="1537559" y="587495"/>
                </a:lnTo>
                <a:lnTo>
                  <a:pt x="1539963" y="573341"/>
                </a:lnTo>
                <a:lnTo>
                  <a:pt x="1538599" y="31904"/>
                </a:lnTo>
                <a:lnTo>
                  <a:pt x="1532931" y="19178"/>
                </a:lnTo>
                <a:lnTo>
                  <a:pt x="1523617" y="9071"/>
                </a:lnTo>
                <a:lnTo>
                  <a:pt x="1511476" y="2404"/>
                </a:lnTo>
                <a:lnTo>
                  <a:pt x="1497330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954241" y="3421100"/>
            <a:ext cx="201930" cy="175895"/>
          </a:xfrm>
          <a:custGeom>
            <a:avLst/>
            <a:gdLst/>
            <a:ahLst/>
            <a:cxnLst/>
            <a:rect l="l" t="t" r="r" b="b"/>
            <a:pathLst>
              <a:path w="201930" h="175895">
                <a:moveTo>
                  <a:pt x="0" y="175323"/>
                </a:moveTo>
                <a:lnTo>
                  <a:pt x="201917" y="175323"/>
                </a:lnTo>
                <a:lnTo>
                  <a:pt x="201917" y="0"/>
                </a:lnTo>
                <a:lnTo>
                  <a:pt x="0" y="0"/>
                </a:lnTo>
                <a:lnTo>
                  <a:pt x="0" y="175323"/>
                </a:lnTo>
                <a:close/>
              </a:path>
            </a:pathLst>
          </a:custGeom>
          <a:solidFill>
            <a:srgbClr val="48484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620931" y="3421100"/>
            <a:ext cx="214629" cy="175895"/>
          </a:xfrm>
          <a:custGeom>
            <a:avLst/>
            <a:gdLst/>
            <a:ahLst/>
            <a:cxnLst/>
            <a:rect l="l" t="t" r="r" b="b"/>
            <a:pathLst>
              <a:path w="214629" h="175895">
                <a:moveTo>
                  <a:pt x="0" y="175323"/>
                </a:moveTo>
                <a:lnTo>
                  <a:pt x="214541" y="175323"/>
                </a:lnTo>
                <a:lnTo>
                  <a:pt x="214541" y="0"/>
                </a:lnTo>
                <a:lnTo>
                  <a:pt x="0" y="0"/>
                </a:lnTo>
                <a:lnTo>
                  <a:pt x="0" y="175323"/>
                </a:lnTo>
                <a:close/>
              </a:path>
            </a:pathLst>
          </a:custGeom>
          <a:solidFill>
            <a:srgbClr val="48484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835472" y="3422446"/>
            <a:ext cx="1118870" cy="558165"/>
          </a:xfrm>
          <a:custGeom>
            <a:avLst/>
            <a:gdLst/>
            <a:ahLst/>
            <a:cxnLst/>
            <a:rect l="l" t="t" r="r" b="b"/>
            <a:pathLst>
              <a:path w="1118870" h="558164">
                <a:moveTo>
                  <a:pt x="1118768" y="557796"/>
                </a:moveTo>
                <a:lnTo>
                  <a:pt x="0" y="557796"/>
                </a:lnTo>
                <a:lnTo>
                  <a:pt x="0" y="0"/>
                </a:lnTo>
                <a:lnTo>
                  <a:pt x="1118768" y="0"/>
                </a:lnTo>
                <a:lnTo>
                  <a:pt x="1118768" y="557796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853112" y="3421367"/>
            <a:ext cx="0" cy="554355"/>
          </a:xfrm>
          <a:custGeom>
            <a:avLst/>
            <a:gdLst/>
            <a:ahLst/>
            <a:cxnLst/>
            <a:rect l="l" t="t" r="r" b="b"/>
            <a:pathLst>
              <a:path h="554354">
                <a:moveTo>
                  <a:pt x="0" y="0"/>
                </a:moveTo>
                <a:lnTo>
                  <a:pt x="0" y="554202"/>
                </a:lnTo>
              </a:path>
            </a:pathLst>
          </a:custGeom>
          <a:ln w="54965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826266" y="3421363"/>
            <a:ext cx="53975" cy="554355"/>
          </a:xfrm>
          <a:custGeom>
            <a:avLst/>
            <a:gdLst/>
            <a:ahLst/>
            <a:cxnLst/>
            <a:rect l="l" t="t" r="r" b="b"/>
            <a:pathLst>
              <a:path w="53975" h="554354">
                <a:moveTo>
                  <a:pt x="53695" y="554202"/>
                </a:moveTo>
                <a:lnTo>
                  <a:pt x="0" y="554202"/>
                </a:lnTo>
                <a:lnTo>
                  <a:pt x="0" y="0"/>
                </a:lnTo>
                <a:lnTo>
                  <a:pt x="53695" y="0"/>
                </a:lnTo>
                <a:lnTo>
                  <a:pt x="53695" y="554202"/>
                </a:lnTo>
                <a:close/>
              </a:path>
            </a:pathLst>
          </a:custGeom>
          <a:ln w="18961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883123" y="2287993"/>
            <a:ext cx="987425" cy="465455"/>
          </a:xfrm>
          <a:custGeom>
            <a:avLst/>
            <a:gdLst/>
            <a:ahLst/>
            <a:cxnLst/>
            <a:rect l="l" t="t" r="r" b="b"/>
            <a:pathLst>
              <a:path w="987425" h="465455">
                <a:moveTo>
                  <a:pt x="987145" y="465010"/>
                </a:moveTo>
                <a:lnTo>
                  <a:pt x="0" y="465010"/>
                </a:lnTo>
                <a:lnTo>
                  <a:pt x="0" y="0"/>
                </a:lnTo>
                <a:lnTo>
                  <a:pt x="987145" y="0"/>
                </a:lnTo>
                <a:lnTo>
                  <a:pt x="987145" y="46501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883119" y="2287993"/>
            <a:ext cx="987425" cy="465455"/>
          </a:xfrm>
          <a:custGeom>
            <a:avLst/>
            <a:gdLst/>
            <a:ahLst/>
            <a:cxnLst/>
            <a:rect l="l" t="t" r="r" b="b"/>
            <a:pathLst>
              <a:path w="987425" h="465455">
                <a:moveTo>
                  <a:pt x="987145" y="465010"/>
                </a:moveTo>
                <a:lnTo>
                  <a:pt x="0" y="465010"/>
                </a:lnTo>
                <a:lnTo>
                  <a:pt x="0" y="0"/>
                </a:lnTo>
                <a:lnTo>
                  <a:pt x="987145" y="0"/>
                </a:lnTo>
                <a:lnTo>
                  <a:pt x="987145" y="465010"/>
                </a:lnTo>
                <a:close/>
              </a:path>
            </a:pathLst>
          </a:custGeom>
          <a:ln w="18961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939763" y="3421367"/>
            <a:ext cx="0" cy="554355"/>
          </a:xfrm>
          <a:custGeom>
            <a:avLst/>
            <a:gdLst/>
            <a:ahLst/>
            <a:cxnLst/>
            <a:rect l="l" t="t" r="r" b="b"/>
            <a:pathLst>
              <a:path h="554354">
                <a:moveTo>
                  <a:pt x="0" y="0"/>
                </a:moveTo>
                <a:lnTo>
                  <a:pt x="0" y="554202"/>
                </a:lnTo>
              </a:path>
            </a:pathLst>
          </a:custGeom>
          <a:ln w="54965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912919" y="3421363"/>
            <a:ext cx="53975" cy="554355"/>
          </a:xfrm>
          <a:custGeom>
            <a:avLst/>
            <a:gdLst/>
            <a:ahLst/>
            <a:cxnLst/>
            <a:rect l="l" t="t" r="r" b="b"/>
            <a:pathLst>
              <a:path w="53975" h="554354">
                <a:moveTo>
                  <a:pt x="53695" y="554202"/>
                </a:moveTo>
                <a:lnTo>
                  <a:pt x="0" y="554202"/>
                </a:lnTo>
                <a:lnTo>
                  <a:pt x="0" y="0"/>
                </a:lnTo>
                <a:lnTo>
                  <a:pt x="53695" y="0"/>
                </a:lnTo>
                <a:lnTo>
                  <a:pt x="53695" y="554202"/>
                </a:lnTo>
                <a:close/>
              </a:path>
            </a:pathLst>
          </a:custGeom>
          <a:ln w="18961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033953" y="3064395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0"/>
                </a:moveTo>
                <a:lnTo>
                  <a:pt x="0" y="90614"/>
                </a:lnTo>
              </a:path>
            </a:pathLst>
          </a:custGeom>
          <a:ln w="48475">
            <a:solidFill>
              <a:srgbClr val="6363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957244" y="3064395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0"/>
                </a:moveTo>
                <a:lnTo>
                  <a:pt x="0" y="90614"/>
                </a:lnTo>
              </a:path>
            </a:pathLst>
          </a:custGeom>
          <a:ln w="48475">
            <a:solidFill>
              <a:srgbClr val="6363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880537" y="3064395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0"/>
                </a:moveTo>
                <a:lnTo>
                  <a:pt x="0" y="90614"/>
                </a:lnTo>
              </a:path>
            </a:pathLst>
          </a:custGeom>
          <a:ln w="48475">
            <a:solidFill>
              <a:srgbClr val="6363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589338" y="3020532"/>
            <a:ext cx="1609725" cy="67310"/>
          </a:xfrm>
          <a:custGeom>
            <a:avLst/>
            <a:gdLst/>
            <a:ahLst/>
            <a:cxnLst/>
            <a:rect l="l" t="t" r="r" b="b"/>
            <a:pathLst>
              <a:path w="1609725" h="67310">
                <a:moveTo>
                  <a:pt x="0" y="67308"/>
                </a:moveTo>
                <a:lnTo>
                  <a:pt x="22445" y="31526"/>
                </a:lnTo>
                <a:lnTo>
                  <a:pt x="61382" y="6227"/>
                </a:lnTo>
                <a:lnTo>
                  <a:pt x="91510" y="972"/>
                </a:lnTo>
                <a:lnTo>
                  <a:pt x="1506791" y="976"/>
                </a:lnTo>
                <a:lnTo>
                  <a:pt x="1534861" y="187"/>
                </a:lnTo>
                <a:lnTo>
                  <a:pt x="1574692" y="825"/>
                </a:lnTo>
                <a:lnTo>
                  <a:pt x="1606883" y="22443"/>
                </a:lnTo>
                <a:lnTo>
                  <a:pt x="1608742" y="34476"/>
                </a:lnTo>
                <a:lnTo>
                  <a:pt x="1609393" y="49980"/>
                </a:lnTo>
              </a:path>
            </a:pathLst>
          </a:custGeom>
          <a:ln w="18961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022632" y="4009123"/>
            <a:ext cx="741680" cy="19685"/>
          </a:xfrm>
          <a:custGeom>
            <a:avLst/>
            <a:gdLst/>
            <a:ahLst/>
            <a:cxnLst/>
            <a:rect l="l" t="t" r="r" b="b"/>
            <a:pathLst>
              <a:path w="741679" h="19685">
                <a:moveTo>
                  <a:pt x="0" y="19481"/>
                </a:moveTo>
                <a:lnTo>
                  <a:pt x="741362" y="19481"/>
                </a:lnTo>
                <a:lnTo>
                  <a:pt x="741362" y="0"/>
                </a:lnTo>
                <a:lnTo>
                  <a:pt x="0" y="0"/>
                </a:lnTo>
                <a:lnTo>
                  <a:pt x="0" y="194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022636" y="3865223"/>
            <a:ext cx="741680" cy="163830"/>
          </a:xfrm>
          <a:custGeom>
            <a:avLst/>
            <a:gdLst/>
            <a:ahLst/>
            <a:cxnLst/>
            <a:rect l="l" t="t" r="r" b="b"/>
            <a:pathLst>
              <a:path w="741679" h="163829">
                <a:moveTo>
                  <a:pt x="741362" y="163385"/>
                </a:moveTo>
                <a:lnTo>
                  <a:pt x="0" y="163385"/>
                </a:lnTo>
                <a:lnTo>
                  <a:pt x="0" y="0"/>
                </a:lnTo>
                <a:lnTo>
                  <a:pt x="741362" y="0"/>
                </a:lnTo>
                <a:lnTo>
                  <a:pt x="741362" y="163385"/>
                </a:lnTo>
                <a:close/>
              </a:path>
            </a:pathLst>
          </a:custGeom>
          <a:ln w="14211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022632" y="3989616"/>
            <a:ext cx="741680" cy="19685"/>
          </a:xfrm>
          <a:custGeom>
            <a:avLst/>
            <a:gdLst/>
            <a:ahLst/>
            <a:cxnLst/>
            <a:rect l="l" t="t" r="r" b="b"/>
            <a:pathLst>
              <a:path w="741679" h="19685">
                <a:moveTo>
                  <a:pt x="0" y="19507"/>
                </a:moveTo>
                <a:lnTo>
                  <a:pt x="741362" y="19507"/>
                </a:lnTo>
                <a:lnTo>
                  <a:pt x="741362" y="0"/>
                </a:lnTo>
                <a:lnTo>
                  <a:pt x="0" y="0"/>
                </a:lnTo>
                <a:lnTo>
                  <a:pt x="0" y="19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022636" y="3845746"/>
            <a:ext cx="741680" cy="163830"/>
          </a:xfrm>
          <a:custGeom>
            <a:avLst/>
            <a:gdLst/>
            <a:ahLst/>
            <a:cxnLst/>
            <a:rect l="l" t="t" r="r" b="b"/>
            <a:pathLst>
              <a:path w="741679" h="163829">
                <a:moveTo>
                  <a:pt x="741362" y="163372"/>
                </a:moveTo>
                <a:lnTo>
                  <a:pt x="0" y="163372"/>
                </a:lnTo>
                <a:lnTo>
                  <a:pt x="0" y="0"/>
                </a:lnTo>
                <a:lnTo>
                  <a:pt x="741362" y="0"/>
                </a:lnTo>
                <a:lnTo>
                  <a:pt x="741362" y="163372"/>
                </a:lnTo>
                <a:close/>
              </a:path>
            </a:pathLst>
          </a:custGeom>
          <a:ln w="14211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022632" y="3970108"/>
            <a:ext cx="741680" cy="19685"/>
          </a:xfrm>
          <a:custGeom>
            <a:avLst/>
            <a:gdLst/>
            <a:ahLst/>
            <a:cxnLst/>
            <a:rect l="l" t="t" r="r" b="b"/>
            <a:pathLst>
              <a:path w="741679" h="19685">
                <a:moveTo>
                  <a:pt x="0" y="19507"/>
                </a:moveTo>
                <a:lnTo>
                  <a:pt x="741362" y="19507"/>
                </a:lnTo>
                <a:lnTo>
                  <a:pt x="741362" y="0"/>
                </a:lnTo>
                <a:lnTo>
                  <a:pt x="0" y="0"/>
                </a:lnTo>
                <a:lnTo>
                  <a:pt x="0" y="19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2022636" y="3826226"/>
            <a:ext cx="741680" cy="163830"/>
          </a:xfrm>
          <a:custGeom>
            <a:avLst/>
            <a:gdLst/>
            <a:ahLst/>
            <a:cxnLst/>
            <a:rect l="l" t="t" r="r" b="b"/>
            <a:pathLst>
              <a:path w="741679" h="163829">
                <a:moveTo>
                  <a:pt x="741362" y="163385"/>
                </a:moveTo>
                <a:lnTo>
                  <a:pt x="0" y="163385"/>
                </a:lnTo>
                <a:lnTo>
                  <a:pt x="0" y="0"/>
                </a:lnTo>
                <a:lnTo>
                  <a:pt x="741362" y="0"/>
                </a:lnTo>
                <a:lnTo>
                  <a:pt x="741362" y="163385"/>
                </a:lnTo>
                <a:close/>
              </a:path>
            </a:pathLst>
          </a:custGeom>
          <a:ln w="14211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2022632" y="3950601"/>
            <a:ext cx="741680" cy="19685"/>
          </a:xfrm>
          <a:custGeom>
            <a:avLst/>
            <a:gdLst/>
            <a:ahLst/>
            <a:cxnLst/>
            <a:rect l="l" t="t" r="r" b="b"/>
            <a:pathLst>
              <a:path w="741679" h="19685">
                <a:moveTo>
                  <a:pt x="0" y="19507"/>
                </a:moveTo>
                <a:lnTo>
                  <a:pt x="741362" y="19507"/>
                </a:lnTo>
                <a:lnTo>
                  <a:pt x="741362" y="0"/>
                </a:lnTo>
                <a:lnTo>
                  <a:pt x="0" y="0"/>
                </a:lnTo>
                <a:lnTo>
                  <a:pt x="0" y="19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2022636" y="3806728"/>
            <a:ext cx="741680" cy="163830"/>
          </a:xfrm>
          <a:custGeom>
            <a:avLst/>
            <a:gdLst/>
            <a:ahLst/>
            <a:cxnLst/>
            <a:rect l="l" t="t" r="r" b="b"/>
            <a:pathLst>
              <a:path w="741679" h="163829">
                <a:moveTo>
                  <a:pt x="741362" y="163385"/>
                </a:moveTo>
                <a:lnTo>
                  <a:pt x="0" y="163385"/>
                </a:lnTo>
                <a:lnTo>
                  <a:pt x="0" y="0"/>
                </a:lnTo>
                <a:lnTo>
                  <a:pt x="741362" y="0"/>
                </a:lnTo>
                <a:lnTo>
                  <a:pt x="741362" y="163385"/>
                </a:lnTo>
                <a:close/>
              </a:path>
            </a:pathLst>
          </a:custGeom>
          <a:ln w="14211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2022632" y="3787216"/>
            <a:ext cx="741680" cy="163830"/>
          </a:xfrm>
          <a:custGeom>
            <a:avLst/>
            <a:gdLst/>
            <a:ahLst/>
            <a:cxnLst/>
            <a:rect l="l" t="t" r="r" b="b"/>
            <a:pathLst>
              <a:path w="741679" h="163829">
                <a:moveTo>
                  <a:pt x="741362" y="163385"/>
                </a:moveTo>
                <a:lnTo>
                  <a:pt x="0" y="163385"/>
                </a:lnTo>
                <a:lnTo>
                  <a:pt x="0" y="0"/>
                </a:lnTo>
                <a:lnTo>
                  <a:pt x="741362" y="0"/>
                </a:lnTo>
                <a:lnTo>
                  <a:pt x="741362" y="1633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2022636" y="3787221"/>
            <a:ext cx="741680" cy="163830"/>
          </a:xfrm>
          <a:custGeom>
            <a:avLst/>
            <a:gdLst/>
            <a:ahLst/>
            <a:cxnLst/>
            <a:rect l="l" t="t" r="r" b="b"/>
            <a:pathLst>
              <a:path w="741679" h="163829">
                <a:moveTo>
                  <a:pt x="741362" y="163385"/>
                </a:moveTo>
                <a:lnTo>
                  <a:pt x="0" y="163385"/>
                </a:lnTo>
                <a:lnTo>
                  <a:pt x="0" y="0"/>
                </a:lnTo>
                <a:lnTo>
                  <a:pt x="741362" y="0"/>
                </a:lnTo>
                <a:lnTo>
                  <a:pt x="741362" y="163385"/>
                </a:lnTo>
                <a:close/>
              </a:path>
            </a:pathLst>
          </a:custGeom>
          <a:ln w="14211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2023498" y="3417329"/>
            <a:ext cx="740410" cy="515620"/>
          </a:xfrm>
          <a:custGeom>
            <a:avLst/>
            <a:gdLst/>
            <a:ahLst/>
            <a:cxnLst/>
            <a:rect l="l" t="t" r="r" b="b"/>
            <a:pathLst>
              <a:path w="740409" h="515620">
                <a:moveTo>
                  <a:pt x="740397" y="0"/>
                </a:moveTo>
                <a:lnTo>
                  <a:pt x="0" y="0"/>
                </a:lnTo>
                <a:lnTo>
                  <a:pt x="0" y="515200"/>
                </a:lnTo>
                <a:lnTo>
                  <a:pt x="555256" y="515200"/>
                </a:lnTo>
                <a:lnTo>
                  <a:pt x="740397" y="409892"/>
                </a:lnTo>
                <a:lnTo>
                  <a:pt x="7403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2023498" y="3417329"/>
            <a:ext cx="740410" cy="515620"/>
          </a:xfrm>
          <a:custGeom>
            <a:avLst/>
            <a:gdLst/>
            <a:ahLst/>
            <a:cxnLst/>
            <a:rect l="l" t="t" r="r" b="b"/>
            <a:pathLst>
              <a:path w="740409" h="515620">
                <a:moveTo>
                  <a:pt x="740397" y="0"/>
                </a:moveTo>
                <a:lnTo>
                  <a:pt x="740397" y="409892"/>
                </a:lnTo>
                <a:lnTo>
                  <a:pt x="555256" y="515200"/>
                </a:lnTo>
                <a:lnTo>
                  <a:pt x="0" y="515200"/>
                </a:lnTo>
                <a:lnTo>
                  <a:pt x="0" y="0"/>
                </a:lnTo>
              </a:path>
            </a:pathLst>
          </a:custGeom>
          <a:ln w="14211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2578754" y="3809955"/>
            <a:ext cx="185420" cy="123189"/>
          </a:xfrm>
          <a:custGeom>
            <a:avLst/>
            <a:gdLst/>
            <a:ahLst/>
            <a:cxnLst/>
            <a:rect l="l" t="t" r="r" b="b"/>
            <a:pathLst>
              <a:path w="185420" h="123189">
                <a:moveTo>
                  <a:pt x="0" y="122567"/>
                </a:moveTo>
                <a:lnTo>
                  <a:pt x="77444" y="0"/>
                </a:lnTo>
                <a:lnTo>
                  <a:pt x="185140" y="17272"/>
                </a:lnTo>
              </a:path>
            </a:pathLst>
          </a:custGeom>
          <a:ln w="473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2117916" y="3511553"/>
            <a:ext cx="427990" cy="23495"/>
          </a:xfrm>
          <a:custGeom>
            <a:avLst/>
            <a:gdLst/>
            <a:ahLst/>
            <a:cxnLst/>
            <a:rect l="l" t="t" r="r" b="b"/>
            <a:pathLst>
              <a:path w="427990" h="23495">
                <a:moveTo>
                  <a:pt x="0" y="23279"/>
                </a:moveTo>
                <a:lnTo>
                  <a:pt x="427570" y="0"/>
                </a:lnTo>
              </a:path>
            </a:pathLst>
          </a:custGeom>
          <a:ln w="473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141200" y="3462870"/>
            <a:ext cx="531495" cy="10795"/>
          </a:xfrm>
          <a:custGeom>
            <a:avLst/>
            <a:gdLst/>
            <a:ahLst/>
            <a:cxnLst/>
            <a:rect l="l" t="t" r="r" b="b"/>
            <a:pathLst>
              <a:path w="531495" h="10795">
                <a:moveTo>
                  <a:pt x="0" y="10579"/>
                </a:moveTo>
                <a:lnTo>
                  <a:pt x="531279" y="0"/>
                </a:lnTo>
              </a:path>
            </a:pathLst>
          </a:custGeom>
          <a:ln w="473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2280900" y="3498846"/>
            <a:ext cx="323850" cy="2540"/>
          </a:xfrm>
          <a:custGeom>
            <a:avLst/>
            <a:gdLst/>
            <a:ahLst/>
            <a:cxnLst/>
            <a:rect l="l" t="t" r="r" b="b"/>
            <a:pathLst>
              <a:path w="323850" h="2539">
                <a:moveTo>
                  <a:pt x="0" y="2120"/>
                </a:moveTo>
                <a:lnTo>
                  <a:pt x="323850" y="0"/>
                </a:lnTo>
              </a:path>
            </a:pathLst>
          </a:custGeom>
          <a:ln w="473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2219516" y="3553879"/>
            <a:ext cx="448945" cy="8890"/>
          </a:xfrm>
          <a:custGeom>
            <a:avLst/>
            <a:gdLst/>
            <a:ahLst/>
            <a:cxnLst/>
            <a:rect l="l" t="t" r="r" b="b"/>
            <a:pathLst>
              <a:path w="448945" h="8889">
                <a:moveTo>
                  <a:pt x="0" y="8470"/>
                </a:moveTo>
                <a:lnTo>
                  <a:pt x="448729" y="0"/>
                </a:lnTo>
              </a:path>
            </a:pathLst>
          </a:custGeom>
          <a:ln w="473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2369800" y="3577166"/>
            <a:ext cx="226695" cy="2540"/>
          </a:xfrm>
          <a:custGeom>
            <a:avLst/>
            <a:gdLst/>
            <a:ahLst/>
            <a:cxnLst/>
            <a:rect l="l" t="t" r="r" b="b"/>
            <a:pathLst>
              <a:path w="226695" h="2539">
                <a:moveTo>
                  <a:pt x="0" y="0"/>
                </a:moveTo>
                <a:lnTo>
                  <a:pt x="226479" y="2120"/>
                </a:lnTo>
              </a:path>
            </a:pathLst>
          </a:custGeom>
          <a:ln w="473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158133" y="3598333"/>
            <a:ext cx="535940" cy="4445"/>
          </a:xfrm>
          <a:custGeom>
            <a:avLst/>
            <a:gdLst/>
            <a:ahLst/>
            <a:cxnLst/>
            <a:rect l="l" t="t" r="r" b="b"/>
            <a:pathLst>
              <a:path w="535940" h="4445">
                <a:moveTo>
                  <a:pt x="0" y="0"/>
                </a:moveTo>
                <a:lnTo>
                  <a:pt x="535520" y="4229"/>
                </a:lnTo>
              </a:path>
            </a:pathLst>
          </a:custGeom>
          <a:ln w="473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2126383" y="3627966"/>
            <a:ext cx="412750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750" y="0"/>
                </a:lnTo>
              </a:path>
            </a:pathLst>
          </a:custGeom>
          <a:ln w="473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2183533" y="3695703"/>
            <a:ext cx="488950" cy="4445"/>
          </a:xfrm>
          <a:custGeom>
            <a:avLst/>
            <a:gdLst/>
            <a:ahLst/>
            <a:cxnLst/>
            <a:rect l="l" t="t" r="r" b="b"/>
            <a:pathLst>
              <a:path w="488950" h="4445">
                <a:moveTo>
                  <a:pt x="0" y="4229"/>
                </a:moveTo>
                <a:lnTo>
                  <a:pt x="488950" y="0"/>
                </a:lnTo>
              </a:path>
            </a:pathLst>
          </a:custGeom>
          <a:ln w="473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2378266" y="3767661"/>
            <a:ext cx="269240" cy="2540"/>
          </a:xfrm>
          <a:custGeom>
            <a:avLst/>
            <a:gdLst/>
            <a:ahLst/>
            <a:cxnLst/>
            <a:rect l="l" t="t" r="r" b="b"/>
            <a:pathLst>
              <a:path w="269240" h="2539">
                <a:moveTo>
                  <a:pt x="0" y="2120"/>
                </a:moveTo>
                <a:lnTo>
                  <a:pt x="268820" y="0"/>
                </a:lnTo>
              </a:path>
            </a:pathLst>
          </a:custGeom>
          <a:ln w="473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2077700" y="3759196"/>
            <a:ext cx="417195" cy="34290"/>
          </a:xfrm>
          <a:custGeom>
            <a:avLst/>
            <a:gdLst/>
            <a:ahLst/>
            <a:cxnLst/>
            <a:rect l="l" t="t" r="r" b="b"/>
            <a:pathLst>
              <a:path w="417195" h="34289">
                <a:moveTo>
                  <a:pt x="0" y="33870"/>
                </a:moveTo>
                <a:lnTo>
                  <a:pt x="416979" y="0"/>
                </a:lnTo>
              </a:path>
            </a:pathLst>
          </a:custGeom>
          <a:ln w="473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2242800" y="3845988"/>
            <a:ext cx="304800" cy="4445"/>
          </a:xfrm>
          <a:custGeom>
            <a:avLst/>
            <a:gdLst/>
            <a:ahLst/>
            <a:cxnLst/>
            <a:rect l="l" t="t" r="r" b="b"/>
            <a:pathLst>
              <a:path w="304800" h="4445">
                <a:moveTo>
                  <a:pt x="0" y="4229"/>
                </a:moveTo>
                <a:lnTo>
                  <a:pt x="304800" y="0"/>
                </a:lnTo>
              </a:path>
            </a:pathLst>
          </a:custGeom>
          <a:ln w="473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2126383" y="3837511"/>
            <a:ext cx="455295" cy="27940"/>
          </a:xfrm>
          <a:custGeom>
            <a:avLst/>
            <a:gdLst/>
            <a:ahLst/>
            <a:cxnLst/>
            <a:rect l="l" t="t" r="r" b="b"/>
            <a:pathLst>
              <a:path w="455295" h="27939">
                <a:moveTo>
                  <a:pt x="0" y="27520"/>
                </a:moveTo>
                <a:lnTo>
                  <a:pt x="455079" y="0"/>
                </a:lnTo>
              </a:path>
            </a:pathLst>
          </a:custGeom>
          <a:ln w="473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2361333" y="3818470"/>
            <a:ext cx="279400" cy="4445"/>
          </a:xfrm>
          <a:custGeom>
            <a:avLst/>
            <a:gdLst/>
            <a:ahLst/>
            <a:cxnLst/>
            <a:rect l="l" t="t" r="r" b="b"/>
            <a:pathLst>
              <a:path w="279400" h="4445">
                <a:moveTo>
                  <a:pt x="0" y="4229"/>
                </a:moveTo>
                <a:lnTo>
                  <a:pt x="279400" y="0"/>
                </a:lnTo>
              </a:path>
            </a:pathLst>
          </a:custGeom>
          <a:ln w="473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2189883" y="3456516"/>
            <a:ext cx="127000" cy="309245"/>
          </a:xfrm>
          <a:custGeom>
            <a:avLst/>
            <a:gdLst/>
            <a:ahLst/>
            <a:cxnLst/>
            <a:rect l="l" t="t" r="r" b="b"/>
            <a:pathLst>
              <a:path w="127000" h="309245">
                <a:moveTo>
                  <a:pt x="0" y="0"/>
                </a:moveTo>
                <a:lnTo>
                  <a:pt x="127000" y="309029"/>
                </a:lnTo>
              </a:path>
            </a:pathLst>
          </a:custGeom>
          <a:ln w="473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2371916" y="3522133"/>
            <a:ext cx="175895" cy="148590"/>
          </a:xfrm>
          <a:custGeom>
            <a:avLst/>
            <a:gdLst/>
            <a:ahLst/>
            <a:cxnLst/>
            <a:rect l="l" t="t" r="r" b="b"/>
            <a:pathLst>
              <a:path w="175895" h="148589">
                <a:moveTo>
                  <a:pt x="0" y="0"/>
                </a:moveTo>
                <a:lnTo>
                  <a:pt x="175679" y="148170"/>
                </a:lnTo>
              </a:path>
            </a:pathLst>
          </a:custGeom>
          <a:ln w="473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2520087" y="3505200"/>
            <a:ext cx="93345" cy="215900"/>
          </a:xfrm>
          <a:custGeom>
            <a:avLst/>
            <a:gdLst/>
            <a:ahLst/>
            <a:cxnLst/>
            <a:rect l="l" t="t" r="r" b="b"/>
            <a:pathLst>
              <a:path w="93345" h="215900">
                <a:moveTo>
                  <a:pt x="93129" y="0"/>
                </a:moveTo>
                <a:lnTo>
                  <a:pt x="0" y="215900"/>
                </a:lnTo>
              </a:path>
            </a:pathLst>
          </a:custGeom>
          <a:ln w="473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2460813" y="3812116"/>
            <a:ext cx="53340" cy="69850"/>
          </a:xfrm>
          <a:custGeom>
            <a:avLst/>
            <a:gdLst/>
            <a:ahLst/>
            <a:cxnLst/>
            <a:rect l="l" t="t" r="r" b="b"/>
            <a:pathLst>
              <a:path w="53340" h="69850">
                <a:moveTo>
                  <a:pt x="52920" y="0"/>
                </a:moveTo>
                <a:lnTo>
                  <a:pt x="0" y="69850"/>
                </a:lnTo>
              </a:path>
            </a:pathLst>
          </a:custGeom>
          <a:ln w="473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2204700" y="3687233"/>
            <a:ext cx="61594" cy="139700"/>
          </a:xfrm>
          <a:custGeom>
            <a:avLst/>
            <a:gdLst/>
            <a:ahLst/>
            <a:cxnLst/>
            <a:rect l="l" t="t" r="r" b="b"/>
            <a:pathLst>
              <a:path w="61595" h="139700">
                <a:moveTo>
                  <a:pt x="0" y="0"/>
                </a:moveTo>
                <a:lnTo>
                  <a:pt x="61379" y="139700"/>
                </a:lnTo>
              </a:path>
            </a:pathLst>
          </a:custGeom>
          <a:ln w="473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2160246" y="3799416"/>
            <a:ext cx="2540" cy="42545"/>
          </a:xfrm>
          <a:custGeom>
            <a:avLst/>
            <a:gdLst/>
            <a:ahLst/>
            <a:cxnLst/>
            <a:rect l="l" t="t" r="r" b="b"/>
            <a:pathLst>
              <a:path w="2540" h="42545">
                <a:moveTo>
                  <a:pt x="2120" y="0"/>
                </a:moveTo>
                <a:lnTo>
                  <a:pt x="0" y="42329"/>
                </a:lnTo>
              </a:path>
            </a:pathLst>
          </a:custGeom>
          <a:ln w="473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2151783" y="3767661"/>
            <a:ext cx="135890" cy="85090"/>
          </a:xfrm>
          <a:custGeom>
            <a:avLst/>
            <a:gdLst/>
            <a:ahLst/>
            <a:cxnLst/>
            <a:rect l="l" t="t" r="r" b="b"/>
            <a:pathLst>
              <a:path w="135890" h="85089">
                <a:moveTo>
                  <a:pt x="0" y="84670"/>
                </a:moveTo>
                <a:lnTo>
                  <a:pt x="135470" y="0"/>
                </a:lnTo>
              </a:path>
            </a:pathLst>
          </a:custGeom>
          <a:ln w="473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2484100" y="3780366"/>
            <a:ext cx="175895" cy="36195"/>
          </a:xfrm>
          <a:custGeom>
            <a:avLst/>
            <a:gdLst/>
            <a:ahLst/>
            <a:cxnLst/>
            <a:rect l="l" t="t" r="r" b="b"/>
            <a:pathLst>
              <a:path w="175895" h="36195">
                <a:moveTo>
                  <a:pt x="0" y="0"/>
                </a:moveTo>
                <a:lnTo>
                  <a:pt x="175679" y="35979"/>
                </a:lnTo>
              </a:path>
            </a:pathLst>
          </a:custGeom>
          <a:ln w="473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2644963" y="3625850"/>
            <a:ext cx="8890" cy="101600"/>
          </a:xfrm>
          <a:custGeom>
            <a:avLst/>
            <a:gdLst/>
            <a:ahLst/>
            <a:cxnLst/>
            <a:rect l="l" t="t" r="r" b="b"/>
            <a:pathLst>
              <a:path w="8890" h="101600">
                <a:moveTo>
                  <a:pt x="8470" y="0"/>
                </a:moveTo>
                <a:lnTo>
                  <a:pt x="0" y="101600"/>
                </a:lnTo>
              </a:path>
            </a:pathLst>
          </a:custGeom>
          <a:ln w="473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1864121" y="2753006"/>
            <a:ext cx="1035685" cy="53975"/>
          </a:xfrm>
          <a:custGeom>
            <a:avLst/>
            <a:gdLst/>
            <a:ahLst/>
            <a:cxnLst/>
            <a:rect l="l" t="t" r="r" b="b"/>
            <a:pathLst>
              <a:path w="1035684" h="53975">
                <a:moveTo>
                  <a:pt x="1014602" y="0"/>
                </a:moveTo>
                <a:lnTo>
                  <a:pt x="12280" y="0"/>
                </a:lnTo>
                <a:lnTo>
                  <a:pt x="0" y="53695"/>
                </a:lnTo>
                <a:lnTo>
                  <a:pt x="1035456" y="53695"/>
                </a:lnTo>
                <a:lnTo>
                  <a:pt x="1014602" y="0"/>
                </a:lnTo>
                <a:close/>
              </a:path>
            </a:pathLst>
          </a:custGeom>
          <a:solidFill>
            <a:srgbClr val="5C5C5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2020335" y="2105419"/>
            <a:ext cx="740410" cy="702310"/>
          </a:xfrm>
          <a:custGeom>
            <a:avLst/>
            <a:gdLst/>
            <a:ahLst/>
            <a:cxnLst/>
            <a:rect l="l" t="t" r="r" b="b"/>
            <a:pathLst>
              <a:path w="740409" h="702310">
                <a:moveTo>
                  <a:pt x="740397" y="0"/>
                </a:moveTo>
                <a:lnTo>
                  <a:pt x="185166" y="0"/>
                </a:lnTo>
                <a:lnTo>
                  <a:pt x="0" y="177139"/>
                </a:lnTo>
                <a:lnTo>
                  <a:pt x="0" y="701763"/>
                </a:lnTo>
                <a:lnTo>
                  <a:pt x="740397" y="701763"/>
                </a:lnTo>
                <a:lnTo>
                  <a:pt x="7403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2020335" y="2105419"/>
            <a:ext cx="740410" cy="702310"/>
          </a:xfrm>
          <a:custGeom>
            <a:avLst/>
            <a:gdLst/>
            <a:ahLst/>
            <a:cxnLst/>
            <a:rect l="l" t="t" r="r" b="b"/>
            <a:pathLst>
              <a:path w="740409" h="702310">
                <a:moveTo>
                  <a:pt x="0" y="701763"/>
                </a:moveTo>
                <a:lnTo>
                  <a:pt x="0" y="177139"/>
                </a:lnTo>
                <a:lnTo>
                  <a:pt x="185166" y="0"/>
                </a:lnTo>
                <a:lnTo>
                  <a:pt x="740397" y="0"/>
                </a:lnTo>
                <a:lnTo>
                  <a:pt x="740397" y="701763"/>
                </a:lnTo>
              </a:path>
            </a:pathLst>
          </a:custGeom>
          <a:ln w="18961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2020336" y="2105426"/>
            <a:ext cx="185420" cy="206375"/>
          </a:xfrm>
          <a:custGeom>
            <a:avLst/>
            <a:gdLst/>
            <a:ahLst/>
            <a:cxnLst/>
            <a:rect l="l" t="t" r="r" b="b"/>
            <a:pathLst>
              <a:path w="185420" h="206375">
                <a:moveTo>
                  <a:pt x="185166" y="0"/>
                </a:moveTo>
                <a:lnTo>
                  <a:pt x="107696" y="206197"/>
                </a:lnTo>
                <a:lnTo>
                  <a:pt x="0" y="177126"/>
                </a:lnTo>
              </a:path>
            </a:pathLst>
          </a:custGeom>
          <a:ln w="9474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156690" y="2216186"/>
            <a:ext cx="485140" cy="485140"/>
          </a:xfrm>
          <a:custGeom>
            <a:avLst/>
            <a:gdLst/>
            <a:ahLst/>
            <a:cxnLst/>
            <a:rect l="l" t="t" r="r" b="b"/>
            <a:pathLst>
              <a:path w="485140" h="485139">
                <a:moveTo>
                  <a:pt x="242468" y="0"/>
                </a:moveTo>
                <a:lnTo>
                  <a:pt x="203139" y="3173"/>
                </a:lnTo>
                <a:lnTo>
                  <a:pt x="165830" y="12362"/>
                </a:lnTo>
                <a:lnTo>
                  <a:pt x="114747" y="36331"/>
                </a:lnTo>
                <a:lnTo>
                  <a:pt x="71018" y="71024"/>
                </a:lnTo>
                <a:lnTo>
                  <a:pt x="36328" y="114756"/>
                </a:lnTo>
                <a:lnTo>
                  <a:pt x="12361" y="165842"/>
                </a:lnTo>
                <a:lnTo>
                  <a:pt x="3173" y="203151"/>
                </a:lnTo>
                <a:lnTo>
                  <a:pt x="0" y="242481"/>
                </a:lnTo>
                <a:lnTo>
                  <a:pt x="803" y="262366"/>
                </a:lnTo>
                <a:lnTo>
                  <a:pt x="7046" y="300748"/>
                </a:lnTo>
                <a:lnTo>
                  <a:pt x="27064" y="353908"/>
                </a:lnTo>
                <a:lnTo>
                  <a:pt x="58367" y="400275"/>
                </a:lnTo>
                <a:lnTo>
                  <a:pt x="99270" y="438166"/>
                </a:lnTo>
                <a:lnTo>
                  <a:pt x="148089" y="465894"/>
                </a:lnTo>
                <a:lnTo>
                  <a:pt x="203139" y="481775"/>
                </a:lnTo>
                <a:lnTo>
                  <a:pt x="242468" y="484949"/>
                </a:lnTo>
                <a:lnTo>
                  <a:pt x="262355" y="484145"/>
                </a:lnTo>
                <a:lnTo>
                  <a:pt x="300739" y="477902"/>
                </a:lnTo>
                <a:lnTo>
                  <a:pt x="353900" y="457885"/>
                </a:lnTo>
                <a:lnTo>
                  <a:pt x="400268" y="426582"/>
                </a:lnTo>
                <a:lnTo>
                  <a:pt x="438157" y="385678"/>
                </a:lnTo>
                <a:lnTo>
                  <a:pt x="465883" y="336859"/>
                </a:lnTo>
                <a:lnTo>
                  <a:pt x="481763" y="281810"/>
                </a:lnTo>
                <a:lnTo>
                  <a:pt x="484936" y="242481"/>
                </a:lnTo>
                <a:lnTo>
                  <a:pt x="484133" y="222595"/>
                </a:lnTo>
                <a:lnTo>
                  <a:pt x="477890" y="184213"/>
                </a:lnTo>
                <a:lnTo>
                  <a:pt x="457874" y="131051"/>
                </a:lnTo>
                <a:lnTo>
                  <a:pt x="426573" y="84681"/>
                </a:lnTo>
                <a:lnTo>
                  <a:pt x="385671" y="46787"/>
                </a:lnTo>
                <a:lnTo>
                  <a:pt x="336852" y="19056"/>
                </a:lnTo>
                <a:lnTo>
                  <a:pt x="281800" y="3173"/>
                </a:lnTo>
                <a:lnTo>
                  <a:pt x="242468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2156690" y="2216186"/>
            <a:ext cx="485140" cy="485140"/>
          </a:xfrm>
          <a:custGeom>
            <a:avLst/>
            <a:gdLst/>
            <a:ahLst/>
            <a:cxnLst/>
            <a:rect l="l" t="t" r="r" b="b"/>
            <a:pathLst>
              <a:path w="485140" h="485139">
                <a:moveTo>
                  <a:pt x="484936" y="242481"/>
                </a:moveTo>
                <a:lnTo>
                  <a:pt x="481763" y="281810"/>
                </a:lnTo>
                <a:lnTo>
                  <a:pt x="472576" y="319118"/>
                </a:lnTo>
                <a:lnTo>
                  <a:pt x="448611" y="370201"/>
                </a:lnTo>
                <a:lnTo>
                  <a:pt x="413923" y="413931"/>
                </a:lnTo>
                <a:lnTo>
                  <a:pt x="370194" y="448621"/>
                </a:lnTo>
                <a:lnTo>
                  <a:pt x="319110" y="472588"/>
                </a:lnTo>
                <a:lnTo>
                  <a:pt x="281800" y="481775"/>
                </a:lnTo>
                <a:lnTo>
                  <a:pt x="242468" y="484949"/>
                </a:lnTo>
                <a:lnTo>
                  <a:pt x="222582" y="484145"/>
                </a:lnTo>
                <a:lnTo>
                  <a:pt x="184201" y="477902"/>
                </a:lnTo>
                <a:lnTo>
                  <a:pt x="131041" y="457885"/>
                </a:lnTo>
                <a:lnTo>
                  <a:pt x="84673" y="426582"/>
                </a:lnTo>
                <a:lnTo>
                  <a:pt x="46783" y="385678"/>
                </a:lnTo>
                <a:lnTo>
                  <a:pt x="19054" y="336859"/>
                </a:lnTo>
                <a:lnTo>
                  <a:pt x="3173" y="281810"/>
                </a:lnTo>
                <a:lnTo>
                  <a:pt x="0" y="242481"/>
                </a:lnTo>
                <a:lnTo>
                  <a:pt x="803" y="222595"/>
                </a:lnTo>
                <a:lnTo>
                  <a:pt x="7046" y="184213"/>
                </a:lnTo>
                <a:lnTo>
                  <a:pt x="27064" y="131051"/>
                </a:lnTo>
                <a:lnTo>
                  <a:pt x="58367" y="84681"/>
                </a:lnTo>
                <a:lnTo>
                  <a:pt x="99270" y="46787"/>
                </a:lnTo>
                <a:lnTo>
                  <a:pt x="148089" y="19056"/>
                </a:lnTo>
                <a:lnTo>
                  <a:pt x="203139" y="3173"/>
                </a:lnTo>
                <a:lnTo>
                  <a:pt x="242468" y="0"/>
                </a:lnTo>
                <a:lnTo>
                  <a:pt x="262355" y="803"/>
                </a:lnTo>
                <a:lnTo>
                  <a:pt x="300739" y="7047"/>
                </a:lnTo>
                <a:lnTo>
                  <a:pt x="353900" y="27067"/>
                </a:lnTo>
                <a:lnTo>
                  <a:pt x="400268" y="58372"/>
                </a:lnTo>
                <a:lnTo>
                  <a:pt x="438157" y="99279"/>
                </a:lnTo>
                <a:lnTo>
                  <a:pt x="465883" y="148100"/>
                </a:lnTo>
                <a:lnTo>
                  <a:pt x="481763" y="203151"/>
                </a:lnTo>
                <a:lnTo>
                  <a:pt x="484936" y="242481"/>
                </a:lnTo>
                <a:close/>
              </a:path>
            </a:pathLst>
          </a:custGeom>
          <a:ln w="19748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2251622" y="2458800"/>
            <a:ext cx="294640" cy="147955"/>
          </a:xfrm>
          <a:custGeom>
            <a:avLst/>
            <a:gdLst/>
            <a:ahLst/>
            <a:cxnLst/>
            <a:rect l="l" t="t" r="r" b="b"/>
            <a:pathLst>
              <a:path w="294640" h="147955">
                <a:moveTo>
                  <a:pt x="0" y="147401"/>
                </a:moveTo>
                <a:lnTo>
                  <a:pt x="6299" y="104615"/>
                </a:lnTo>
                <a:lnTo>
                  <a:pt x="23964" y="66766"/>
                </a:lnTo>
                <a:lnTo>
                  <a:pt x="51145" y="35703"/>
                </a:lnTo>
                <a:lnTo>
                  <a:pt x="85992" y="13274"/>
                </a:lnTo>
                <a:lnTo>
                  <a:pt x="126658" y="1331"/>
                </a:lnTo>
                <a:lnTo>
                  <a:pt x="141186" y="0"/>
                </a:lnTo>
                <a:lnTo>
                  <a:pt x="156635" y="669"/>
                </a:lnTo>
                <a:lnTo>
                  <a:pt x="199642" y="10482"/>
                </a:lnTo>
                <a:lnTo>
                  <a:pt x="236462" y="30652"/>
                </a:lnTo>
                <a:lnTo>
                  <a:pt x="265579" y="59445"/>
                </a:lnTo>
                <a:lnTo>
                  <a:pt x="285479" y="95122"/>
                </a:lnTo>
                <a:lnTo>
                  <a:pt x="292876" y="121876"/>
                </a:lnTo>
                <a:lnTo>
                  <a:pt x="294645" y="13595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2283462" y="2326444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5">
                <a:moveTo>
                  <a:pt x="0" y="0"/>
                </a:moveTo>
                <a:lnTo>
                  <a:pt x="52336" y="52336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2283456" y="2326446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5">
                <a:moveTo>
                  <a:pt x="52336" y="0"/>
                </a:moveTo>
                <a:lnTo>
                  <a:pt x="0" y="52336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2460006" y="2326444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5">
                <a:moveTo>
                  <a:pt x="0" y="0"/>
                </a:moveTo>
                <a:lnTo>
                  <a:pt x="52336" y="52336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2459999" y="2326446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5">
                <a:moveTo>
                  <a:pt x="52336" y="0"/>
                </a:moveTo>
                <a:lnTo>
                  <a:pt x="0" y="52336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1744755" y="316497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0" y="0"/>
                </a:moveTo>
                <a:lnTo>
                  <a:pt x="179628" y="179641"/>
                </a:lnTo>
              </a:path>
            </a:pathLst>
          </a:custGeom>
          <a:ln w="422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1744752" y="3164991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179628" y="0"/>
                </a:moveTo>
                <a:lnTo>
                  <a:pt x="0" y="179628"/>
                </a:lnTo>
              </a:path>
            </a:pathLst>
          </a:custGeom>
          <a:ln w="422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1744755" y="3203600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0" y="0"/>
                </a:moveTo>
                <a:lnTo>
                  <a:pt x="179628" y="179641"/>
                </a:lnTo>
              </a:path>
            </a:pathLst>
          </a:custGeom>
          <a:ln w="422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1744752" y="3203613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179628" y="0"/>
                </a:moveTo>
                <a:lnTo>
                  <a:pt x="0" y="179628"/>
                </a:lnTo>
              </a:path>
            </a:pathLst>
          </a:custGeom>
          <a:ln w="422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2633077" y="2873308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0" y="0"/>
                </a:moveTo>
                <a:lnTo>
                  <a:pt x="179628" y="179641"/>
                </a:lnTo>
              </a:path>
            </a:pathLst>
          </a:custGeom>
          <a:ln w="422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2633076" y="2873321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179628" y="0"/>
                </a:moveTo>
                <a:lnTo>
                  <a:pt x="0" y="179628"/>
                </a:lnTo>
              </a:path>
            </a:pathLst>
          </a:custGeom>
          <a:ln w="422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2633077" y="291192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0" y="0"/>
                </a:moveTo>
                <a:lnTo>
                  <a:pt x="179628" y="179641"/>
                </a:lnTo>
              </a:path>
            </a:pathLst>
          </a:custGeom>
          <a:ln w="422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2633076" y="2911942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179628" y="0"/>
                </a:moveTo>
                <a:lnTo>
                  <a:pt x="0" y="179628"/>
                </a:lnTo>
              </a:path>
            </a:pathLst>
          </a:custGeom>
          <a:ln w="422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2967361" y="3551204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5" h="179704">
                <a:moveTo>
                  <a:pt x="0" y="0"/>
                </a:moveTo>
                <a:lnTo>
                  <a:pt x="179628" y="179641"/>
                </a:lnTo>
              </a:path>
            </a:pathLst>
          </a:custGeom>
          <a:ln w="422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67360" y="3551217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5" h="179704">
                <a:moveTo>
                  <a:pt x="179628" y="0"/>
                </a:moveTo>
                <a:lnTo>
                  <a:pt x="0" y="179628"/>
                </a:lnTo>
              </a:path>
            </a:pathLst>
          </a:custGeom>
          <a:ln w="422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2967361" y="3589825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5" h="179704">
                <a:moveTo>
                  <a:pt x="0" y="0"/>
                </a:moveTo>
                <a:lnTo>
                  <a:pt x="179628" y="179641"/>
                </a:lnTo>
              </a:path>
            </a:pathLst>
          </a:custGeom>
          <a:ln w="422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2967360" y="3589837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5" h="179704">
                <a:moveTo>
                  <a:pt x="179628" y="0"/>
                </a:moveTo>
                <a:lnTo>
                  <a:pt x="0" y="179628"/>
                </a:lnTo>
              </a:path>
            </a:pathLst>
          </a:custGeom>
          <a:ln w="422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956263" y="5458881"/>
            <a:ext cx="1038176" cy="10356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0695113" y="5321546"/>
            <a:ext cx="607927" cy="6064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152805" y="7148946"/>
            <a:ext cx="1386559" cy="5763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668959" y="7148946"/>
            <a:ext cx="1386559" cy="5763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152805" y="6487488"/>
            <a:ext cx="1386559" cy="5763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152805" y="5796306"/>
            <a:ext cx="1386559" cy="5763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668959" y="6487488"/>
            <a:ext cx="1386559" cy="5763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185113" y="7148946"/>
            <a:ext cx="1386559" cy="5763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701267" y="7148946"/>
            <a:ext cx="1386559" cy="5763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466703" y="5354561"/>
            <a:ext cx="1155484" cy="48059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2645593" y="5321546"/>
            <a:ext cx="607940" cy="6064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1417196" y="5354561"/>
            <a:ext cx="1155480" cy="4805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4596084" y="5321546"/>
            <a:ext cx="607940" cy="60646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3367689" y="5354561"/>
            <a:ext cx="1155480" cy="48059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3370481" y="5989825"/>
            <a:ext cx="607927" cy="60646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4053458" y="6022841"/>
            <a:ext cx="1155484" cy="48059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1419985" y="5989825"/>
            <a:ext cx="607938" cy="60646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102969" y="6022841"/>
            <a:ext cx="1155480" cy="48059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469493" y="5989825"/>
            <a:ext cx="607938" cy="60646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0152477" y="6022841"/>
            <a:ext cx="1155480" cy="48059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0695113" y="6692558"/>
            <a:ext cx="607927" cy="60646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466703" y="6725574"/>
            <a:ext cx="1155484" cy="48059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2645593" y="6692558"/>
            <a:ext cx="607940" cy="60646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1417196" y="6725574"/>
            <a:ext cx="1155480" cy="48059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4596084" y="6692558"/>
            <a:ext cx="607940" cy="60646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3367689" y="6725574"/>
            <a:ext cx="1155480" cy="4805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017120" y="7091477"/>
            <a:ext cx="6604000" cy="0"/>
          </a:xfrm>
          <a:custGeom>
            <a:avLst/>
            <a:gdLst/>
            <a:ahLst/>
            <a:cxnLst/>
            <a:rect l="l" t="t" r="r" b="b"/>
            <a:pathLst>
              <a:path w="6604000">
                <a:moveTo>
                  <a:pt x="0" y="0"/>
                </a:moveTo>
                <a:lnTo>
                  <a:pt x="6603669" y="0"/>
                </a:lnTo>
              </a:path>
            </a:pathLst>
          </a:custGeom>
          <a:ln w="25844">
            <a:solidFill>
              <a:srgbClr val="777777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401350" y="5592958"/>
            <a:ext cx="5188585" cy="1358900"/>
          </a:xfrm>
          <a:custGeom>
            <a:avLst/>
            <a:gdLst/>
            <a:ahLst/>
            <a:cxnLst/>
            <a:rect l="l" t="t" r="r" b="b"/>
            <a:pathLst>
              <a:path w="5188584" h="1358900">
                <a:moveTo>
                  <a:pt x="0" y="25387"/>
                </a:moveTo>
                <a:lnTo>
                  <a:pt x="393110" y="325107"/>
                </a:lnTo>
                <a:lnTo>
                  <a:pt x="566272" y="452466"/>
                </a:lnTo>
                <a:lnTo>
                  <a:pt x="728623" y="566087"/>
                </a:lnTo>
                <a:lnTo>
                  <a:pt x="883748" y="666920"/>
                </a:lnTo>
                <a:lnTo>
                  <a:pt x="1035236" y="755910"/>
                </a:lnTo>
                <a:lnTo>
                  <a:pt x="1186673" y="834007"/>
                </a:lnTo>
                <a:lnTo>
                  <a:pt x="1341646" y="902159"/>
                </a:lnTo>
                <a:lnTo>
                  <a:pt x="1503744" y="961313"/>
                </a:lnTo>
                <a:lnTo>
                  <a:pt x="1676552" y="1012417"/>
                </a:lnTo>
                <a:lnTo>
                  <a:pt x="1863658" y="1056418"/>
                </a:lnTo>
                <a:lnTo>
                  <a:pt x="2068650" y="1094266"/>
                </a:lnTo>
                <a:lnTo>
                  <a:pt x="2295115" y="1126908"/>
                </a:lnTo>
                <a:lnTo>
                  <a:pt x="2546639" y="1155292"/>
                </a:lnTo>
                <a:lnTo>
                  <a:pt x="2826810" y="1180365"/>
                </a:lnTo>
                <a:lnTo>
                  <a:pt x="3139215" y="1203076"/>
                </a:lnTo>
                <a:lnTo>
                  <a:pt x="3487442" y="1224372"/>
                </a:lnTo>
                <a:lnTo>
                  <a:pt x="4782921" y="1289253"/>
                </a:lnTo>
                <a:lnTo>
                  <a:pt x="4711458" y="1358823"/>
                </a:lnTo>
                <a:lnTo>
                  <a:pt x="5188115" y="1274356"/>
                </a:lnTo>
                <a:lnTo>
                  <a:pt x="4966183" y="1193723"/>
                </a:lnTo>
                <a:lnTo>
                  <a:pt x="4774958" y="1193723"/>
                </a:lnTo>
                <a:lnTo>
                  <a:pt x="3950252" y="1175126"/>
                </a:lnTo>
                <a:lnTo>
                  <a:pt x="3724973" y="1165892"/>
                </a:lnTo>
                <a:lnTo>
                  <a:pt x="3519504" y="1153647"/>
                </a:lnTo>
                <a:lnTo>
                  <a:pt x="3330847" y="1137498"/>
                </a:lnTo>
                <a:lnTo>
                  <a:pt x="3156001" y="1116548"/>
                </a:lnTo>
                <a:lnTo>
                  <a:pt x="2991964" y="1089902"/>
                </a:lnTo>
                <a:lnTo>
                  <a:pt x="2835738" y="1056665"/>
                </a:lnTo>
                <a:lnTo>
                  <a:pt x="2684322" y="1015942"/>
                </a:lnTo>
                <a:lnTo>
                  <a:pt x="2534716" y="966838"/>
                </a:lnTo>
                <a:lnTo>
                  <a:pt x="2383919" y="908456"/>
                </a:lnTo>
                <a:lnTo>
                  <a:pt x="2228932" y="839902"/>
                </a:lnTo>
                <a:lnTo>
                  <a:pt x="2066753" y="760281"/>
                </a:lnTo>
                <a:lnTo>
                  <a:pt x="1894384" y="668697"/>
                </a:lnTo>
                <a:lnTo>
                  <a:pt x="1708823" y="564255"/>
                </a:lnTo>
                <a:lnTo>
                  <a:pt x="1507071" y="446059"/>
                </a:lnTo>
                <a:lnTo>
                  <a:pt x="1272296" y="304774"/>
                </a:lnTo>
                <a:lnTo>
                  <a:pt x="876261" y="304774"/>
                </a:lnTo>
                <a:lnTo>
                  <a:pt x="0" y="25387"/>
                </a:lnTo>
                <a:close/>
              </a:path>
              <a:path w="5188584" h="1358900">
                <a:moveTo>
                  <a:pt x="4727194" y="1106893"/>
                </a:moveTo>
                <a:lnTo>
                  <a:pt x="4774958" y="1193723"/>
                </a:lnTo>
                <a:lnTo>
                  <a:pt x="4966183" y="1193723"/>
                </a:lnTo>
                <a:lnTo>
                  <a:pt x="4727194" y="1106893"/>
                </a:lnTo>
                <a:close/>
              </a:path>
              <a:path w="5188584" h="1358900">
                <a:moveTo>
                  <a:pt x="774661" y="0"/>
                </a:moveTo>
                <a:lnTo>
                  <a:pt x="876261" y="304774"/>
                </a:lnTo>
                <a:lnTo>
                  <a:pt x="1272296" y="304774"/>
                </a:lnTo>
                <a:lnTo>
                  <a:pt x="774661" y="0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348842" y="1401324"/>
            <a:ext cx="1074420" cy="568325"/>
          </a:xfrm>
          <a:custGeom>
            <a:avLst/>
            <a:gdLst/>
            <a:ahLst/>
            <a:cxnLst/>
            <a:rect l="l" t="t" r="r" b="b"/>
            <a:pathLst>
              <a:path w="1074420" h="568325">
                <a:moveTo>
                  <a:pt x="45320" y="0"/>
                </a:moveTo>
                <a:lnTo>
                  <a:pt x="9003" y="18285"/>
                </a:lnTo>
                <a:lnTo>
                  <a:pt x="0" y="44626"/>
                </a:lnTo>
                <a:lnTo>
                  <a:pt x="105" y="523472"/>
                </a:lnTo>
                <a:lnTo>
                  <a:pt x="18285" y="559091"/>
                </a:lnTo>
                <a:lnTo>
                  <a:pt x="44631" y="568091"/>
                </a:lnTo>
                <a:lnTo>
                  <a:pt x="1028688" y="568091"/>
                </a:lnTo>
                <a:lnTo>
                  <a:pt x="1064977" y="549808"/>
                </a:lnTo>
                <a:lnTo>
                  <a:pt x="1073977" y="523472"/>
                </a:lnTo>
                <a:lnTo>
                  <a:pt x="1073870" y="44626"/>
                </a:lnTo>
                <a:lnTo>
                  <a:pt x="1055696" y="9008"/>
                </a:lnTo>
                <a:lnTo>
                  <a:pt x="45320" y="0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0331806" y="1401332"/>
            <a:ext cx="4079240" cy="568325"/>
          </a:xfrm>
          <a:custGeom>
            <a:avLst/>
            <a:gdLst/>
            <a:ahLst/>
            <a:cxnLst/>
            <a:rect l="l" t="t" r="r" b="b"/>
            <a:pathLst>
              <a:path w="4079240" h="568325">
                <a:moveTo>
                  <a:pt x="84670" y="0"/>
                </a:moveTo>
                <a:lnTo>
                  <a:pt x="43744" y="10617"/>
                </a:lnTo>
                <a:lnTo>
                  <a:pt x="13689" y="38651"/>
                </a:lnTo>
                <a:lnTo>
                  <a:pt x="233" y="78375"/>
                </a:lnTo>
                <a:lnTo>
                  <a:pt x="0" y="483425"/>
                </a:lnTo>
                <a:lnTo>
                  <a:pt x="1250" y="497922"/>
                </a:lnTo>
                <a:lnTo>
                  <a:pt x="18309" y="535861"/>
                </a:lnTo>
                <a:lnTo>
                  <a:pt x="50876" y="561019"/>
                </a:lnTo>
                <a:lnTo>
                  <a:pt x="3993946" y="568096"/>
                </a:lnTo>
                <a:lnTo>
                  <a:pt x="4008443" y="566846"/>
                </a:lnTo>
                <a:lnTo>
                  <a:pt x="4046382" y="549786"/>
                </a:lnTo>
                <a:lnTo>
                  <a:pt x="4071540" y="517219"/>
                </a:lnTo>
                <a:lnTo>
                  <a:pt x="4078617" y="84670"/>
                </a:lnTo>
                <a:lnTo>
                  <a:pt x="4077367" y="70174"/>
                </a:lnTo>
                <a:lnTo>
                  <a:pt x="4060308" y="32234"/>
                </a:lnTo>
                <a:lnTo>
                  <a:pt x="4027740" y="7076"/>
                </a:lnTo>
                <a:lnTo>
                  <a:pt x="84670" y="0"/>
                </a:lnTo>
                <a:close/>
              </a:path>
            </a:pathLst>
          </a:custGeom>
          <a:solidFill>
            <a:srgbClr val="FF540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 txBox="1"/>
          <p:nvPr/>
        </p:nvSpPr>
        <p:spPr>
          <a:xfrm>
            <a:off x="3610185" y="1491670"/>
            <a:ext cx="5822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MPS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10606013" y="1491670"/>
            <a:ext cx="351726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ПОИНЦИДЕНТНЫЙ</a:t>
            </a:r>
            <a:r>
              <a:rPr sz="23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СЕРВИС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07633" y="182033"/>
            <a:ext cx="1447800" cy="550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MPS vs. Поинцидентный сервис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81209" y="7648236"/>
            <a:ext cx="3359150" cy="614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78105">
              <a:lnSpc>
                <a:spcPts val="2340"/>
              </a:lnSpc>
            </a:pPr>
            <a:r>
              <a:rPr sz="2050" dirty="0">
                <a:latin typeface="Calibri"/>
                <a:cs typeface="Calibri"/>
              </a:rPr>
              <a:t>Ис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олнит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ль заинтер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сован в высоком кач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стве РМ и ЗИП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87743" y="7648236"/>
            <a:ext cx="3552190" cy="614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430" marR="6350" indent="-126364">
              <a:lnSpc>
                <a:spcPts val="2340"/>
              </a:lnSpc>
            </a:pPr>
            <a:r>
              <a:rPr sz="2050" dirty="0">
                <a:latin typeface="Calibri"/>
                <a:cs typeface="Calibri"/>
              </a:rPr>
              <a:t>Исполн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т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ль НЕ заинтер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сован в высоком кач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стве РМ и ЗИП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5000" y="3977675"/>
            <a:ext cx="4471670" cy="614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264795">
              <a:lnSpc>
                <a:spcPts val="2340"/>
              </a:lnSpc>
            </a:pPr>
            <a:r>
              <a:rPr sz="2050" dirty="0">
                <a:latin typeface="Calibri"/>
                <a:cs typeface="Calibri"/>
              </a:rPr>
              <a:t>Бюджет 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розрачен, 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рогнозируем, равном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рен. Нет до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олн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тельных трат.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59563" y="3977675"/>
            <a:ext cx="3325495" cy="911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ts val="2340"/>
              </a:lnSpc>
            </a:pPr>
            <a:r>
              <a:rPr sz="2050" dirty="0">
                <a:latin typeface="Calibri"/>
                <a:cs typeface="Calibri"/>
              </a:rPr>
              <a:t>Бюджет н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яс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н, н</a:t>
            </a:r>
            <a:r>
              <a:rPr sz="2050" spc="-5" dirty="0">
                <a:latin typeface="Calibri"/>
                <a:cs typeface="Calibri"/>
              </a:rPr>
              <a:t>еп</a:t>
            </a:r>
            <a:r>
              <a:rPr sz="2050" dirty="0">
                <a:latin typeface="Calibri"/>
                <a:cs typeface="Calibri"/>
              </a:rPr>
              <a:t>розрач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н и н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равномер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н. Возможны н</a:t>
            </a:r>
            <a:r>
              <a:rPr sz="2050" spc="-5" dirty="0">
                <a:latin typeface="Calibri"/>
                <a:cs typeface="Calibri"/>
              </a:rPr>
              <a:t>еп</a:t>
            </a:r>
            <a:r>
              <a:rPr sz="2050" dirty="0">
                <a:latin typeface="Calibri"/>
                <a:cs typeface="Calibri"/>
              </a:rPr>
              <a:t>редв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денные траты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25366" y="1262049"/>
            <a:ext cx="0" cy="7353934"/>
          </a:xfrm>
          <a:custGeom>
            <a:avLst/>
            <a:gdLst/>
            <a:ahLst/>
            <a:cxnLst/>
            <a:rect l="l" t="t" r="r" b="b"/>
            <a:pathLst>
              <a:path h="7353934">
                <a:moveTo>
                  <a:pt x="0" y="0"/>
                </a:moveTo>
                <a:lnTo>
                  <a:pt x="0" y="7353439"/>
                </a:lnTo>
              </a:path>
            </a:pathLst>
          </a:custGeom>
          <a:ln w="16929">
            <a:solidFill>
              <a:srgbClr val="9C9C9C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82870" y="2545226"/>
            <a:ext cx="1039383" cy="1036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22610" y="2553690"/>
            <a:ext cx="998855" cy="998855"/>
          </a:xfrm>
          <a:custGeom>
            <a:avLst/>
            <a:gdLst/>
            <a:ahLst/>
            <a:cxnLst/>
            <a:rect l="l" t="t" r="r" b="b"/>
            <a:pathLst>
              <a:path w="998854" h="998854">
                <a:moveTo>
                  <a:pt x="998258" y="499122"/>
                </a:moveTo>
                <a:lnTo>
                  <a:pt x="996603" y="540059"/>
                </a:lnTo>
                <a:lnTo>
                  <a:pt x="991725" y="580085"/>
                </a:lnTo>
                <a:lnTo>
                  <a:pt x="983752" y="619070"/>
                </a:lnTo>
                <a:lnTo>
                  <a:pt x="972813" y="656887"/>
                </a:lnTo>
                <a:lnTo>
                  <a:pt x="959035" y="693407"/>
                </a:lnTo>
                <a:lnTo>
                  <a:pt x="942548" y="728501"/>
                </a:lnTo>
                <a:lnTo>
                  <a:pt x="923480" y="762042"/>
                </a:lnTo>
                <a:lnTo>
                  <a:pt x="901958" y="793901"/>
                </a:lnTo>
                <a:lnTo>
                  <a:pt x="878113" y="823949"/>
                </a:lnTo>
                <a:lnTo>
                  <a:pt x="852071" y="852058"/>
                </a:lnTo>
                <a:lnTo>
                  <a:pt x="823962" y="878100"/>
                </a:lnTo>
                <a:lnTo>
                  <a:pt x="793914" y="901946"/>
                </a:lnTo>
                <a:lnTo>
                  <a:pt x="762055" y="923467"/>
                </a:lnTo>
                <a:lnTo>
                  <a:pt x="728514" y="942535"/>
                </a:lnTo>
                <a:lnTo>
                  <a:pt x="693419" y="959023"/>
                </a:lnTo>
                <a:lnTo>
                  <a:pt x="656899" y="972800"/>
                </a:lnTo>
                <a:lnTo>
                  <a:pt x="619083" y="983740"/>
                </a:lnTo>
                <a:lnTo>
                  <a:pt x="580097" y="991712"/>
                </a:lnTo>
                <a:lnTo>
                  <a:pt x="540072" y="996590"/>
                </a:lnTo>
                <a:lnTo>
                  <a:pt x="499135" y="998245"/>
                </a:lnTo>
                <a:lnTo>
                  <a:pt x="458198" y="996590"/>
                </a:lnTo>
                <a:lnTo>
                  <a:pt x="418172" y="991712"/>
                </a:lnTo>
                <a:lnTo>
                  <a:pt x="379186" y="983740"/>
                </a:lnTo>
                <a:lnTo>
                  <a:pt x="341369" y="972800"/>
                </a:lnTo>
                <a:lnTo>
                  <a:pt x="304848" y="959023"/>
                </a:lnTo>
                <a:lnTo>
                  <a:pt x="269753" y="942535"/>
                </a:lnTo>
                <a:lnTo>
                  <a:pt x="236211" y="923467"/>
                </a:lnTo>
                <a:lnTo>
                  <a:pt x="204351" y="901946"/>
                </a:lnTo>
                <a:lnTo>
                  <a:pt x="174302" y="878100"/>
                </a:lnTo>
                <a:lnTo>
                  <a:pt x="146192" y="852058"/>
                </a:lnTo>
                <a:lnTo>
                  <a:pt x="120150" y="823949"/>
                </a:lnTo>
                <a:lnTo>
                  <a:pt x="96303" y="793901"/>
                </a:lnTo>
                <a:lnTo>
                  <a:pt x="74781" y="762042"/>
                </a:lnTo>
                <a:lnTo>
                  <a:pt x="55712" y="728501"/>
                </a:lnTo>
                <a:lnTo>
                  <a:pt x="39224" y="693407"/>
                </a:lnTo>
                <a:lnTo>
                  <a:pt x="25446" y="656887"/>
                </a:lnTo>
                <a:lnTo>
                  <a:pt x="14506" y="619070"/>
                </a:lnTo>
                <a:lnTo>
                  <a:pt x="6532" y="580085"/>
                </a:lnTo>
                <a:lnTo>
                  <a:pt x="1654" y="540059"/>
                </a:lnTo>
                <a:lnTo>
                  <a:pt x="0" y="499122"/>
                </a:lnTo>
                <a:lnTo>
                  <a:pt x="1654" y="458184"/>
                </a:lnTo>
                <a:lnTo>
                  <a:pt x="6532" y="418157"/>
                </a:lnTo>
                <a:lnTo>
                  <a:pt x="14506" y="379170"/>
                </a:lnTo>
                <a:lnTo>
                  <a:pt x="25446" y="341353"/>
                </a:lnTo>
                <a:lnTo>
                  <a:pt x="39224" y="304832"/>
                </a:lnTo>
                <a:lnTo>
                  <a:pt x="55712" y="269737"/>
                </a:lnTo>
                <a:lnTo>
                  <a:pt x="74781" y="236196"/>
                </a:lnTo>
                <a:lnTo>
                  <a:pt x="96303" y="204338"/>
                </a:lnTo>
                <a:lnTo>
                  <a:pt x="120150" y="174290"/>
                </a:lnTo>
                <a:lnTo>
                  <a:pt x="146192" y="146181"/>
                </a:lnTo>
                <a:lnTo>
                  <a:pt x="174302" y="120140"/>
                </a:lnTo>
                <a:lnTo>
                  <a:pt x="204351" y="96295"/>
                </a:lnTo>
                <a:lnTo>
                  <a:pt x="236211" y="74775"/>
                </a:lnTo>
                <a:lnTo>
                  <a:pt x="269753" y="55707"/>
                </a:lnTo>
                <a:lnTo>
                  <a:pt x="304848" y="39220"/>
                </a:lnTo>
                <a:lnTo>
                  <a:pt x="341369" y="25443"/>
                </a:lnTo>
                <a:lnTo>
                  <a:pt x="379186" y="14504"/>
                </a:lnTo>
                <a:lnTo>
                  <a:pt x="418172" y="6532"/>
                </a:lnTo>
                <a:lnTo>
                  <a:pt x="458198" y="1654"/>
                </a:lnTo>
                <a:lnTo>
                  <a:pt x="499135" y="0"/>
                </a:lnTo>
                <a:lnTo>
                  <a:pt x="540072" y="1654"/>
                </a:lnTo>
                <a:lnTo>
                  <a:pt x="580097" y="6532"/>
                </a:lnTo>
                <a:lnTo>
                  <a:pt x="619083" y="14504"/>
                </a:lnTo>
                <a:lnTo>
                  <a:pt x="656899" y="25443"/>
                </a:lnTo>
                <a:lnTo>
                  <a:pt x="693419" y="39220"/>
                </a:lnTo>
                <a:lnTo>
                  <a:pt x="728514" y="55707"/>
                </a:lnTo>
                <a:lnTo>
                  <a:pt x="762055" y="74775"/>
                </a:lnTo>
                <a:lnTo>
                  <a:pt x="793914" y="96295"/>
                </a:lnTo>
                <a:lnTo>
                  <a:pt x="823962" y="120140"/>
                </a:lnTo>
                <a:lnTo>
                  <a:pt x="852071" y="146181"/>
                </a:lnTo>
                <a:lnTo>
                  <a:pt x="878113" y="174290"/>
                </a:lnTo>
                <a:lnTo>
                  <a:pt x="901958" y="204338"/>
                </a:lnTo>
                <a:lnTo>
                  <a:pt x="923480" y="236196"/>
                </a:lnTo>
                <a:lnTo>
                  <a:pt x="942548" y="269737"/>
                </a:lnTo>
                <a:lnTo>
                  <a:pt x="959035" y="304832"/>
                </a:lnTo>
                <a:lnTo>
                  <a:pt x="972813" y="341353"/>
                </a:lnTo>
                <a:lnTo>
                  <a:pt x="983752" y="379170"/>
                </a:lnTo>
                <a:lnTo>
                  <a:pt x="991725" y="418157"/>
                </a:lnTo>
                <a:lnTo>
                  <a:pt x="996603" y="458184"/>
                </a:lnTo>
                <a:lnTo>
                  <a:pt x="998258" y="499122"/>
                </a:lnTo>
                <a:close/>
              </a:path>
            </a:pathLst>
          </a:custGeom>
          <a:ln w="847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566243" y="2597327"/>
            <a:ext cx="911225" cy="911225"/>
          </a:xfrm>
          <a:custGeom>
            <a:avLst/>
            <a:gdLst/>
            <a:ahLst/>
            <a:cxnLst/>
            <a:rect l="l" t="t" r="r" b="b"/>
            <a:pathLst>
              <a:path w="911225" h="911225">
                <a:moveTo>
                  <a:pt x="910983" y="455485"/>
                </a:moveTo>
                <a:lnTo>
                  <a:pt x="905022" y="529371"/>
                </a:lnTo>
                <a:lnTo>
                  <a:pt x="887764" y="599460"/>
                </a:lnTo>
                <a:lnTo>
                  <a:pt x="860146" y="664814"/>
                </a:lnTo>
                <a:lnTo>
                  <a:pt x="823106" y="724496"/>
                </a:lnTo>
                <a:lnTo>
                  <a:pt x="777581" y="777568"/>
                </a:lnTo>
                <a:lnTo>
                  <a:pt x="724509" y="823093"/>
                </a:lnTo>
                <a:lnTo>
                  <a:pt x="664827" y="860133"/>
                </a:lnTo>
                <a:lnTo>
                  <a:pt x="599473" y="887751"/>
                </a:lnTo>
                <a:lnTo>
                  <a:pt x="529384" y="905009"/>
                </a:lnTo>
                <a:lnTo>
                  <a:pt x="455498" y="910971"/>
                </a:lnTo>
                <a:lnTo>
                  <a:pt x="418140" y="909461"/>
                </a:lnTo>
                <a:lnTo>
                  <a:pt x="346037" y="897734"/>
                </a:lnTo>
                <a:lnTo>
                  <a:pt x="278199" y="875179"/>
                </a:lnTo>
                <a:lnTo>
                  <a:pt x="215562" y="842732"/>
                </a:lnTo>
                <a:lnTo>
                  <a:pt x="159066" y="801333"/>
                </a:lnTo>
                <a:lnTo>
                  <a:pt x="109647" y="751917"/>
                </a:lnTo>
                <a:lnTo>
                  <a:pt x="68244" y="695423"/>
                </a:lnTo>
                <a:lnTo>
                  <a:pt x="35795" y="632788"/>
                </a:lnTo>
                <a:lnTo>
                  <a:pt x="13238" y="564949"/>
                </a:lnTo>
                <a:lnTo>
                  <a:pt x="1509" y="492844"/>
                </a:lnTo>
                <a:lnTo>
                  <a:pt x="0" y="455485"/>
                </a:lnTo>
                <a:lnTo>
                  <a:pt x="1509" y="418126"/>
                </a:lnTo>
                <a:lnTo>
                  <a:pt x="13238" y="346021"/>
                </a:lnTo>
                <a:lnTo>
                  <a:pt x="35795" y="278182"/>
                </a:lnTo>
                <a:lnTo>
                  <a:pt x="68244" y="215547"/>
                </a:lnTo>
                <a:lnTo>
                  <a:pt x="109647" y="159053"/>
                </a:lnTo>
                <a:lnTo>
                  <a:pt x="159066" y="109637"/>
                </a:lnTo>
                <a:lnTo>
                  <a:pt x="215562" y="68238"/>
                </a:lnTo>
                <a:lnTo>
                  <a:pt x="278199" y="35791"/>
                </a:lnTo>
                <a:lnTo>
                  <a:pt x="346037" y="13236"/>
                </a:lnTo>
                <a:lnTo>
                  <a:pt x="418140" y="1509"/>
                </a:lnTo>
                <a:lnTo>
                  <a:pt x="455498" y="0"/>
                </a:lnTo>
                <a:lnTo>
                  <a:pt x="492857" y="1509"/>
                </a:lnTo>
                <a:lnTo>
                  <a:pt x="564962" y="13236"/>
                </a:lnTo>
                <a:lnTo>
                  <a:pt x="632800" y="35791"/>
                </a:lnTo>
                <a:lnTo>
                  <a:pt x="695435" y="68238"/>
                </a:lnTo>
                <a:lnTo>
                  <a:pt x="751930" y="109637"/>
                </a:lnTo>
                <a:lnTo>
                  <a:pt x="801345" y="159053"/>
                </a:lnTo>
                <a:lnTo>
                  <a:pt x="842745" y="215547"/>
                </a:lnTo>
                <a:lnTo>
                  <a:pt x="875191" y="278182"/>
                </a:lnTo>
                <a:lnTo>
                  <a:pt x="897747" y="346021"/>
                </a:lnTo>
                <a:lnTo>
                  <a:pt x="909473" y="418126"/>
                </a:lnTo>
                <a:lnTo>
                  <a:pt x="910983" y="455485"/>
                </a:lnTo>
                <a:close/>
              </a:path>
            </a:pathLst>
          </a:custGeom>
          <a:ln w="847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86972" y="2863589"/>
            <a:ext cx="129539" cy="106680"/>
          </a:xfrm>
          <a:custGeom>
            <a:avLst/>
            <a:gdLst/>
            <a:ahLst/>
            <a:cxnLst/>
            <a:rect l="l" t="t" r="r" b="b"/>
            <a:pathLst>
              <a:path w="129540" h="106680">
                <a:moveTo>
                  <a:pt x="0" y="0"/>
                </a:moveTo>
                <a:lnTo>
                  <a:pt x="73190" y="0"/>
                </a:lnTo>
                <a:lnTo>
                  <a:pt x="86842" y="1324"/>
                </a:lnTo>
                <a:lnTo>
                  <a:pt x="119656" y="22932"/>
                </a:lnTo>
                <a:lnTo>
                  <a:pt x="128929" y="45738"/>
                </a:lnTo>
                <a:lnTo>
                  <a:pt x="128116" y="61728"/>
                </a:lnTo>
                <a:lnTo>
                  <a:pt x="107680" y="94975"/>
                </a:lnTo>
                <a:lnTo>
                  <a:pt x="0" y="106514"/>
                </a:lnTo>
                <a:lnTo>
                  <a:pt x="0" y="0"/>
                </a:lnTo>
                <a:close/>
              </a:path>
            </a:pathLst>
          </a:custGeom>
          <a:ln w="847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80947" y="2755870"/>
            <a:ext cx="465455" cy="572770"/>
          </a:xfrm>
          <a:custGeom>
            <a:avLst/>
            <a:gdLst/>
            <a:ahLst/>
            <a:cxnLst/>
            <a:rect l="l" t="t" r="r" b="b"/>
            <a:pathLst>
              <a:path w="465454" h="572770">
                <a:moveTo>
                  <a:pt x="447903" y="389496"/>
                </a:moveTo>
                <a:lnTo>
                  <a:pt x="205689" y="389496"/>
                </a:lnTo>
                <a:lnTo>
                  <a:pt x="205689" y="338683"/>
                </a:lnTo>
                <a:lnTo>
                  <a:pt x="284797" y="338683"/>
                </a:lnTo>
                <a:lnTo>
                  <a:pt x="298211" y="338305"/>
                </a:lnTo>
                <a:lnTo>
                  <a:pt x="336176" y="332627"/>
                </a:lnTo>
                <a:lnTo>
                  <a:pt x="375268" y="317532"/>
                </a:lnTo>
                <a:lnTo>
                  <a:pt x="416816" y="287374"/>
                </a:lnTo>
                <a:lnTo>
                  <a:pt x="440882" y="257295"/>
                </a:lnTo>
                <a:lnTo>
                  <a:pt x="456791" y="220275"/>
                </a:lnTo>
                <a:lnTo>
                  <a:pt x="464470" y="172931"/>
                </a:lnTo>
                <a:lnTo>
                  <a:pt x="464079" y="158647"/>
                </a:lnTo>
                <a:lnTo>
                  <a:pt x="458023" y="120757"/>
                </a:lnTo>
                <a:lnTo>
                  <a:pt x="441660" y="83229"/>
                </a:lnTo>
                <a:lnTo>
                  <a:pt x="409307" y="44179"/>
                </a:lnTo>
                <a:lnTo>
                  <a:pt x="377917" y="22211"/>
                </a:lnTo>
                <a:lnTo>
                  <a:pt x="340113" y="7638"/>
                </a:lnTo>
                <a:lnTo>
                  <a:pt x="292334" y="121"/>
                </a:lnTo>
                <a:lnTo>
                  <a:pt x="102146" y="0"/>
                </a:lnTo>
                <a:lnTo>
                  <a:pt x="93751" y="0"/>
                </a:lnTo>
                <a:lnTo>
                  <a:pt x="87337" y="2082"/>
                </a:lnTo>
                <a:lnTo>
                  <a:pt x="82931" y="6286"/>
                </a:lnTo>
                <a:lnTo>
                  <a:pt x="78473" y="10477"/>
                </a:lnTo>
                <a:lnTo>
                  <a:pt x="76250" y="15786"/>
                </a:lnTo>
                <a:lnTo>
                  <a:pt x="76250" y="22186"/>
                </a:lnTo>
                <a:lnTo>
                  <a:pt x="76250" y="224840"/>
                </a:lnTo>
                <a:lnTo>
                  <a:pt x="17145" y="224840"/>
                </a:lnTo>
                <a:lnTo>
                  <a:pt x="7658" y="224840"/>
                </a:lnTo>
                <a:lnTo>
                  <a:pt x="0" y="232511"/>
                </a:lnTo>
                <a:lnTo>
                  <a:pt x="0" y="242011"/>
                </a:lnTo>
                <a:lnTo>
                  <a:pt x="0" y="321157"/>
                </a:lnTo>
                <a:lnTo>
                  <a:pt x="0" y="330606"/>
                </a:lnTo>
                <a:lnTo>
                  <a:pt x="7658" y="338315"/>
                </a:lnTo>
                <a:lnTo>
                  <a:pt x="17145" y="338315"/>
                </a:lnTo>
                <a:lnTo>
                  <a:pt x="76250" y="338315"/>
                </a:lnTo>
                <a:lnTo>
                  <a:pt x="76250" y="389496"/>
                </a:lnTo>
                <a:lnTo>
                  <a:pt x="17145" y="389496"/>
                </a:lnTo>
                <a:lnTo>
                  <a:pt x="7658" y="389496"/>
                </a:lnTo>
                <a:lnTo>
                  <a:pt x="0" y="397192"/>
                </a:lnTo>
                <a:lnTo>
                  <a:pt x="0" y="406653"/>
                </a:lnTo>
                <a:lnTo>
                  <a:pt x="0" y="485825"/>
                </a:lnTo>
                <a:lnTo>
                  <a:pt x="0" y="495299"/>
                </a:lnTo>
                <a:lnTo>
                  <a:pt x="7658" y="502970"/>
                </a:lnTo>
                <a:lnTo>
                  <a:pt x="17145" y="502970"/>
                </a:lnTo>
                <a:lnTo>
                  <a:pt x="76250" y="502970"/>
                </a:lnTo>
                <a:lnTo>
                  <a:pt x="76250" y="550100"/>
                </a:lnTo>
                <a:lnTo>
                  <a:pt x="76250" y="556526"/>
                </a:lnTo>
                <a:lnTo>
                  <a:pt x="78854" y="561822"/>
                </a:lnTo>
                <a:lnTo>
                  <a:pt x="84035" y="566000"/>
                </a:lnTo>
                <a:lnTo>
                  <a:pt x="89192" y="570204"/>
                </a:lnTo>
                <a:lnTo>
                  <a:pt x="95237" y="572300"/>
                </a:lnTo>
                <a:lnTo>
                  <a:pt x="102146" y="572300"/>
                </a:lnTo>
                <a:lnTo>
                  <a:pt x="179793" y="572300"/>
                </a:lnTo>
                <a:lnTo>
                  <a:pt x="186690" y="572300"/>
                </a:lnTo>
                <a:lnTo>
                  <a:pt x="192722" y="570204"/>
                </a:lnTo>
                <a:lnTo>
                  <a:pt x="197929" y="566000"/>
                </a:lnTo>
                <a:lnTo>
                  <a:pt x="203085" y="561822"/>
                </a:lnTo>
                <a:lnTo>
                  <a:pt x="205689" y="556526"/>
                </a:lnTo>
                <a:lnTo>
                  <a:pt x="205689" y="550100"/>
                </a:lnTo>
                <a:lnTo>
                  <a:pt x="205689" y="502970"/>
                </a:lnTo>
                <a:lnTo>
                  <a:pt x="447903" y="502970"/>
                </a:lnTo>
                <a:lnTo>
                  <a:pt x="457390" y="502970"/>
                </a:lnTo>
                <a:lnTo>
                  <a:pt x="465061" y="495299"/>
                </a:lnTo>
                <a:lnTo>
                  <a:pt x="465061" y="485825"/>
                </a:lnTo>
                <a:lnTo>
                  <a:pt x="465061" y="406653"/>
                </a:lnTo>
                <a:lnTo>
                  <a:pt x="465061" y="397192"/>
                </a:lnTo>
                <a:lnTo>
                  <a:pt x="457390" y="389496"/>
                </a:lnTo>
                <a:lnTo>
                  <a:pt x="447903" y="389496"/>
                </a:lnTo>
                <a:close/>
              </a:path>
            </a:pathLst>
          </a:custGeom>
          <a:ln w="847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86189" y="383948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484" y="0"/>
                </a:lnTo>
              </a:path>
            </a:pathLst>
          </a:custGeom>
          <a:ln w="1563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23312" y="383948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484" y="0"/>
                </a:lnTo>
              </a:path>
            </a:pathLst>
          </a:custGeom>
          <a:ln w="1563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0443" y="383948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484" y="0"/>
                </a:lnTo>
              </a:path>
            </a:pathLst>
          </a:custGeom>
          <a:ln w="1563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38216" y="2815310"/>
            <a:ext cx="1995170" cy="237490"/>
          </a:xfrm>
          <a:custGeom>
            <a:avLst/>
            <a:gdLst/>
            <a:ahLst/>
            <a:cxnLst/>
            <a:rect l="l" t="t" r="r" b="b"/>
            <a:pathLst>
              <a:path w="1995170" h="237489">
                <a:moveTo>
                  <a:pt x="3822" y="106718"/>
                </a:moveTo>
                <a:lnTo>
                  <a:pt x="0" y="169379"/>
                </a:lnTo>
                <a:lnTo>
                  <a:pt x="552081" y="236969"/>
                </a:lnTo>
                <a:lnTo>
                  <a:pt x="673586" y="171361"/>
                </a:lnTo>
                <a:lnTo>
                  <a:pt x="531914" y="171361"/>
                </a:lnTo>
                <a:lnTo>
                  <a:pt x="3822" y="106718"/>
                </a:lnTo>
                <a:close/>
              </a:path>
              <a:path w="1995170" h="237489">
                <a:moveTo>
                  <a:pt x="1942963" y="114223"/>
                </a:moveTo>
                <a:lnTo>
                  <a:pt x="1885188" y="114223"/>
                </a:lnTo>
                <a:lnTo>
                  <a:pt x="1881987" y="183705"/>
                </a:lnTo>
                <a:lnTo>
                  <a:pt x="1942963" y="114223"/>
                </a:lnTo>
                <a:close/>
              </a:path>
              <a:path w="1995170" h="237489">
                <a:moveTo>
                  <a:pt x="1215212" y="0"/>
                </a:moveTo>
                <a:lnTo>
                  <a:pt x="821982" y="14744"/>
                </a:lnTo>
                <a:lnTo>
                  <a:pt x="531914" y="171361"/>
                </a:lnTo>
                <a:lnTo>
                  <a:pt x="673586" y="171361"/>
                </a:lnTo>
                <a:lnTo>
                  <a:pt x="847775" y="77304"/>
                </a:lnTo>
                <a:lnTo>
                  <a:pt x="1213802" y="63588"/>
                </a:lnTo>
                <a:lnTo>
                  <a:pt x="1501936" y="63588"/>
                </a:lnTo>
                <a:lnTo>
                  <a:pt x="1215212" y="0"/>
                </a:lnTo>
                <a:close/>
              </a:path>
              <a:path w="1995170" h="237489">
                <a:moveTo>
                  <a:pt x="1501936" y="63588"/>
                </a:moveTo>
                <a:lnTo>
                  <a:pt x="1213802" y="63588"/>
                </a:lnTo>
                <a:lnTo>
                  <a:pt x="1685734" y="168236"/>
                </a:lnTo>
                <a:lnTo>
                  <a:pt x="1885188" y="114223"/>
                </a:lnTo>
                <a:lnTo>
                  <a:pt x="1942963" y="114223"/>
                </a:lnTo>
                <a:lnTo>
                  <a:pt x="1953083" y="102692"/>
                </a:lnTo>
                <a:lnTo>
                  <a:pt x="1678254" y="102692"/>
                </a:lnTo>
                <a:lnTo>
                  <a:pt x="1501936" y="63588"/>
                </a:lnTo>
                <a:close/>
              </a:path>
              <a:path w="1995170" h="237489">
                <a:moveTo>
                  <a:pt x="1809076" y="9499"/>
                </a:moveTo>
                <a:lnTo>
                  <a:pt x="1859800" y="53530"/>
                </a:lnTo>
                <a:lnTo>
                  <a:pt x="1678254" y="102692"/>
                </a:lnTo>
                <a:lnTo>
                  <a:pt x="1953083" y="102692"/>
                </a:lnTo>
                <a:lnTo>
                  <a:pt x="1994877" y="55067"/>
                </a:lnTo>
                <a:lnTo>
                  <a:pt x="1809076" y="9499"/>
                </a:lnTo>
                <a:close/>
              </a:path>
            </a:pathLst>
          </a:custGeom>
          <a:solidFill>
            <a:srgbClr val="0DB14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126485" y="383948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484" y="0"/>
                </a:lnTo>
              </a:path>
            </a:pathLst>
          </a:custGeom>
          <a:ln w="1563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563609" y="383948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484" y="0"/>
                </a:lnTo>
              </a:path>
            </a:pathLst>
          </a:custGeom>
          <a:ln w="1563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000742" y="383948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484" y="0"/>
                </a:lnTo>
              </a:path>
            </a:pathLst>
          </a:custGeom>
          <a:ln w="1563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32606" y="2847073"/>
            <a:ext cx="602615" cy="126364"/>
          </a:xfrm>
          <a:custGeom>
            <a:avLst/>
            <a:gdLst/>
            <a:ahLst/>
            <a:cxnLst/>
            <a:rect l="l" t="t" r="r" b="b"/>
            <a:pathLst>
              <a:path w="602614" h="126364">
                <a:moveTo>
                  <a:pt x="602564" y="0"/>
                </a:moveTo>
                <a:lnTo>
                  <a:pt x="0" y="0"/>
                </a:lnTo>
                <a:lnTo>
                  <a:pt x="0" y="126352"/>
                </a:lnTo>
                <a:lnTo>
                  <a:pt x="602564" y="126352"/>
                </a:lnTo>
                <a:lnTo>
                  <a:pt x="602564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32606" y="3095053"/>
            <a:ext cx="602615" cy="126364"/>
          </a:xfrm>
          <a:custGeom>
            <a:avLst/>
            <a:gdLst/>
            <a:ahLst/>
            <a:cxnLst/>
            <a:rect l="l" t="t" r="r" b="b"/>
            <a:pathLst>
              <a:path w="602614" h="126364">
                <a:moveTo>
                  <a:pt x="602564" y="0"/>
                </a:moveTo>
                <a:lnTo>
                  <a:pt x="0" y="0"/>
                </a:lnTo>
                <a:lnTo>
                  <a:pt x="0" y="126339"/>
                </a:lnTo>
                <a:lnTo>
                  <a:pt x="602564" y="126339"/>
                </a:lnTo>
                <a:lnTo>
                  <a:pt x="602564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799913" y="2847073"/>
            <a:ext cx="602615" cy="126364"/>
          </a:xfrm>
          <a:custGeom>
            <a:avLst/>
            <a:gdLst/>
            <a:ahLst/>
            <a:cxnLst/>
            <a:rect l="l" t="t" r="r" b="b"/>
            <a:pathLst>
              <a:path w="602615" h="126364">
                <a:moveTo>
                  <a:pt x="602538" y="0"/>
                </a:moveTo>
                <a:lnTo>
                  <a:pt x="0" y="0"/>
                </a:lnTo>
                <a:lnTo>
                  <a:pt x="0" y="126352"/>
                </a:lnTo>
                <a:lnTo>
                  <a:pt x="602538" y="126352"/>
                </a:lnTo>
                <a:lnTo>
                  <a:pt x="602538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799913" y="3095053"/>
            <a:ext cx="602615" cy="126364"/>
          </a:xfrm>
          <a:custGeom>
            <a:avLst/>
            <a:gdLst/>
            <a:ahLst/>
            <a:cxnLst/>
            <a:rect l="l" t="t" r="r" b="b"/>
            <a:pathLst>
              <a:path w="602615" h="126364">
                <a:moveTo>
                  <a:pt x="602538" y="0"/>
                </a:moveTo>
                <a:lnTo>
                  <a:pt x="0" y="0"/>
                </a:lnTo>
                <a:lnTo>
                  <a:pt x="0" y="126339"/>
                </a:lnTo>
                <a:lnTo>
                  <a:pt x="602538" y="126339"/>
                </a:lnTo>
                <a:lnTo>
                  <a:pt x="602538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48842" y="1401324"/>
            <a:ext cx="1074420" cy="568325"/>
          </a:xfrm>
          <a:custGeom>
            <a:avLst/>
            <a:gdLst/>
            <a:ahLst/>
            <a:cxnLst/>
            <a:rect l="l" t="t" r="r" b="b"/>
            <a:pathLst>
              <a:path w="1074420" h="568325">
                <a:moveTo>
                  <a:pt x="45320" y="0"/>
                </a:moveTo>
                <a:lnTo>
                  <a:pt x="9003" y="18285"/>
                </a:lnTo>
                <a:lnTo>
                  <a:pt x="0" y="44626"/>
                </a:lnTo>
                <a:lnTo>
                  <a:pt x="105" y="523472"/>
                </a:lnTo>
                <a:lnTo>
                  <a:pt x="18285" y="559091"/>
                </a:lnTo>
                <a:lnTo>
                  <a:pt x="44631" y="568091"/>
                </a:lnTo>
                <a:lnTo>
                  <a:pt x="1028688" y="568091"/>
                </a:lnTo>
                <a:lnTo>
                  <a:pt x="1064977" y="549808"/>
                </a:lnTo>
                <a:lnTo>
                  <a:pt x="1073977" y="523472"/>
                </a:lnTo>
                <a:lnTo>
                  <a:pt x="1073870" y="44626"/>
                </a:lnTo>
                <a:lnTo>
                  <a:pt x="1055696" y="9008"/>
                </a:lnTo>
                <a:lnTo>
                  <a:pt x="45320" y="0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331806" y="1401332"/>
            <a:ext cx="4079240" cy="568325"/>
          </a:xfrm>
          <a:custGeom>
            <a:avLst/>
            <a:gdLst/>
            <a:ahLst/>
            <a:cxnLst/>
            <a:rect l="l" t="t" r="r" b="b"/>
            <a:pathLst>
              <a:path w="4079240" h="568325">
                <a:moveTo>
                  <a:pt x="84670" y="0"/>
                </a:moveTo>
                <a:lnTo>
                  <a:pt x="43744" y="10617"/>
                </a:lnTo>
                <a:lnTo>
                  <a:pt x="13689" y="38651"/>
                </a:lnTo>
                <a:lnTo>
                  <a:pt x="233" y="78375"/>
                </a:lnTo>
                <a:lnTo>
                  <a:pt x="0" y="483425"/>
                </a:lnTo>
                <a:lnTo>
                  <a:pt x="1250" y="497922"/>
                </a:lnTo>
                <a:lnTo>
                  <a:pt x="18309" y="535861"/>
                </a:lnTo>
                <a:lnTo>
                  <a:pt x="50876" y="561019"/>
                </a:lnTo>
                <a:lnTo>
                  <a:pt x="3993946" y="568096"/>
                </a:lnTo>
                <a:lnTo>
                  <a:pt x="4008443" y="566846"/>
                </a:lnTo>
                <a:lnTo>
                  <a:pt x="4046382" y="549786"/>
                </a:lnTo>
                <a:lnTo>
                  <a:pt x="4071540" y="517219"/>
                </a:lnTo>
                <a:lnTo>
                  <a:pt x="4078617" y="84670"/>
                </a:lnTo>
                <a:lnTo>
                  <a:pt x="4077367" y="70174"/>
                </a:lnTo>
                <a:lnTo>
                  <a:pt x="4060308" y="32234"/>
                </a:lnTo>
                <a:lnTo>
                  <a:pt x="4027740" y="7076"/>
                </a:lnTo>
                <a:lnTo>
                  <a:pt x="84670" y="0"/>
                </a:lnTo>
                <a:close/>
              </a:path>
            </a:pathLst>
          </a:custGeom>
          <a:solidFill>
            <a:srgbClr val="FF540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606013" y="1491670"/>
            <a:ext cx="3517265" cy="2336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ПОИНЦИДЕНТНЫЙ</a:t>
            </a:r>
            <a:r>
              <a:rPr sz="23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СЕРВИС</a:t>
            </a:r>
            <a:endParaRPr sz="2300">
              <a:latin typeface="Calibri"/>
              <a:cs typeface="Calibri"/>
            </a:endParaRPr>
          </a:p>
          <a:p>
            <a:pPr>
              <a:lnSpc>
                <a:spcPts val="2400"/>
              </a:lnSpc>
              <a:spcBef>
                <a:spcPts val="73"/>
              </a:spcBef>
            </a:pPr>
            <a:endParaRPr sz="2400"/>
          </a:p>
          <a:p>
            <a:pPr marR="313690" algn="r">
              <a:lnSpc>
                <a:spcPct val="100000"/>
              </a:lnSpc>
            </a:pPr>
            <a:r>
              <a:rPr sz="10450" b="1" dirty="0">
                <a:solidFill>
                  <a:srgbClr val="ED1C24"/>
                </a:solidFill>
                <a:latin typeface="Calibri"/>
                <a:cs typeface="Calibri"/>
              </a:rPr>
              <a:t>?</a:t>
            </a:r>
            <a:endParaRPr sz="104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10185" y="1491670"/>
            <a:ext cx="5822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MPS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062638" y="5497480"/>
            <a:ext cx="4748212" cy="18695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978980" y="5497480"/>
            <a:ext cx="4748199" cy="18695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437236" y="2285669"/>
          <a:ext cx="1779013" cy="15374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815"/>
                <a:gridCol w="437136"/>
                <a:gridCol w="437123"/>
                <a:gridCol w="437130"/>
                <a:gridCol w="355809"/>
              </a:tblGrid>
              <a:tr h="259232">
                <a:tc rowSpan="4"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484">
                      <a:solidFill>
                        <a:srgbClr val="000000"/>
                      </a:solidFill>
                      <a:prstDash val="solid"/>
                    </a:lnR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B w="124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B w="124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B w="124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B w="1248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71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484">
                      <a:solidFill>
                        <a:srgbClr val="000000"/>
                      </a:solidFill>
                      <a:prstDash val="solid"/>
                    </a:lnR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6">
                      <a:solidFill>
                        <a:srgbClr val="000000"/>
                      </a:solidFill>
                      <a:prstDash val="solid"/>
                    </a:lnT>
                    <a:lnB w="124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6">
                      <a:solidFill>
                        <a:srgbClr val="000000"/>
                      </a:solidFill>
                      <a:prstDash val="solid"/>
                    </a:lnT>
                    <a:lnB w="124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6">
                      <a:solidFill>
                        <a:srgbClr val="000000"/>
                      </a:solidFill>
                      <a:prstDash val="solid"/>
                    </a:lnT>
                    <a:lnB w="124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T w="12486">
                      <a:solidFill>
                        <a:srgbClr val="000000"/>
                      </a:solidFill>
                      <a:prstDash val="solid"/>
                    </a:lnT>
                    <a:lnB w="1248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71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484">
                      <a:solidFill>
                        <a:srgbClr val="000000"/>
                      </a:solidFill>
                      <a:prstDash val="solid"/>
                    </a:lnR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8">
                      <a:solidFill>
                        <a:srgbClr val="000000"/>
                      </a:solidFill>
                      <a:prstDash val="solid"/>
                    </a:lnT>
                    <a:lnB w="1248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8">
                      <a:solidFill>
                        <a:srgbClr val="000000"/>
                      </a:solidFill>
                      <a:prstDash val="solid"/>
                    </a:lnT>
                    <a:lnB w="1248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8">
                      <a:solidFill>
                        <a:srgbClr val="000000"/>
                      </a:solidFill>
                      <a:prstDash val="solid"/>
                    </a:lnT>
                    <a:lnB w="1248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T w="12488">
                      <a:solidFill>
                        <a:srgbClr val="000000"/>
                      </a:solidFill>
                      <a:prstDash val="solid"/>
                    </a:lnT>
                    <a:lnB w="1248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07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484">
                      <a:solidFill>
                        <a:srgbClr val="000000"/>
                      </a:solidFill>
                      <a:prstDash val="solid"/>
                    </a:lnR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5">
                      <a:solidFill>
                        <a:srgbClr val="000000"/>
                      </a:solidFill>
                      <a:prstDash val="solid"/>
                    </a:lnT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5">
                      <a:solidFill>
                        <a:srgbClr val="000000"/>
                      </a:solidFill>
                      <a:prstDash val="solid"/>
                    </a:lnT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5">
                      <a:solidFill>
                        <a:srgbClr val="000000"/>
                      </a:solidFill>
                      <a:prstDash val="solid"/>
                    </a:lnT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T w="12485">
                      <a:solidFill>
                        <a:srgbClr val="000000"/>
                      </a:solidFill>
                      <a:prstDash val="solid"/>
                    </a:lnT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12577527" y="2285669"/>
          <a:ext cx="1779012" cy="15374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823"/>
                <a:gridCol w="437133"/>
                <a:gridCol w="437123"/>
                <a:gridCol w="437132"/>
                <a:gridCol w="355801"/>
              </a:tblGrid>
              <a:tr h="259232">
                <a:tc rowSpan="4"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484">
                      <a:solidFill>
                        <a:srgbClr val="000000"/>
                      </a:solidFill>
                      <a:prstDash val="solid"/>
                    </a:lnR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B w="124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B w="124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B w="124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B w="1248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71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484">
                      <a:solidFill>
                        <a:srgbClr val="000000"/>
                      </a:solidFill>
                      <a:prstDash val="solid"/>
                    </a:lnR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6">
                      <a:solidFill>
                        <a:srgbClr val="000000"/>
                      </a:solidFill>
                      <a:prstDash val="solid"/>
                    </a:lnT>
                    <a:lnB w="124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6">
                      <a:solidFill>
                        <a:srgbClr val="000000"/>
                      </a:solidFill>
                      <a:prstDash val="solid"/>
                    </a:lnT>
                    <a:lnB w="124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6">
                      <a:solidFill>
                        <a:srgbClr val="000000"/>
                      </a:solidFill>
                      <a:prstDash val="solid"/>
                    </a:lnT>
                    <a:lnB w="124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T w="12486">
                      <a:solidFill>
                        <a:srgbClr val="000000"/>
                      </a:solidFill>
                      <a:prstDash val="solid"/>
                    </a:lnT>
                    <a:lnB w="1248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71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484">
                      <a:solidFill>
                        <a:srgbClr val="000000"/>
                      </a:solidFill>
                      <a:prstDash val="solid"/>
                    </a:lnR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8">
                      <a:solidFill>
                        <a:srgbClr val="000000"/>
                      </a:solidFill>
                      <a:prstDash val="solid"/>
                    </a:lnT>
                    <a:lnB w="1248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8">
                      <a:solidFill>
                        <a:srgbClr val="000000"/>
                      </a:solidFill>
                      <a:prstDash val="solid"/>
                    </a:lnT>
                    <a:lnB w="1248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8">
                      <a:solidFill>
                        <a:srgbClr val="000000"/>
                      </a:solidFill>
                      <a:prstDash val="solid"/>
                    </a:lnT>
                    <a:lnB w="1248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T w="12488">
                      <a:solidFill>
                        <a:srgbClr val="000000"/>
                      </a:solidFill>
                      <a:prstDash val="solid"/>
                    </a:lnT>
                    <a:lnB w="1248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07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484">
                      <a:solidFill>
                        <a:srgbClr val="000000"/>
                      </a:solidFill>
                      <a:prstDash val="solid"/>
                    </a:lnR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5">
                      <a:solidFill>
                        <a:srgbClr val="000000"/>
                      </a:solidFill>
                      <a:prstDash val="solid"/>
                    </a:lnT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5">
                      <a:solidFill>
                        <a:srgbClr val="000000"/>
                      </a:solidFill>
                      <a:prstDash val="solid"/>
                    </a:lnT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5">
                      <a:solidFill>
                        <a:srgbClr val="000000"/>
                      </a:solidFill>
                      <a:prstDash val="solid"/>
                    </a:lnT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T w="12485">
                      <a:solidFill>
                        <a:srgbClr val="000000"/>
                      </a:solidFill>
                      <a:prstDash val="solid"/>
                    </a:lnT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07633" y="182033"/>
            <a:ext cx="1447800" cy="550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MPS vs. Поинцидентный сервис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47903" y="7454778"/>
            <a:ext cx="5026660" cy="932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71750">
              <a:lnSpc>
                <a:spcPct val="100000"/>
              </a:lnSpc>
              <a:tabLst>
                <a:tab pos="3728720" algn="l"/>
                <a:tab pos="4171315" algn="l"/>
              </a:tabLst>
            </a:pPr>
            <a:r>
              <a:rPr sz="2300" b="1" spc="10" dirty="0">
                <a:solidFill>
                  <a:srgbClr val="00A651"/>
                </a:solidFill>
                <a:latin typeface="Calibri"/>
                <a:cs typeface="Calibri"/>
              </a:rPr>
              <a:t>252	</a:t>
            </a:r>
            <a:r>
              <a:rPr sz="2300" b="1" u="heavy" spc="5" dirty="0">
                <a:solidFill>
                  <a:srgbClr val="00A651"/>
                </a:solidFill>
                <a:latin typeface="Calibri"/>
                <a:cs typeface="Calibri"/>
              </a:rPr>
              <a:t> </a:t>
            </a:r>
            <a:r>
              <a:rPr sz="2300" b="1" u="heavy" spc="20" dirty="0">
                <a:solidFill>
                  <a:srgbClr val="00A651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A651"/>
                </a:solidFill>
                <a:latin typeface="Calibri"/>
                <a:cs typeface="Calibri"/>
              </a:rPr>
              <a:t>	</a:t>
            </a:r>
            <a:r>
              <a:rPr sz="2300" b="1" spc="10" dirty="0">
                <a:solidFill>
                  <a:srgbClr val="00A651"/>
                </a:solidFill>
                <a:latin typeface="Calibri"/>
                <a:cs typeface="Calibri"/>
              </a:rPr>
              <a:t>336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14"/>
              </a:spcBef>
            </a:pPr>
            <a:r>
              <a:rPr sz="2050" dirty="0">
                <a:latin typeface="Calibri"/>
                <a:cs typeface="Calibri"/>
              </a:rPr>
              <a:t>Всегда актуальные данные по 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арку т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хн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ки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25081" y="7766716"/>
            <a:ext cx="4225925" cy="614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350520">
              <a:lnSpc>
                <a:spcPts val="2340"/>
              </a:lnSpc>
            </a:pPr>
            <a:r>
              <a:rPr sz="2050" dirty="0">
                <a:latin typeface="Calibri"/>
                <a:cs typeface="Calibri"/>
              </a:rPr>
              <a:t>Необходимость сбора данных, н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точные данные, отсутствие данных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18937" y="4575785"/>
            <a:ext cx="5003800" cy="636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sz="2050" dirty="0">
                <a:latin typeface="Calibri"/>
                <a:cs typeface="Calibri"/>
              </a:rPr>
              <a:t>Гарантия на работос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особность дается</a:t>
            </a:r>
            <a:endParaRPr sz="2050">
              <a:latin typeface="Calibri"/>
              <a:cs typeface="Calibri"/>
            </a:endParaRPr>
          </a:p>
          <a:p>
            <a:pPr algn="ctr">
              <a:lnSpc>
                <a:spcPts val="2400"/>
              </a:lnSpc>
            </a:pPr>
            <a:r>
              <a:rPr sz="2050" dirty="0">
                <a:latin typeface="Calibri"/>
                <a:cs typeface="Calibri"/>
              </a:rPr>
              <a:t>на все оборудован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е, на весь срок договора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41855" y="4488835"/>
            <a:ext cx="4759960" cy="1014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0" marR="304800" indent="194945">
              <a:lnSpc>
                <a:spcPct val="79000"/>
              </a:lnSpc>
            </a:pPr>
            <a:r>
              <a:rPr sz="2050" dirty="0">
                <a:latin typeface="Calibri"/>
                <a:cs typeface="Calibri"/>
              </a:rPr>
              <a:t>Гарант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я дается только на узлы и детали, заде</a:t>
            </a:r>
            <a:r>
              <a:rPr sz="2050" spc="-5" dirty="0">
                <a:latin typeface="Calibri"/>
                <a:cs typeface="Calibri"/>
              </a:rPr>
              <a:t>й</a:t>
            </a:r>
            <a:r>
              <a:rPr sz="2050" dirty="0">
                <a:latin typeface="Calibri"/>
                <a:cs typeface="Calibri"/>
              </a:rPr>
              <a:t>ствованные в р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монт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.</a:t>
            </a:r>
            <a:endParaRPr sz="2050">
              <a:latin typeface="Calibri"/>
              <a:cs typeface="Calibri"/>
            </a:endParaRPr>
          </a:p>
          <a:p>
            <a:pPr marL="172085" marR="6350" indent="-160020">
              <a:lnSpc>
                <a:spcPct val="79000"/>
              </a:lnSpc>
            </a:pPr>
            <a:r>
              <a:rPr sz="2050" dirty="0">
                <a:latin typeface="Calibri"/>
                <a:cs typeface="Calibri"/>
              </a:rPr>
              <a:t>Работа остальных ком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онентов наход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тся вне зоны ответственности ис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олн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теля.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25366" y="1262049"/>
            <a:ext cx="0" cy="7353934"/>
          </a:xfrm>
          <a:custGeom>
            <a:avLst/>
            <a:gdLst/>
            <a:ahLst/>
            <a:cxnLst/>
            <a:rect l="l" t="t" r="r" b="b"/>
            <a:pathLst>
              <a:path h="7353934">
                <a:moveTo>
                  <a:pt x="0" y="0"/>
                </a:moveTo>
                <a:lnTo>
                  <a:pt x="0" y="7353439"/>
                </a:lnTo>
              </a:path>
            </a:pathLst>
          </a:custGeom>
          <a:ln w="16929">
            <a:solidFill>
              <a:srgbClr val="9C9C9C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48842" y="1401324"/>
            <a:ext cx="1074420" cy="568325"/>
          </a:xfrm>
          <a:custGeom>
            <a:avLst/>
            <a:gdLst/>
            <a:ahLst/>
            <a:cxnLst/>
            <a:rect l="l" t="t" r="r" b="b"/>
            <a:pathLst>
              <a:path w="1074420" h="568325">
                <a:moveTo>
                  <a:pt x="45320" y="0"/>
                </a:moveTo>
                <a:lnTo>
                  <a:pt x="9003" y="18285"/>
                </a:lnTo>
                <a:lnTo>
                  <a:pt x="0" y="44626"/>
                </a:lnTo>
                <a:lnTo>
                  <a:pt x="105" y="523472"/>
                </a:lnTo>
                <a:lnTo>
                  <a:pt x="18285" y="559091"/>
                </a:lnTo>
                <a:lnTo>
                  <a:pt x="44631" y="568091"/>
                </a:lnTo>
                <a:lnTo>
                  <a:pt x="1028688" y="568091"/>
                </a:lnTo>
                <a:lnTo>
                  <a:pt x="1064977" y="549808"/>
                </a:lnTo>
                <a:lnTo>
                  <a:pt x="1073977" y="523472"/>
                </a:lnTo>
                <a:lnTo>
                  <a:pt x="1073870" y="44626"/>
                </a:lnTo>
                <a:lnTo>
                  <a:pt x="1055696" y="9008"/>
                </a:lnTo>
                <a:lnTo>
                  <a:pt x="45320" y="0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31806" y="1401332"/>
            <a:ext cx="4079240" cy="568325"/>
          </a:xfrm>
          <a:custGeom>
            <a:avLst/>
            <a:gdLst/>
            <a:ahLst/>
            <a:cxnLst/>
            <a:rect l="l" t="t" r="r" b="b"/>
            <a:pathLst>
              <a:path w="4079240" h="568325">
                <a:moveTo>
                  <a:pt x="84670" y="0"/>
                </a:moveTo>
                <a:lnTo>
                  <a:pt x="43744" y="10617"/>
                </a:lnTo>
                <a:lnTo>
                  <a:pt x="13689" y="38651"/>
                </a:lnTo>
                <a:lnTo>
                  <a:pt x="233" y="78375"/>
                </a:lnTo>
                <a:lnTo>
                  <a:pt x="0" y="483425"/>
                </a:lnTo>
                <a:lnTo>
                  <a:pt x="1250" y="497922"/>
                </a:lnTo>
                <a:lnTo>
                  <a:pt x="18309" y="535861"/>
                </a:lnTo>
                <a:lnTo>
                  <a:pt x="50876" y="561019"/>
                </a:lnTo>
                <a:lnTo>
                  <a:pt x="3993946" y="568096"/>
                </a:lnTo>
                <a:lnTo>
                  <a:pt x="4008443" y="566846"/>
                </a:lnTo>
                <a:lnTo>
                  <a:pt x="4046382" y="549786"/>
                </a:lnTo>
                <a:lnTo>
                  <a:pt x="4071540" y="517219"/>
                </a:lnTo>
                <a:lnTo>
                  <a:pt x="4078617" y="84670"/>
                </a:lnTo>
                <a:lnTo>
                  <a:pt x="4077367" y="70174"/>
                </a:lnTo>
                <a:lnTo>
                  <a:pt x="4060308" y="32234"/>
                </a:lnTo>
                <a:lnTo>
                  <a:pt x="4027740" y="7076"/>
                </a:lnTo>
                <a:lnTo>
                  <a:pt x="84670" y="0"/>
                </a:lnTo>
                <a:close/>
              </a:path>
            </a:pathLst>
          </a:custGeom>
          <a:solidFill>
            <a:srgbClr val="FF540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10185" y="1491670"/>
            <a:ext cx="5822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MPS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07000" y="5862581"/>
            <a:ext cx="47625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10" dirty="0">
                <a:solidFill>
                  <a:srgbClr val="00A651"/>
                </a:solidFill>
                <a:latin typeface="Calibri"/>
                <a:cs typeface="Calibri"/>
              </a:rPr>
              <a:t>326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64251" y="5862877"/>
            <a:ext cx="91948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5295" algn="l"/>
              </a:tabLst>
            </a:pPr>
            <a:r>
              <a:rPr sz="2300" b="1" u="heavy" spc="5" dirty="0">
                <a:solidFill>
                  <a:srgbClr val="00A651"/>
                </a:solidFill>
                <a:latin typeface="Calibri"/>
                <a:cs typeface="Calibri"/>
              </a:rPr>
              <a:t> </a:t>
            </a:r>
            <a:r>
              <a:rPr sz="2300" b="1" u="heavy" spc="20" dirty="0">
                <a:solidFill>
                  <a:srgbClr val="00A651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A651"/>
                </a:solidFill>
                <a:latin typeface="Calibri"/>
                <a:cs typeface="Calibri"/>
              </a:rPr>
              <a:t>	</a:t>
            </a:r>
            <a:r>
              <a:rPr sz="2300" b="1" spc="10" dirty="0">
                <a:solidFill>
                  <a:srgbClr val="00A651"/>
                </a:solidFill>
                <a:latin typeface="Calibri"/>
                <a:cs typeface="Calibri"/>
              </a:rPr>
              <a:t>965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07000" y="6658531"/>
            <a:ext cx="47625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10" dirty="0">
                <a:solidFill>
                  <a:srgbClr val="00A651"/>
                </a:solidFill>
                <a:latin typeface="Calibri"/>
                <a:cs typeface="Calibri"/>
              </a:rPr>
              <a:t>115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64251" y="6658827"/>
            <a:ext cx="91948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5295" algn="l"/>
              </a:tabLst>
            </a:pPr>
            <a:r>
              <a:rPr sz="2300" b="1" u="heavy" spc="5" dirty="0">
                <a:solidFill>
                  <a:srgbClr val="00A651"/>
                </a:solidFill>
                <a:latin typeface="Calibri"/>
                <a:cs typeface="Calibri"/>
              </a:rPr>
              <a:t> </a:t>
            </a:r>
            <a:r>
              <a:rPr sz="2300" b="1" u="heavy" spc="20" dirty="0">
                <a:solidFill>
                  <a:srgbClr val="00A651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A651"/>
                </a:solidFill>
                <a:latin typeface="Calibri"/>
                <a:cs typeface="Calibri"/>
              </a:rPr>
              <a:t>	</a:t>
            </a:r>
            <a:r>
              <a:rPr sz="2300" b="1" spc="10" dirty="0">
                <a:solidFill>
                  <a:srgbClr val="00A651"/>
                </a:solidFill>
                <a:latin typeface="Calibri"/>
                <a:cs typeface="Calibri"/>
              </a:rPr>
              <a:t>547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45193" y="6521730"/>
            <a:ext cx="16129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7955" algn="l"/>
              </a:tabLst>
            </a:pPr>
            <a:r>
              <a:rPr sz="2300" b="1" u="heavy" spc="5" dirty="0">
                <a:solidFill>
                  <a:srgbClr val="EE2924"/>
                </a:solidFill>
                <a:latin typeface="Calibri"/>
                <a:cs typeface="Calibri"/>
              </a:rPr>
              <a:t> 	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606309" y="1492263"/>
            <a:ext cx="351726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ПОИНЦИДЕНТНЫЙ</a:t>
            </a:r>
            <a:r>
              <a:rPr sz="23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СЕРВИС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835433" y="2250090"/>
            <a:ext cx="2143899" cy="2133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293976" y="2250090"/>
            <a:ext cx="2143900" cy="2133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95409" y="2199919"/>
            <a:ext cx="2246630" cy="2246630"/>
          </a:xfrm>
          <a:custGeom>
            <a:avLst/>
            <a:gdLst/>
            <a:ahLst/>
            <a:cxnLst/>
            <a:rect l="l" t="t" r="r" b="b"/>
            <a:pathLst>
              <a:path w="2246629" h="2246629">
                <a:moveTo>
                  <a:pt x="2246490" y="1123251"/>
                </a:moveTo>
                <a:lnTo>
                  <a:pt x="2242766" y="1215375"/>
                </a:lnTo>
                <a:lnTo>
                  <a:pt x="2231788" y="1305449"/>
                </a:lnTo>
                <a:lnTo>
                  <a:pt x="2213845" y="1393182"/>
                </a:lnTo>
                <a:lnTo>
                  <a:pt x="2189226" y="1478286"/>
                </a:lnTo>
                <a:lnTo>
                  <a:pt x="2158219" y="1560472"/>
                </a:lnTo>
                <a:lnTo>
                  <a:pt x="2121115" y="1639451"/>
                </a:lnTo>
                <a:lnTo>
                  <a:pt x="2078201" y="1714933"/>
                </a:lnTo>
                <a:lnTo>
                  <a:pt x="2029768" y="1786630"/>
                </a:lnTo>
                <a:lnTo>
                  <a:pt x="1976104" y="1854252"/>
                </a:lnTo>
                <a:lnTo>
                  <a:pt x="1917498" y="1917511"/>
                </a:lnTo>
                <a:lnTo>
                  <a:pt x="1854239" y="1976117"/>
                </a:lnTo>
                <a:lnTo>
                  <a:pt x="1786617" y="2029781"/>
                </a:lnTo>
                <a:lnTo>
                  <a:pt x="1714920" y="2078214"/>
                </a:lnTo>
                <a:lnTo>
                  <a:pt x="1639438" y="2121128"/>
                </a:lnTo>
                <a:lnTo>
                  <a:pt x="1560459" y="2158232"/>
                </a:lnTo>
                <a:lnTo>
                  <a:pt x="1478274" y="2189239"/>
                </a:lnTo>
                <a:lnTo>
                  <a:pt x="1393169" y="2213858"/>
                </a:lnTo>
                <a:lnTo>
                  <a:pt x="1305436" y="2231801"/>
                </a:lnTo>
                <a:lnTo>
                  <a:pt x="1215363" y="2242779"/>
                </a:lnTo>
                <a:lnTo>
                  <a:pt x="1123238" y="2246503"/>
                </a:lnTo>
                <a:lnTo>
                  <a:pt x="1031116" y="2242779"/>
                </a:lnTo>
                <a:lnTo>
                  <a:pt x="941044" y="2231801"/>
                </a:lnTo>
                <a:lnTo>
                  <a:pt x="853312" y="2213858"/>
                </a:lnTo>
                <a:lnTo>
                  <a:pt x="768209" y="2189239"/>
                </a:lnTo>
                <a:lnTo>
                  <a:pt x="686025" y="2158232"/>
                </a:lnTo>
                <a:lnTo>
                  <a:pt x="607047" y="2121128"/>
                </a:lnTo>
                <a:lnTo>
                  <a:pt x="531566" y="2078214"/>
                </a:lnTo>
                <a:lnTo>
                  <a:pt x="459870" y="2029781"/>
                </a:lnTo>
                <a:lnTo>
                  <a:pt x="392248" y="1976117"/>
                </a:lnTo>
                <a:lnTo>
                  <a:pt x="328990" y="1917511"/>
                </a:lnTo>
                <a:lnTo>
                  <a:pt x="270384" y="1854252"/>
                </a:lnTo>
                <a:lnTo>
                  <a:pt x="216720" y="1786630"/>
                </a:lnTo>
                <a:lnTo>
                  <a:pt x="168287" y="1714933"/>
                </a:lnTo>
                <a:lnTo>
                  <a:pt x="125374" y="1639451"/>
                </a:lnTo>
                <a:lnTo>
                  <a:pt x="88270" y="1560472"/>
                </a:lnTo>
                <a:lnTo>
                  <a:pt x="57263" y="1478286"/>
                </a:lnTo>
                <a:lnTo>
                  <a:pt x="32644" y="1393182"/>
                </a:lnTo>
                <a:lnTo>
                  <a:pt x="14701" y="1305449"/>
                </a:lnTo>
                <a:lnTo>
                  <a:pt x="3723" y="1215375"/>
                </a:lnTo>
                <a:lnTo>
                  <a:pt x="0" y="1123251"/>
                </a:lnTo>
                <a:lnTo>
                  <a:pt x="3723" y="1031127"/>
                </a:lnTo>
                <a:lnTo>
                  <a:pt x="14701" y="941053"/>
                </a:lnTo>
                <a:lnTo>
                  <a:pt x="32644" y="853320"/>
                </a:lnTo>
                <a:lnTo>
                  <a:pt x="57263" y="768216"/>
                </a:lnTo>
                <a:lnTo>
                  <a:pt x="88270" y="686030"/>
                </a:lnTo>
                <a:lnTo>
                  <a:pt x="125374" y="607051"/>
                </a:lnTo>
                <a:lnTo>
                  <a:pt x="168287" y="531569"/>
                </a:lnTo>
                <a:lnTo>
                  <a:pt x="216720" y="459872"/>
                </a:lnTo>
                <a:lnTo>
                  <a:pt x="270384" y="392250"/>
                </a:lnTo>
                <a:lnTo>
                  <a:pt x="328990" y="328991"/>
                </a:lnTo>
                <a:lnTo>
                  <a:pt x="392248" y="270385"/>
                </a:lnTo>
                <a:lnTo>
                  <a:pt x="459870" y="216721"/>
                </a:lnTo>
                <a:lnTo>
                  <a:pt x="531566" y="168288"/>
                </a:lnTo>
                <a:lnTo>
                  <a:pt x="607047" y="125374"/>
                </a:lnTo>
                <a:lnTo>
                  <a:pt x="686025" y="88270"/>
                </a:lnTo>
                <a:lnTo>
                  <a:pt x="768209" y="57263"/>
                </a:lnTo>
                <a:lnTo>
                  <a:pt x="853312" y="32644"/>
                </a:lnTo>
                <a:lnTo>
                  <a:pt x="941044" y="14701"/>
                </a:lnTo>
                <a:lnTo>
                  <a:pt x="1031116" y="3723"/>
                </a:lnTo>
                <a:lnTo>
                  <a:pt x="1123238" y="0"/>
                </a:lnTo>
                <a:lnTo>
                  <a:pt x="1215363" y="3723"/>
                </a:lnTo>
                <a:lnTo>
                  <a:pt x="1305436" y="14701"/>
                </a:lnTo>
                <a:lnTo>
                  <a:pt x="1393169" y="32644"/>
                </a:lnTo>
                <a:lnTo>
                  <a:pt x="1478274" y="57263"/>
                </a:lnTo>
                <a:lnTo>
                  <a:pt x="1560459" y="88270"/>
                </a:lnTo>
                <a:lnTo>
                  <a:pt x="1639438" y="125374"/>
                </a:lnTo>
                <a:lnTo>
                  <a:pt x="1714920" y="168288"/>
                </a:lnTo>
                <a:lnTo>
                  <a:pt x="1786617" y="216721"/>
                </a:lnTo>
                <a:lnTo>
                  <a:pt x="1854239" y="270385"/>
                </a:lnTo>
                <a:lnTo>
                  <a:pt x="1917498" y="328991"/>
                </a:lnTo>
                <a:lnTo>
                  <a:pt x="1976104" y="392250"/>
                </a:lnTo>
                <a:lnTo>
                  <a:pt x="2029768" y="459872"/>
                </a:lnTo>
                <a:lnTo>
                  <a:pt x="2078201" y="531569"/>
                </a:lnTo>
                <a:lnTo>
                  <a:pt x="2121115" y="607051"/>
                </a:lnTo>
                <a:lnTo>
                  <a:pt x="2158219" y="686030"/>
                </a:lnTo>
                <a:lnTo>
                  <a:pt x="2189226" y="768216"/>
                </a:lnTo>
                <a:lnTo>
                  <a:pt x="2213845" y="853320"/>
                </a:lnTo>
                <a:lnTo>
                  <a:pt x="2231788" y="941053"/>
                </a:lnTo>
                <a:lnTo>
                  <a:pt x="2242766" y="1031127"/>
                </a:lnTo>
                <a:lnTo>
                  <a:pt x="2246490" y="1123251"/>
                </a:lnTo>
                <a:close/>
              </a:path>
            </a:pathLst>
          </a:custGeom>
          <a:ln w="41389">
            <a:solidFill>
              <a:srgbClr val="70B95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217074" y="3079242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4">
                <a:moveTo>
                  <a:pt x="487845" y="243928"/>
                </a:moveTo>
                <a:lnTo>
                  <a:pt x="484652" y="283493"/>
                </a:lnTo>
                <a:lnTo>
                  <a:pt x="475409" y="321025"/>
                </a:lnTo>
                <a:lnTo>
                  <a:pt x="451300" y="372416"/>
                </a:lnTo>
                <a:lnTo>
                  <a:pt x="416402" y="416409"/>
                </a:lnTo>
                <a:lnTo>
                  <a:pt x="372412" y="451309"/>
                </a:lnTo>
                <a:lnTo>
                  <a:pt x="321024" y="475421"/>
                </a:lnTo>
                <a:lnTo>
                  <a:pt x="283492" y="484664"/>
                </a:lnTo>
                <a:lnTo>
                  <a:pt x="243928" y="487857"/>
                </a:lnTo>
                <a:lnTo>
                  <a:pt x="223924" y="487049"/>
                </a:lnTo>
                <a:lnTo>
                  <a:pt x="185312" y="480768"/>
                </a:lnTo>
                <a:lnTo>
                  <a:pt x="148984" y="468687"/>
                </a:lnTo>
                <a:lnTo>
                  <a:pt x="99871" y="440790"/>
                </a:lnTo>
                <a:lnTo>
                  <a:pt x="58721" y="402671"/>
                </a:lnTo>
                <a:lnTo>
                  <a:pt x="27228" y="356024"/>
                </a:lnTo>
                <a:lnTo>
                  <a:pt x="7089" y="302544"/>
                </a:lnTo>
                <a:lnTo>
                  <a:pt x="808" y="263933"/>
                </a:lnTo>
                <a:lnTo>
                  <a:pt x="0" y="243928"/>
                </a:lnTo>
                <a:lnTo>
                  <a:pt x="808" y="223924"/>
                </a:lnTo>
                <a:lnTo>
                  <a:pt x="7089" y="185312"/>
                </a:lnTo>
                <a:lnTo>
                  <a:pt x="19170" y="148984"/>
                </a:lnTo>
                <a:lnTo>
                  <a:pt x="47066" y="99871"/>
                </a:lnTo>
                <a:lnTo>
                  <a:pt x="85186" y="58721"/>
                </a:lnTo>
                <a:lnTo>
                  <a:pt x="131833" y="27228"/>
                </a:lnTo>
                <a:lnTo>
                  <a:pt x="185312" y="7089"/>
                </a:lnTo>
                <a:lnTo>
                  <a:pt x="223924" y="808"/>
                </a:lnTo>
                <a:lnTo>
                  <a:pt x="243928" y="0"/>
                </a:lnTo>
                <a:lnTo>
                  <a:pt x="263933" y="808"/>
                </a:lnTo>
                <a:lnTo>
                  <a:pt x="302544" y="7089"/>
                </a:lnTo>
                <a:lnTo>
                  <a:pt x="338871" y="19170"/>
                </a:lnTo>
                <a:lnTo>
                  <a:pt x="387981" y="47066"/>
                </a:lnTo>
                <a:lnTo>
                  <a:pt x="429129" y="85186"/>
                </a:lnTo>
                <a:lnTo>
                  <a:pt x="460619" y="131833"/>
                </a:lnTo>
                <a:lnTo>
                  <a:pt x="480756" y="185312"/>
                </a:lnTo>
                <a:lnTo>
                  <a:pt x="487036" y="223924"/>
                </a:lnTo>
                <a:lnTo>
                  <a:pt x="487845" y="243928"/>
                </a:lnTo>
                <a:close/>
              </a:path>
            </a:pathLst>
          </a:custGeom>
          <a:ln w="41389">
            <a:solidFill>
              <a:srgbClr val="70B95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979909" y="3433366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4">
                <a:moveTo>
                  <a:pt x="487845" y="243928"/>
                </a:moveTo>
                <a:lnTo>
                  <a:pt x="484652" y="283493"/>
                </a:lnTo>
                <a:lnTo>
                  <a:pt x="475409" y="321025"/>
                </a:lnTo>
                <a:lnTo>
                  <a:pt x="451300" y="372416"/>
                </a:lnTo>
                <a:lnTo>
                  <a:pt x="416402" y="416409"/>
                </a:lnTo>
                <a:lnTo>
                  <a:pt x="372412" y="451309"/>
                </a:lnTo>
                <a:lnTo>
                  <a:pt x="321024" y="475421"/>
                </a:lnTo>
                <a:lnTo>
                  <a:pt x="283492" y="484664"/>
                </a:lnTo>
                <a:lnTo>
                  <a:pt x="243928" y="487857"/>
                </a:lnTo>
                <a:lnTo>
                  <a:pt x="223924" y="487049"/>
                </a:lnTo>
                <a:lnTo>
                  <a:pt x="185312" y="480768"/>
                </a:lnTo>
                <a:lnTo>
                  <a:pt x="148984" y="468687"/>
                </a:lnTo>
                <a:lnTo>
                  <a:pt x="99871" y="440790"/>
                </a:lnTo>
                <a:lnTo>
                  <a:pt x="58721" y="402671"/>
                </a:lnTo>
                <a:lnTo>
                  <a:pt x="27228" y="356024"/>
                </a:lnTo>
                <a:lnTo>
                  <a:pt x="7089" y="302544"/>
                </a:lnTo>
                <a:lnTo>
                  <a:pt x="808" y="263933"/>
                </a:lnTo>
                <a:lnTo>
                  <a:pt x="0" y="243928"/>
                </a:lnTo>
                <a:lnTo>
                  <a:pt x="808" y="223924"/>
                </a:lnTo>
                <a:lnTo>
                  <a:pt x="7089" y="185312"/>
                </a:lnTo>
                <a:lnTo>
                  <a:pt x="19170" y="148984"/>
                </a:lnTo>
                <a:lnTo>
                  <a:pt x="47066" y="99871"/>
                </a:lnTo>
                <a:lnTo>
                  <a:pt x="85186" y="58721"/>
                </a:lnTo>
                <a:lnTo>
                  <a:pt x="131833" y="27228"/>
                </a:lnTo>
                <a:lnTo>
                  <a:pt x="185312" y="7089"/>
                </a:lnTo>
                <a:lnTo>
                  <a:pt x="223924" y="808"/>
                </a:lnTo>
                <a:lnTo>
                  <a:pt x="243928" y="0"/>
                </a:lnTo>
                <a:lnTo>
                  <a:pt x="263933" y="808"/>
                </a:lnTo>
                <a:lnTo>
                  <a:pt x="302544" y="7089"/>
                </a:lnTo>
                <a:lnTo>
                  <a:pt x="338871" y="19170"/>
                </a:lnTo>
                <a:lnTo>
                  <a:pt x="387981" y="47066"/>
                </a:lnTo>
                <a:lnTo>
                  <a:pt x="429129" y="85186"/>
                </a:lnTo>
                <a:lnTo>
                  <a:pt x="460619" y="131833"/>
                </a:lnTo>
                <a:lnTo>
                  <a:pt x="480756" y="185312"/>
                </a:lnTo>
                <a:lnTo>
                  <a:pt x="487036" y="223924"/>
                </a:lnTo>
                <a:lnTo>
                  <a:pt x="487845" y="243928"/>
                </a:lnTo>
                <a:close/>
              </a:path>
            </a:pathLst>
          </a:custGeom>
          <a:ln w="41389">
            <a:solidFill>
              <a:srgbClr val="70B95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72130" y="272122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4">
                <a:moveTo>
                  <a:pt x="487845" y="243928"/>
                </a:moveTo>
                <a:lnTo>
                  <a:pt x="484652" y="283493"/>
                </a:lnTo>
                <a:lnTo>
                  <a:pt x="475409" y="321025"/>
                </a:lnTo>
                <a:lnTo>
                  <a:pt x="451300" y="372416"/>
                </a:lnTo>
                <a:lnTo>
                  <a:pt x="416402" y="416409"/>
                </a:lnTo>
                <a:lnTo>
                  <a:pt x="372412" y="451309"/>
                </a:lnTo>
                <a:lnTo>
                  <a:pt x="321024" y="475421"/>
                </a:lnTo>
                <a:lnTo>
                  <a:pt x="283492" y="484664"/>
                </a:lnTo>
                <a:lnTo>
                  <a:pt x="243928" y="487857"/>
                </a:lnTo>
                <a:lnTo>
                  <a:pt x="223924" y="487049"/>
                </a:lnTo>
                <a:lnTo>
                  <a:pt x="185312" y="480768"/>
                </a:lnTo>
                <a:lnTo>
                  <a:pt x="148984" y="468687"/>
                </a:lnTo>
                <a:lnTo>
                  <a:pt x="99871" y="440790"/>
                </a:lnTo>
                <a:lnTo>
                  <a:pt x="58721" y="402671"/>
                </a:lnTo>
                <a:lnTo>
                  <a:pt x="27228" y="356024"/>
                </a:lnTo>
                <a:lnTo>
                  <a:pt x="7089" y="302544"/>
                </a:lnTo>
                <a:lnTo>
                  <a:pt x="808" y="263933"/>
                </a:lnTo>
                <a:lnTo>
                  <a:pt x="0" y="243928"/>
                </a:lnTo>
                <a:lnTo>
                  <a:pt x="808" y="223924"/>
                </a:lnTo>
                <a:lnTo>
                  <a:pt x="7089" y="185312"/>
                </a:lnTo>
                <a:lnTo>
                  <a:pt x="19170" y="148984"/>
                </a:lnTo>
                <a:lnTo>
                  <a:pt x="47066" y="99871"/>
                </a:lnTo>
                <a:lnTo>
                  <a:pt x="85186" y="58721"/>
                </a:lnTo>
                <a:lnTo>
                  <a:pt x="131833" y="27228"/>
                </a:lnTo>
                <a:lnTo>
                  <a:pt x="185312" y="7089"/>
                </a:lnTo>
                <a:lnTo>
                  <a:pt x="223924" y="808"/>
                </a:lnTo>
                <a:lnTo>
                  <a:pt x="243928" y="0"/>
                </a:lnTo>
                <a:lnTo>
                  <a:pt x="263933" y="808"/>
                </a:lnTo>
                <a:lnTo>
                  <a:pt x="302544" y="7089"/>
                </a:lnTo>
                <a:lnTo>
                  <a:pt x="338871" y="19170"/>
                </a:lnTo>
                <a:lnTo>
                  <a:pt x="387981" y="47066"/>
                </a:lnTo>
                <a:lnTo>
                  <a:pt x="429129" y="85186"/>
                </a:lnTo>
                <a:lnTo>
                  <a:pt x="460619" y="131833"/>
                </a:lnTo>
                <a:lnTo>
                  <a:pt x="480756" y="185312"/>
                </a:lnTo>
                <a:lnTo>
                  <a:pt x="487036" y="223924"/>
                </a:lnTo>
                <a:lnTo>
                  <a:pt x="487845" y="243928"/>
                </a:lnTo>
                <a:close/>
              </a:path>
            </a:pathLst>
          </a:custGeom>
          <a:ln w="41389">
            <a:solidFill>
              <a:srgbClr val="70B95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380958" y="2957893"/>
            <a:ext cx="302895" cy="302260"/>
          </a:xfrm>
          <a:custGeom>
            <a:avLst/>
            <a:gdLst/>
            <a:ahLst/>
            <a:cxnLst/>
            <a:rect l="l" t="t" r="r" b="b"/>
            <a:pathLst>
              <a:path w="302894" h="302260">
                <a:moveTo>
                  <a:pt x="146293" y="0"/>
                </a:moveTo>
                <a:lnTo>
                  <a:pt x="105010" y="7130"/>
                </a:lnTo>
                <a:lnTo>
                  <a:pt x="68372" y="24930"/>
                </a:lnTo>
                <a:lnTo>
                  <a:pt x="38001" y="52045"/>
                </a:lnTo>
                <a:lnTo>
                  <a:pt x="15522" y="87120"/>
                </a:lnTo>
                <a:lnTo>
                  <a:pt x="2556" y="128799"/>
                </a:lnTo>
                <a:lnTo>
                  <a:pt x="0" y="159584"/>
                </a:lnTo>
                <a:lnTo>
                  <a:pt x="1403" y="173468"/>
                </a:lnTo>
                <a:lnTo>
                  <a:pt x="12908" y="212496"/>
                </a:lnTo>
                <a:lnTo>
                  <a:pt x="34446" y="246373"/>
                </a:lnTo>
                <a:lnTo>
                  <a:pt x="64841" y="273538"/>
                </a:lnTo>
                <a:lnTo>
                  <a:pt x="102920" y="292430"/>
                </a:lnTo>
                <a:lnTo>
                  <a:pt x="147510" y="301490"/>
                </a:lnTo>
                <a:lnTo>
                  <a:pt x="163618" y="302055"/>
                </a:lnTo>
                <a:lnTo>
                  <a:pt x="177982" y="300184"/>
                </a:lnTo>
                <a:lnTo>
                  <a:pt x="218088" y="286965"/>
                </a:lnTo>
                <a:lnTo>
                  <a:pt x="252342" y="263704"/>
                </a:lnTo>
                <a:lnTo>
                  <a:pt x="278987" y="232159"/>
                </a:lnTo>
                <a:lnTo>
                  <a:pt x="296264" y="194087"/>
                </a:lnTo>
                <a:lnTo>
                  <a:pt x="302414" y="151245"/>
                </a:lnTo>
                <a:lnTo>
                  <a:pt x="302404" y="149435"/>
                </a:lnTo>
                <a:lnTo>
                  <a:pt x="295936" y="107401"/>
                </a:lnTo>
                <a:lnTo>
                  <a:pt x="278575" y="70031"/>
                </a:lnTo>
                <a:lnTo>
                  <a:pt x="251840" y="39000"/>
                </a:lnTo>
                <a:lnTo>
                  <a:pt x="217254" y="15986"/>
                </a:lnTo>
                <a:lnTo>
                  <a:pt x="176337" y="2666"/>
                </a:lnTo>
                <a:lnTo>
                  <a:pt x="146293" y="0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442081" y="3021032"/>
            <a:ext cx="183515" cy="163830"/>
          </a:xfrm>
          <a:custGeom>
            <a:avLst/>
            <a:gdLst/>
            <a:ahLst/>
            <a:cxnLst/>
            <a:rect l="l" t="t" r="r" b="b"/>
            <a:pathLst>
              <a:path w="183515" h="163830">
                <a:moveTo>
                  <a:pt x="0" y="66154"/>
                </a:moveTo>
                <a:lnTo>
                  <a:pt x="77825" y="163449"/>
                </a:lnTo>
                <a:lnTo>
                  <a:pt x="182905" y="0"/>
                </a:lnTo>
              </a:path>
            </a:pathLst>
          </a:custGeom>
          <a:ln w="4138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365390" y="3693380"/>
            <a:ext cx="302895" cy="302260"/>
          </a:xfrm>
          <a:custGeom>
            <a:avLst/>
            <a:gdLst/>
            <a:ahLst/>
            <a:cxnLst/>
            <a:rect l="l" t="t" r="r" b="b"/>
            <a:pathLst>
              <a:path w="302894" h="302260">
                <a:moveTo>
                  <a:pt x="146293" y="0"/>
                </a:moveTo>
                <a:lnTo>
                  <a:pt x="105010" y="7130"/>
                </a:lnTo>
                <a:lnTo>
                  <a:pt x="68372" y="24930"/>
                </a:lnTo>
                <a:lnTo>
                  <a:pt x="38001" y="52045"/>
                </a:lnTo>
                <a:lnTo>
                  <a:pt x="15522" y="87120"/>
                </a:lnTo>
                <a:lnTo>
                  <a:pt x="2556" y="128799"/>
                </a:lnTo>
                <a:lnTo>
                  <a:pt x="0" y="159584"/>
                </a:lnTo>
                <a:lnTo>
                  <a:pt x="1403" y="173468"/>
                </a:lnTo>
                <a:lnTo>
                  <a:pt x="12908" y="212496"/>
                </a:lnTo>
                <a:lnTo>
                  <a:pt x="34446" y="246373"/>
                </a:lnTo>
                <a:lnTo>
                  <a:pt x="64841" y="273538"/>
                </a:lnTo>
                <a:lnTo>
                  <a:pt x="102920" y="292430"/>
                </a:lnTo>
                <a:lnTo>
                  <a:pt x="147510" y="301490"/>
                </a:lnTo>
                <a:lnTo>
                  <a:pt x="163618" y="302055"/>
                </a:lnTo>
                <a:lnTo>
                  <a:pt x="177982" y="300184"/>
                </a:lnTo>
                <a:lnTo>
                  <a:pt x="218088" y="286965"/>
                </a:lnTo>
                <a:lnTo>
                  <a:pt x="252342" y="263704"/>
                </a:lnTo>
                <a:lnTo>
                  <a:pt x="278987" y="232159"/>
                </a:lnTo>
                <a:lnTo>
                  <a:pt x="296264" y="194087"/>
                </a:lnTo>
                <a:lnTo>
                  <a:pt x="302414" y="151245"/>
                </a:lnTo>
                <a:lnTo>
                  <a:pt x="302404" y="149435"/>
                </a:lnTo>
                <a:lnTo>
                  <a:pt x="295936" y="107401"/>
                </a:lnTo>
                <a:lnTo>
                  <a:pt x="278575" y="70031"/>
                </a:lnTo>
                <a:lnTo>
                  <a:pt x="251840" y="39000"/>
                </a:lnTo>
                <a:lnTo>
                  <a:pt x="217254" y="15986"/>
                </a:lnTo>
                <a:lnTo>
                  <a:pt x="176337" y="2666"/>
                </a:lnTo>
                <a:lnTo>
                  <a:pt x="146293" y="0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426513" y="3756521"/>
            <a:ext cx="183515" cy="163830"/>
          </a:xfrm>
          <a:custGeom>
            <a:avLst/>
            <a:gdLst/>
            <a:ahLst/>
            <a:cxnLst/>
            <a:rect l="l" t="t" r="r" b="b"/>
            <a:pathLst>
              <a:path w="183515" h="163829">
                <a:moveTo>
                  <a:pt x="0" y="66154"/>
                </a:moveTo>
                <a:lnTo>
                  <a:pt x="77825" y="163449"/>
                </a:lnTo>
                <a:lnTo>
                  <a:pt x="182905" y="0"/>
                </a:lnTo>
              </a:path>
            </a:pathLst>
          </a:custGeom>
          <a:ln w="4138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18724" y="3778759"/>
            <a:ext cx="641350" cy="641350"/>
          </a:xfrm>
          <a:custGeom>
            <a:avLst/>
            <a:gdLst/>
            <a:ahLst/>
            <a:cxnLst/>
            <a:rect l="l" t="t" r="r" b="b"/>
            <a:pathLst>
              <a:path w="641350" h="641350">
                <a:moveTo>
                  <a:pt x="320662" y="0"/>
                </a:moveTo>
                <a:lnTo>
                  <a:pt x="268648" y="4197"/>
                </a:lnTo>
                <a:lnTo>
                  <a:pt x="219306" y="16348"/>
                </a:lnTo>
                <a:lnTo>
                  <a:pt x="173297" y="35793"/>
                </a:lnTo>
                <a:lnTo>
                  <a:pt x="131281" y="61871"/>
                </a:lnTo>
                <a:lnTo>
                  <a:pt x="93918" y="93922"/>
                </a:lnTo>
                <a:lnTo>
                  <a:pt x="61867" y="131286"/>
                </a:lnTo>
                <a:lnTo>
                  <a:pt x="35790" y="173303"/>
                </a:lnTo>
                <a:lnTo>
                  <a:pt x="16347" y="219311"/>
                </a:lnTo>
                <a:lnTo>
                  <a:pt x="4196" y="268651"/>
                </a:lnTo>
                <a:lnTo>
                  <a:pt x="0" y="320662"/>
                </a:lnTo>
                <a:lnTo>
                  <a:pt x="1062" y="346960"/>
                </a:lnTo>
                <a:lnTo>
                  <a:pt x="9319" y="397718"/>
                </a:lnTo>
                <a:lnTo>
                  <a:pt x="25198" y="445475"/>
                </a:lnTo>
                <a:lnTo>
                  <a:pt x="48041" y="489569"/>
                </a:lnTo>
                <a:lnTo>
                  <a:pt x="77187" y="529342"/>
                </a:lnTo>
                <a:lnTo>
                  <a:pt x="111976" y="564132"/>
                </a:lnTo>
                <a:lnTo>
                  <a:pt x="151749" y="593280"/>
                </a:lnTo>
                <a:lnTo>
                  <a:pt x="195844" y="616124"/>
                </a:lnTo>
                <a:lnTo>
                  <a:pt x="243601" y="632004"/>
                </a:lnTo>
                <a:lnTo>
                  <a:pt x="294362" y="640261"/>
                </a:lnTo>
                <a:lnTo>
                  <a:pt x="320662" y="641324"/>
                </a:lnTo>
                <a:lnTo>
                  <a:pt x="346958" y="640261"/>
                </a:lnTo>
                <a:lnTo>
                  <a:pt x="397713" y="632004"/>
                </a:lnTo>
                <a:lnTo>
                  <a:pt x="445467" y="616124"/>
                </a:lnTo>
                <a:lnTo>
                  <a:pt x="489560" y="593280"/>
                </a:lnTo>
                <a:lnTo>
                  <a:pt x="529331" y="564132"/>
                </a:lnTo>
                <a:lnTo>
                  <a:pt x="564121" y="529342"/>
                </a:lnTo>
                <a:lnTo>
                  <a:pt x="593267" y="489569"/>
                </a:lnTo>
                <a:lnTo>
                  <a:pt x="616111" y="445475"/>
                </a:lnTo>
                <a:lnTo>
                  <a:pt x="631992" y="397718"/>
                </a:lnTo>
                <a:lnTo>
                  <a:pt x="640248" y="346960"/>
                </a:lnTo>
                <a:lnTo>
                  <a:pt x="641311" y="320662"/>
                </a:lnTo>
                <a:lnTo>
                  <a:pt x="640248" y="294364"/>
                </a:lnTo>
                <a:lnTo>
                  <a:pt x="631992" y="243606"/>
                </a:lnTo>
                <a:lnTo>
                  <a:pt x="616111" y="195849"/>
                </a:lnTo>
                <a:lnTo>
                  <a:pt x="593267" y="151754"/>
                </a:lnTo>
                <a:lnTo>
                  <a:pt x="564121" y="111982"/>
                </a:lnTo>
                <a:lnTo>
                  <a:pt x="529331" y="77191"/>
                </a:lnTo>
                <a:lnTo>
                  <a:pt x="489560" y="48044"/>
                </a:lnTo>
                <a:lnTo>
                  <a:pt x="445467" y="25200"/>
                </a:lnTo>
                <a:lnTo>
                  <a:pt x="397713" y="9319"/>
                </a:lnTo>
                <a:lnTo>
                  <a:pt x="346958" y="1063"/>
                </a:lnTo>
                <a:lnTo>
                  <a:pt x="320662" y="0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48729" y="3912722"/>
            <a:ext cx="387985" cy="346710"/>
          </a:xfrm>
          <a:custGeom>
            <a:avLst/>
            <a:gdLst/>
            <a:ahLst/>
            <a:cxnLst/>
            <a:rect l="l" t="t" r="r" b="b"/>
            <a:pathLst>
              <a:path w="387985" h="346710">
                <a:moveTo>
                  <a:pt x="0" y="140182"/>
                </a:moveTo>
                <a:lnTo>
                  <a:pt x="164922" y="346341"/>
                </a:lnTo>
                <a:lnTo>
                  <a:pt x="387578" y="0"/>
                </a:lnTo>
              </a:path>
            </a:pathLst>
          </a:custGeom>
          <a:ln w="87718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49054" y="5878630"/>
            <a:ext cx="1453515" cy="1868805"/>
          </a:xfrm>
          <a:custGeom>
            <a:avLst/>
            <a:gdLst/>
            <a:ahLst/>
            <a:cxnLst/>
            <a:rect l="l" t="t" r="r" b="b"/>
            <a:pathLst>
              <a:path w="1453514" h="1868804">
                <a:moveTo>
                  <a:pt x="1453515" y="0"/>
                </a:moveTo>
                <a:lnTo>
                  <a:pt x="0" y="0"/>
                </a:lnTo>
                <a:lnTo>
                  <a:pt x="0" y="1868741"/>
                </a:lnTo>
                <a:lnTo>
                  <a:pt x="1090002" y="1868741"/>
                </a:lnTo>
                <a:lnTo>
                  <a:pt x="1453515" y="1521015"/>
                </a:lnTo>
                <a:lnTo>
                  <a:pt x="14535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49054" y="5878630"/>
            <a:ext cx="1453515" cy="1868805"/>
          </a:xfrm>
          <a:custGeom>
            <a:avLst/>
            <a:gdLst/>
            <a:ahLst/>
            <a:cxnLst/>
            <a:rect l="l" t="t" r="r" b="b"/>
            <a:pathLst>
              <a:path w="1453514" h="1868804">
                <a:moveTo>
                  <a:pt x="1090002" y="1868741"/>
                </a:moveTo>
                <a:lnTo>
                  <a:pt x="0" y="1868741"/>
                </a:lnTo>
                <a:lnTo>
                  <a:pt x="0" y="0"/>
                </a:lnTo>
                <a:lnTo>
                  <a:pt x="1453515" y="0"/>
                </a:lnTo>
                <a:lnTo>
                  <a:pt x="1453515" y="1521015"/>
                </a:lnTo>
                <a:lnTo>
                  <a:pt x="1090002" y="1868741"/>
                </a:lnTo>
                <a:close/>
              </a:path>
            </a:pathLst>
          </a:custGeom>
          <a:ln w="42113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16874" y="6079261"/>
            <a:ext cx="635635" cy="104139"/>
          </a:xfrm>
          <a:custGeom>
            <a:avLst/>
            <a:gdLst/>
            <a:ahLst/>
            <a:cxnLst/>
            <a:rect l="l" t="t" r="r" b="b"/>
            <a:pathLst>
              <a:path w="635635" h="104139">
                <a:moveTo>
                  <a:pt x="635444" y="104025"/>
                </a:moveTo>
                <a:lnTo>
                  <a:pt x="0" y="104025"/>
                </a:lnTo>
                <a:lnTo>
                  <a:pt x="0" y="0"/>
                </a:lnTo>
                <a:lnTo>
                  <a:pt x="635444" y="0"/>
                </a:lnTo>
                <a:lnTo>
                  <a:pt x="635444" y="104025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16874" y="6322059"/>
            <a:ext cx="635635" cy="104139"/>
          </a:xfrm>
          <a:custGeom>
            <a:avLst/>
            <a:gdLst/>
            <a:ahLst/>
            <a:cxnLst/>
            <a:rect l="l" t="t" r="r" b="b"/>
            <a:pathLst>
              <a:path w="635635" h="104139">
                <a:moveTo>
                  <a:pt x="635444" y="104051"/>
                </a:moveTo>
                <a:lnTo>
                  <a:pt x="0" y="104051"/>
                </a:lnTo>
                <a:lnTo>
                  <a:pt x="0" y="0"/>
                </a:lnTo>
                <a:lnTo>
                  <a:pt x="635444" y="0"/>
                </a:lnTo>
                <a:lnTo>
                  <a:pt x="635444" y="104051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16874" y="6564934"/>
            <a:ext cx="635635" cy="104139"/>
          </a:xfrm>
          <a:custGeom>
            <a:avLst/>
            <a:gdLst/>
            <a:ahLst/>
            <a:cxnLst/>
            <a:rect l="l" t="t" r="r" b="b"/>
            <a:pathLst>
              <a:path w="635635" h="104140">
                <a:moveTo>
                  <a:pt x="635444" y="104013"/>
                </a:moveTo>
                <a:lnTo>
                  <a:pt x="0" y="104013"/>
                </a:lnTo>
                <a:lnTo>
                  <a:pt x="0" y="0"/>
                </a:lnTo>
                <a:lnTo>
                  <a:pt x="635444" y="0"/>
                </a:lnTo>
                <a:lnTo>
                  <a:pt x="635444" y="104013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16874" y="6807809"/>
            <a:ext cx="635635" cy="104139"/>
          </a:xfrm>
          <a:custGeom>
            <a:avLst/>
            <a:gdLst/>
            <a:ahLst/>
            <a:cxnLst/>
            <a:rect l="l" t="t" r="r" b="b"/>
            <a:pathLst>
              <a:path w="635635" h="104140">
                <a:moveTo>
                  <a:pt x="635444" y="103987"/>
                </a:moveTo>
                <a:lnTo>
                  <a:pt x="0" y="103987"/>
                </a:lnTo>
                <a:lnTo>
                  <a:pt x="0" y="0"/>
                </a:lnTo>
                <a:lnTo>
                  <a:pt x="635444" y="0"/>
                </a:lnTo>
                <a:lnTo>
                  <a:pt x="635444" y="10398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16874" y="7050658"/>
            <a:ext cx="635635" cy="104139"/>
          </a:xfrm>
          <a:custGeom>
            <a:avLst/>
            <a:gdLst/>
            <a:ahLst/>
            <a:cxnLst/>
            <a:rect l="l" t="t" r="r" b="b"/>
            <a:pathLst>
              <a:path w="635635" h="104140">
                <a:moveTo>
                  <a:pt x="635444" y="104000"/>
                </a:moveTo>
                <a:lnTo>
                  <a:pt x="0" y="104000"/>
                </a:lnTo>
                <a:lnTo>
                  <a:pt x="0" y="0"/>
                </a:lnTo>
                <a:lnTo>
                  <a:pt x="635444" y="0"/>
                </a:lnTo>
                <a:lnTo>
                  <a:pt x="635444" y="10400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89326" y="6079265"/>
            <a:ext cx="116839" cy="104139"/>
          </a:xfrm>
          <a:custGeom>
            <a:avLst/>
            <a:gdLst/>
            <a:ahLst/>
            <a:cxnLst/>
            <a:rect l="l" t="t" r="r" b="b"/>
            <a:pathLst>
              <a:path w="116839" h="104139">
                <a:moveTo>
                  <a:pt x="116763" y="104025"/>
                </a:moveTo>
                <a:lnTo>
                  <a:pt x="0" y="104025"/>
                </a:lnTo>
                <a:lnTo>
                  <a:pt x="0" y="0"/>
                </a:lnTo>
                <a:lnTo>
                  <a:pt x="116763" y="0"/>
                </a:lnTo>
                <a:lnTo>
                  <a:pt x="116763" y="104025"/>
                </a:lnTo>
                <a:close/>
              </a:path>
            </a:pathLst>
          </a:custGeom>
          <a:ln w="15735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89326" y="6322056"/>
            <a:ext cx="116839" cy="104139"/>
          </a:xfrm>
          <a:custGeom>
            <a:avLst/>
            <a:gdLst/>
            <a:ahLst/>
            <a:cxnLst/>
            <a:rect l="l" t="t" r="r" b="b"/>
            <a:pathLst>
              <a:path w="116839" h="104139">
                <a:moveTo>
                  <a:pt x="116763" y="104051"/>
                </a:moveTo>
                <a:lnTo>
                  <a:pt x="0" y="104051"/>
                </a:lnTo>
                <a:lnTo>
                  <a:pt x="0" y="0"/>
                </a:lnTo>
                <a:lnTo>
                  <a:pt x="116763" y="0"/>
                </a:lnTo>
                <a:lnTo>
                  <a:pt x="116763" y="104051"/>
                </a:lnTo>
                <a:close/>
              </a:path>
            </a:pathLst>
          </a:custGeom>
          <a:ln w="15735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89326" y="6564934"/>
            <a:ext cx="116839" cy="104139"/>
          </a:xfrm>
          <a:custGeom>
            <a:avLst/>
            <a:gdLst/>
            <a:ahLst/>
            <a:cxnLst/>
            <a:rect l="l" t="t" r="r" b="b"/>
            <a:pathLst>
              <a:path w="116839" h="104140">
                <a:moveTo>
                  <a:pt x="116763" y="104013"/>
                </a:moveTo>
                <a:lnTo>
                  <a:pt x="0" y="104013"/>
                </a:lnTo>
                <a:lnTo>
                  <a:pt x="0" y="0"/>
                </a:lnTo>
                <a:lnTo>
                  <a:pt x="116763" y="0"/>
                </a:lnTo>
                <a:lnTo>
                  <a:pt x="116763" y="104013"/>
                </a:lnTo>
                <a:close/>
              </a:path>
            </a:pathLst>
          </a:custGeom>
          <a:ln w="15735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89326" y="6807809"/>
            <a:ext cx="116839" cy="104139"/>
          </a:xfrm>
          <a:custGeom>
            <a:avLst/>
            <a:gdLst/>
            <a:ahLst/>
            <a:cxnLst/>
            <a:rect l="l" t="t" r="r" b="b"/>
            <a:pathLst>
              <a:path w="116839" h="104140">
                <a:moveTo>
                  <a:pt x="116763" y="103987"/>
                </a:moveTo>
                <a:lnTo>
                  <a:pt x="0" y="103987"/>
                </a:lnTo>
                <a:lnTo>
                  <a:pt x="0" y="0"/>
                </a:lnTo>
                <a:lnTo>
                  <a:pt x="116763" y="0"/>
                </a:lnTo>
                <a:lnTo>
                  <a:pt x="116763" y="103987"/>
                </a:lnTo>
                <a:close/>
              </a:path>
            </a:pathLst>
          </a:custGeom>
          <a:ln w="15735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89326" y="7050662"/>
            <a:ext cx="116839" cy="104139"/>
          </a:xfrm>
          <a:custGeom>
            <a:avLst/>
            <a:gdLst/>
            <a:ahLst/>
            <a:cxnLst/>
            <a:rect l="l" t="t" r="r" b="b"/>
            <a:pathLst>
              <a:path w="116839" h="104140">
                <a:moveTo>
                  <a:pt x="116763" y="104000"/>
                </a:moveTo>
                <a:lnTo>
                  <a:pt x="0" y="104000"/>
                </a:lnTo>
                <a:lnTo>
                  <a:pt x="0" y="0"/>
                </a:lnTo>
                <a:lnTo>
                  <a:pt x="116763" y="0"/>
                </a:lnTo>
                <a:lnTo>
                  <a:pt x="116763" y="104000"/>
                </a:lnTo>
                <a:close/>
              </a:path>
            </a:pathLst>
          </a:custGeom>
          <a:ln w="15735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39057" y="7342610"/>
            <a:ext cx="363855" cy="405130"/>
          </a:xfrm>
          <a:custGeom>
            <a:avLst/>
            <a:gdLst/>
            <a:ahLst/>
            <a:cxnLst/>
            <a:rect l="l" t="t" r="r" b="b"/>
            <a:pathLst>
              <a:path w="363855" h="405129">
                <a:moveTo>
                  <a:pt x="0" y="404761"/>
                </a:moveTo>
                <a:lnTo>
                  <a:pt x="152082" y="0"/>
                </a:lnTo>
                <a:lnTo>
                  <a:pt x="363512" y="57035"/>
                </a:lnTo>
              </a:path>
            </a:pathLst>
          </a:custGeom>
          <a:ln w="14033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68831" y="6012092"/>
            <a:ext cx="194310" cy="146050"/>
          </a:xfrm>
          <a:custGeom>
            <a:avLst/>
            <a:gdLst/>
            <a:ahLst/>
            <a:cxnLst/>
            <a:rect l="l" t="t" r="r" b="b"/>
            <a:pathLst>
              <a:path w="194310" h="146050">
                <a:moveTo>
                  <a:pt x="0" y="55968"/>
                </a:moveTo>
                <a:lnTo>
                  <a:pt x="73952" y="145922"/>
                </a:lnTo>
                <a:lnTo>
                  <a:pt x="193890" y="0"/>
                </a:lnTo>
              </a:path>
            </a:pathLst>
          </a:custGeom>
          <a:ln w="15735">
            <a:solidFill>
              <a:srgbClr val="EE23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68831" y="6257956"/>
            <a:ext cx="194310" cy="146050"/>
          </a:xfrm>
          <a:custGeom>
            <a:avLst/>
            <a:gdLst/>
            <a:ahLst/>
            <a:cxnLst/>
            <a:rect l="l" t="t" r="r" b="b"/>
            <a:pathLst>
              <a:path w="194310" h="146050">
                <a:moveTo>
                  <a:pt x="0" y="55968"/>
                </a:moveTo>
                <a:lnTo>
                  <a:pt x="73952" y="145923"/>
                </a:lnTo>
                <a:lnTo>
                  <a:pt x="193890" y="0"/>
                </a:lnTo>
              </a:path>
            </a:pathLst>
          </a:custGeom>
          <a:ln w="15735">
            <a:solidFill>
              <a:srgbClr val="EE23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68831" y="6503820"/>
            <a:ext cx="194310" cy="146050"/>
          </a:xfrm>
          <a:custGeom>
            <a:avLst/>
            <a:gdLst/>
            <a:ahLst/>
            <a:cxnLst/>
            <a:rect l="l" t="t" r="r" b="b"/>
            <a:pathLst>
              <a:path w="194310" h="146050">
                <a:moveTo>
                  <a:pt x="0" y="55968"/>
                </a:moveTo>
                <a:lnTo>
                  <a:pt x="73952" y="145923"/>
                </a:lnTo>
                <a:lnTo>
                  <a:pt x="193890" y="0"/>
                </a:lnTo>
              </a:path>
            </a:pathLst>
          </a:custGeom>
          <a:ln w="15735">
            <a:solidFill>
              <a:srgbClr val="EE23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68831" y="6749676"/>
            <a:ext cx="194310" cy="146050"/>
          </a:xfrm>
          <a:custGeom>
            <a:avLst/>
            <a:gdLst/>
            <a:ahLst/>
            <a:cxnLst/>
            <a:rect l="l" t="t" r="r" b="b"/>
            <a:pathLst>
              <a:path w="194310" h="146050">
                <a:moveTo>
                  <a:pt x="0" y="55968"/>
                </a:moveTo>
                <a:lnTo>
                  <a:pt x="73952" y="145923"/>
                </a:lnTo>
                <a:lnTo>
                  <a:pt x="193890" y="0"/>
                </a:lnTo>
              </a:path>
            </a:pathLst>
          </a:custGeom>
          <a:ln w="15735">
            <a:solidFill>
              <a:srgbClr val="EE23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68831" y="6995541"/>
            <a:ext cx="194310" cy="146050"/>
          </a:xfrm>
          <a:custGeom>
            <a:avLst/>
            <a:gdLst/>
            <a:ahLst/>
            <a:cxnLst/>
            <a:rect l="l" t="t" r="r" b="b"/>
            <a:pathLst>
              <a:path w="194310" h="146050">
                <a:moveTo>
                  <a:pt x="0" y="55968"/>
                </a:moveTo>
                <a:lnTo>
                  <a:pt x="73952" y="145923"/>
                </a:lnTo>
                <a:lnTo>
                  <a:pt x="193890" y="0"/>
                </a:lnTo>
              </a:path>
            </a:pathLst>
          </a:custGeom>
          <a:ln w="15735">
            <a:solidFill>
              <a:srgbClr val="EE23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16874" y="7276731"/>
            <a:ext cx="635635" cy="104139"/>
          </a:xfrm>
          <a:custGeom>
            <a:avLst/>
            <a:gdLst/>
            <a:ahLst/>
            <a:cxnLst/>
            <a:rect l="l" t="t" r="r" b="b"/>
            <a:pathLst>
              <a:path w="635635" h="104140">
                <a:moveTo>
                  <a:pt x="635444" y="104000"/>
                </a:moveTo>
                <a:lnTo>
                  <a:pt x="0" y="104000"/>
                </a:lnTo>
                <a:lnTo>
                  <a:pt x="0" y="0"/>
                </a:lnTo>
                <a:lnTo>
                  <a:pt x="635444" y="0"/>
                </a:lnTo>
                <a:lnTo>
                  <a:pt x="635444" y="10400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89326" y="7276731"/>
            <a:ext cx="116839" cy="104139"/>
          </a:xfrm>
          <a:custGeom>
            <a:avLst/>
            <a:gdLst/>
            <a:ahLst/>
            <a:cxnLst/>
            <a:rect l="l" t="t" r="r" b="b"/>
            <a:pathLst>
              <a:path w="116839" h="104140">
                <a:moveTo>
                  <a:pt x="116763" y="104000"/>
                </a:moveTo>
                <a:lnTo>
                  <a:pt x="0" y="104000"/>
                </a:lnTo>
                <a:lnTo>
                  <a:pt x="0" y="0"/>
                </a:lnTo>
                <a:lnTo>
                  <a:pt x="116763" y="0"/>
                </a:lnTo>
                <a:lnTo>
                  <a:pt x="116763" y="104000"/>
                </a:lnTo>
                <a:close/>
              </a:path>
            </a:pathLst>
          </a:custGeom>
          <a:ln w="15735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68831" y="7221609"/>
            <a:ext cx="194310" cy="146050"/>
          </a:xfrm>
          <a:custGeom>
            <a:avLst/>
            <a:gdLst/>
            <a:ahLst/>
            <a:cxnLst/>
            <a:rect l="l" t="t" r="r" b="b"/>
            <a:pathLst>
              <a:path w="194310" h="146050">
                <a:moveTo>
                  <a:pt x="0" y="55968"/>
                </a:moveTo>
                <a:lnTo>
                  <a:pt x="73952" y="145923"/>
                </a:lnTo>
                <a:lnTo>
                  <a:pt x="193890" y="0"/>
                </a:lnTo>
              </a:path>
            </a:pathLst>
          </a:custGeom>
          <a:ln w="15735">
            <a:solidFill>
              <a:srgbClr val="EE23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39959" y="5904899"/>
            <a:ext cx="523240" cy="343535"/>
          </a:xfrm>
          <a:custGeom>
            <a:avLst/>
            <a:gdLst/>
            <a:ahLst/>
            <a:cxnLst/>
            <a:rect l="l" t="t" r="r" b="b"/>
            <a:pathLst>
              <a:path w="523239" h="343535">
                <a:moveTo>
                  <a:pt x="51777" y="0"/>
                </a:moveTo>
                <a:lnTo>
                  <a:pt x="38230" y="3779"/>
                </a:lnTo>
                <a:lnTo>
                  <a:pt x="28797" y="13662"/>
                </a:lnTo>
                <a:lnTo>
                  <a:pt x="0" y="123558"/>
                </a:lnTo>
                <a:lnTo>
                  <a:pt x="0" y="316839"/>
                </a:lnTo>
                <a:lnTo>
                  <a:pt x="3779" y="330389"/>
                </a:lnTo>
                <a:lnTo>
                  <a:pt x="13664" y="339816"/>
                </a:lnTo>
                <a:lnTo>
                  <a:pt x="496773" y="342976"/>
                </a:lnTo>
                <a:lnTo>
                  <a:pt x="510328" y="339198"/>
                </a:lnTo>
                <a:lnTo>
                  <a:pt x="519759" y="329317"/>
                </a:lnTo>
                <a:lnTo>
                  <a:pt x="522922" y="119456"/>
                </a:lnTo>
                <a:lnTo>
                  <a:pt x="497801" y="26149"/>
                </a:lnTo>
                <a:lnTo>
                  <a:pt x="494022" y="12602"/>
                </a:lnTo>
                <a:lnTo>
                  <a:pt x="484139" y="3169"/>
                </a:lnTo>
                <a:lnTo>
                  <a:pt x="51777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39959" y="5904899"/>
            <a:ext cx="523240" cy="343535"/>
          </a:xfrm>
          <a:custGeom>
            <a:avLst/>
            <a:gdLst/>
            <a:ahLst/>
            <a:cxnLst/>
            <a:rect l="l" t="t" r="r" b="b"/>
            <a:pathLst>
              <a:path w="523239" h="343535">
                <a:moveTo>
                  <a:pt x="497801" y="26149"/>
                </a:moveTo>
                <a:lnTo>
                  <a:pt x="494022" y="12602"/>
                </a:lnTo>
                <a:lnTo>
                  <a:pt x="484139" y="3169"/>
                </a:lnTo>
                <a:lnTo>
                  <a:pt x="51777" y="0"/>
                </a:lnTo>
                <a:lnTo>
                  <a:pt x="38230" y="3779"/>
                </a:lnTo>
                <a:lnTo>
                  <a:pt x="28797" y="13662"/>
                </a:lnTo>
                <a:lnTo>
                  <a:pt x="0" y="123558"/>
                </a:lnTo>
                <a:lnTo>
                  <a:pt x="0" y="316839"/>
                </a:lnTo>
                <a:lnTo>
                  <a:pt x="3779" y="330389"/>
                </a:lnTo>
                <a:lnTo>
                  <a:pt x="13664" y="339816"/>
                </a:lnTo>
                <a:lnTo>
                  <a:pt x="496773" y="342976"/>
                </a:lnTo>
                <a:lnTo>
                  <a:pt x="510328" y="339198"/>
                </a:lnTo>
                <a:lnTo>
                  <a:pt x="519759" y="329317"/>
                </a:lnTo>
                <a:lnTo>
                  <a:pt x="522922" y="119456"/>
                </a:lnTo>
                <a:lnTo>
                  <a:pt x="497801" y="26149"/>
                </a:lnTo>
                <a:close/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50722" y="6034096"/>
            <a:ext cx="500380" cy="200025"/>
          </a:xfrm>
          <a:custGeom>
            <a:avLst/>
            <a:gdLst/>
            <a:ahLst/>
            <a:cxnLst/>
            <a:rect l="l" t="t" r="r" b="b"/>
            <a:pathLst>
              <a:path w="500379" h="200025">
                <a:moveTo>
                  <a:pt x="493661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193751"/>
                </a:lnTo>
                <a:lnTo>
                  <a:pt x="6197" y="199936"/>
                </a:lnTo>
                <a:lnTo>
                  <a:pt x="493661" y="199936"/>
                </a:lnTo>
                <a:lnTo>
                  <a:pt x="499859" y="193751"/>
                </a:lnTo>
                <a:lnTo>
                  <a:pt x="499859" y="6197"/>
                </a:lnTo>
                <a:lnTo>
                  <a:pt x="493661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50716" y="6160979"/>
            <a:ext cx="498475" cy="0"/>
          </a:xfrm>
          <a:custGeom>
            <a:avLst/>
            <a:gdLst/>
            <a:ahLst/>
            <a:cxnLst/>
            <a:rect l="l" t="t" r="r" b="b"/>
            <a:pathLst>
              <a:path w="498475">
                <a:moveTo>
                  <a:pt x="0" y="0"/>
                </a:moveTo>
                <a:lnTo>
                  <a:pt x="498322" y="0"/>
                </a:lnTo>
              </a:path>
            </a:pathLst>
          </a:custGeom>
          <a:ln w="58178">
            <a:solidFill>
              <a:srgbClr val="48484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20363" y="6132969"/>
            <a:ext cx="363220" cy="181610"/>
          </a:xfrm>
          <a:custGeom>
            <a:avLst/>
            <a:gdLst/>
            <a:ahLst/>
            <a:cxnLst/>
            <a:rect l="l" t="t" r="r" b="b"/>
            <a:pathLst>
              <a:path w="363220" h="181610">
                <a:moveTo>
                  <a:pt x="363131" y="181051"/>
                </a:moveTo>
                <a:lnTo>
                  <a:pt x="0" y="181051"/>
                </a:lnTo>
                <a:lnTo>
                  <a:pt x="0" y="0"/>
                </a:lnTo>
                <a:lnTo>
                  <a:pt x="363131" y="0"/>
                </a:lnTo>
                <a:lnTo>
                  <a:pt x="363131" y="181051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626084" y="6132601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895"/>
                </a:lnTo>
              </a:path>
            </a:pathLst>
          </a:custGeom>
          <a:ln w="1870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26080" y="6129525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6054"/>
                </a:lnTo>
              </a:path>
            </a:pathLst>
          </a:custGeom>
          <a:ln w="24866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635819" y="5764720"/>
            <a:ext cx="320675" cy="151130"/>
          </a:xfrm>
          <a:custGeom>
            <a:avLst/>
            <a:gdLst/>
            <a:ahLst/>
            <a:cxnLst/>
            <a:rect l="l" t="t" r="r" b="b"/>
            <a:pathLst>
              <a:path w="320675" h="151129">
                <a:moveTo>
                  <a:pt x="320421" y="150939"/>
                </a:moveTo>
                <a:lnTo>
                  <a:pt x="0" y="150939"/>
                </a:lnTo>
                <a:lnTo>
                  <a:pt x="0" y="0"/>
                </a:lnTo>
                <a:lnTo>
                  <a:pt x="320421" y="0"/>
                </a:lnTo>
                <a:lnTo>
                  <a:pt x="320421" y="15093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35824" y="5764720"/>
            <a:ext cx="320675" cy="151130"/>
          </a:xfrm>
          <a:custGeom>
            <a:avLst/>
            <a:gdLst/>
            <a:ahLst/>
            <a:cxnLst/>
            <a:rect l="l" t="t" r="r" b="b"/>
            <a:pathLst>
              <a:path w="320675" h="151129">
                <a:moveTo>
                  <a:pt x="320421" y="150939"/>
                </a:moveTo>
                <a:lnTo>
                  <a:pt x="0" y="150939"/>
                </a:lnTo>
                <a:lnTo>
                  <a:pt x="0" y="0"/>
                </a:lnTo>
                <a:lnTo>
                  <a:pt x="320421" y="0"/>
                </a:lnTo>
                <a:lnTo>
                  <a:pt x="320421" y="150939"/>
                </a:lnTo>
                <a:close/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78802" y="6132601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895"/>
                </a:lnTo>
              </a:path>
            </a:pathLst>
          </a:custGeom>
          <a:ln w="1870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78802" y="6129525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6054"/>
                </a:lnTo>
              </a:path>
            </a:pathLst>
          </a:custGeom>
          <a:ln w="24866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951922" y="6031445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112" y="0"/>
                </a:lnTo>
              </a:path>
            </a:pathLst>
          </a:custGeom>
          <a:ln w="30683">
            <a:solidFill>
              <a:srgbClr val="6363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01706" y="6016739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3644"/>
                </a:moveTo>
                <a:lnTo>
                  <a:pt x="15328" y="3644"/>
                </a:lnTo>
              </a:path>
            </a:pathLst>
          </a:custGeom>
          <a:ln w="8559">
            <a:solidFill>
              <a:srgbClr val="63FF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976814" y="6016739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3644"/>
                </a:moveTo>
                <a:lnTo>
                  <a:pt x="15328" y="3644"/>
                </a:lnTo>
              </a:path>
            </a:pathLst>
          </a:custGeom>
          <a:ln w="8559">
            <a:solidFill>
              <a:srgbClr val="FF71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951922" y="6016739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3644"/>
                </a:moveTo>
                <a:lnTo>
                  <a:pt x="15328" y="3644"/>
                </a:lnTo>
              </a:path>
            </a:pathLst>
          </a:custGeom>
          <a:ln w="8559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40464" y="6002811"/>
            <a:ext cx="522605" cy="21590"/>
          </a:xfrm>
          <a:custGeom>
            <a:avLst/>
            <a:gdLst/>
            <a:ahLst/>
            <a:cxnLst/>
            <a:rect l="l" t="t" r="r" b="b"/>
            <a:pathLst>
              <a:path w="522604" h="21589">
                <a:moveTo>
                  <a:pt x="0" y="21543"/>
                </a:moveTo>
                <a:lnTo>
                  <a:pt x="11866" y="5894"/>
                </a:lnTo>
                <a:lnTo>
                  <a:pt x="24159" y="559"/>
                </a:lnTo>
                <a:lnTo>
                  <a:pt x="489089" y="4"/>
                </a:lnTo>
                <a:lnTo>
                  <a:pt x="511520" y="0"/>
                </a:lnTo>
                <a:lnTo>
                  <a:pt x="520618" y="4478"/>
                </a:lnTo>
                <a:lnTo>
                  <a:pt x="522404" y="17331"/>
                </a:lnTo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681107" y="6296869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4">
                <a:moveTo>
                  <a:pt x="0" y="0"/>
                </a:moveTo>
                <a:lnTo>
                  <a:pt x="240639" y="0"/>
                </a:lnTo>
              </a:path>
            </a:pathLst>
          </a:custGeom>
          <a:ln w="6696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81103" y="6276679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4" h="53339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81103" y="6270354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4" h="53339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81103" y="6264021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4" h="53339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81107" y="6281039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4">
                <a:moveTo>
                  <a:pt x="0" y="0"/>
                </a:moveTo>
                <a:lnTo>
                  <a:pt x="240639" y="0"/>
                </a:lnTo>
              </a:path>
            </a:pathLst>
          </a:custGeom>
          <a:ln w="6062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81103" y="6257687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4" h="53339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81103" y="6251362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4" h="53339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81385" y="6131304"/>
            <a:ext cx="240665" cy="167640"/>
          </a:xfrm>
          <a:custGeom>
            <a:avLst/>
            <a:gdLst/>
            <a:ahLst/>
            <a:cxnLst/>
            <a:rect l="l" t="t" r="r" b="b"/>
            <a:pathLst>
              <a:path w="240664" h="167639">
                <a:moveTo>
                  <a:pt x="240334" y="0"/>
                </a:moveTo>
                <a:lnTo>
                  <a:pt x="0" y="0"/>
                </a:lnTo>
                <a:lnTo>
                  <a:pt x="0" y="167220"/>
                </a:lnTo>
                <a:lnTo>
                  <a:pt x="180225" y="167220"/>
                </a:lnTo>
                <a:lnTo>
                  <a:pt x="240334" y="133045"/>
                </a:lnTo>
                <a:lnTo>
                  <a:pt x="240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681385" y="6131304"/>
            <a:ext cx="240665" cy="167640"/>
          </a:xfrm>
          <a:custGeom>
            <a:avLst/>
            <a:gdLst/>
            <a:ahLst/>
            <a:cxnLst/>
            <a:rect l="l" t="t" r="r" b="b"/>
            <a:pathLst>
              <a:path w="240664" h="167639">
                <a:moveTo>
                  <a:pt x="240334" y="0"/>
                </a:moveTo>
                <a:lnTo>
                  <a:pt x="240334" y="133045"/>
                </a:lnTo>
                <a:lnTo>
                  <a:pt x="180225" y="167220"/>
                </a:lnTo>
                <a:lnTo>
                  <a:pt x="0" y="167220"/>
                </a:lnTo>
                <a:lnTo>
                  <a:pt x="0" y="0"/>
                </a:lnTo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35031" y="6155264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97" y="0"/>
                </a:lnTo>
              </a:path>
            </a:pathLst>
          </a:custGeom>
          <a:ln w="19723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735031" y="6181109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97" y="0"/>
                </a:lnTo>
              </a:path>
            </a:pathLst>
          </a:custGeom>
          <a:ln w="19723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735031" y="6206947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97" y="0"/>
                </a:lnTo>
              </a:path>
            </a:pathLst>
          </a:custGeom>
          <a:ln w="19735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35031" y="6232798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97" y="0"/>
                </a:lnTo>
              </a:path>
            </a:pathLst>
          </a:custGeom>
          <a:ln w="19723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35031" y="6258636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97" y="0"/>
                </a:lnTo>
              </a:path>
            </a:pathLst>
          </a:custGeom>
          <a:ln w="19735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61619" y="6258741"/>
            <a:ext cx="60325" cy="40005"/>
          </a:xfrm>
          <a:custGeom>
            <a:avLst/>
            <a:gdLst/>
            <a:ahLst/>
            <a:cxnLst/>
            <a:rect l="l" t="t" r="r" b="b"/>
            <a:pathLst>
              <a:path w="60325" h="40004">
                <a:moveTo>
                  <a:pt x="0" y="39789"/>
                </a:moveTo>
                <a:lnTo>
                  <a:pt x="25146" y="0"/>
                </a:lnTo>
                <a:lnTo>
                  <a:pt x="60109" y="5613"/>
                </a:lnTo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629654" y="5924379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105" y="0"/>
                </a:lnTo>
              </a:path>
            </a:pathLst>
          </a:custGeom>
          <a:ln w="18707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680363" y="5705473"/>
            <a:ext cx="240665" cy="227965"/>
          </a:xfrm>
          <a:custGeom>
            <a:avLst/>
            <a:gdLst/>
            <a:ahLst/>
            <a:cxnLst/>
            <a:rect l="l" t="t" r="r" b="b"/>
            <a:pathLst>
              <a:path w="240664" h="227964">
                <a:moveTo>
                  <a:pt x="240334" y="0"/>
                </a:moveTo>
                <a:lnTo>
                  <a:pt x="60109" y="0"/>
                </a:lnTo>
                <a:lnTo>
                  <a:pt x="0" y="57492"/>
                </a:lnTo>
                <a:lnTo>
                  <a:pt x="0" y="227774"/>
                </a:lnTo>
                <a:lnTo>
                  <a:pt x="240334" y="227774"/>
                </a:lnTo>
                <a:lnTo>
                  <a:pt x="240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680363" y="5705473"/>
            <a:ext cx="240665" cy="227965"/>
          </a:xfrm>
          <a:custGeom>
            <a:avLst/>
            <a:gdLst/>
            <a:ahLst/>
            <a:cxnLst/>
            <a:rect l="l" t="t" r="r" b="b"/>
            <a:pathLst>
              <a:path w="240664" h="227964">
                <a:moveTo>
                  <a:pt x="0" y="227774"/>
                </a:moveTo>
                <a:lnTo>
                  <a:pt x="0" y="57492"/>
                </a:lnTo>
                <a:lnTo>
                  <a:pt x="60109" y="0"/>
                </a:lnTo>
                <a:lnTo>
                  <a:pt x="240334" y="0"/>
                </a:lnTo>
                <a:lnTo>
                  <a:pt x="240334" y="227774"/>
                </a:lnTo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80354" y="5705467"/>
            <a:ext cx="60325" cy="67310"/>
          </a:xfrm>
          <a:custGeom>
            <a:avLst/>
            <a:gdLst/>
            <a:ahLst/>
            <a:cxnLst/>
            <a:rect l="l" t="t" r="r" b="b"/>
            <a:pathLst>
              <a:path w="60325" h="67310">
                <a:moveTo>
                  <a:pt x="60109" y="0"/>
                </a:moveTo>
                <a:lnTo>
                  <a:pt x="34963" y="66916"/>
                </a:lnTo>
                <a:lnTo>
                  <a:pt x="0" y="57492"/>
                </a:lnTo>
              </a:path>
            </a:pathLst>
          </a:custGeom>
          <a:ln w="3175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3318954" y="5970598"/>
            <a:ext cx="523240" cy="343535"/>
          </a:xfrm>
          <a:custGeom>
            <a:avLst/>
            <a:gdLst/>
            <a:ahLst/>
            <a:cxnLst/>
            <a:rect l="l" t="t" r="r" b="b"/>
            <a:pathLst>
              <a:path w="523240" h="343535">
                <a:moveTo>
                  <a:pt x="51777" y="0"/>
                </a:moveTo>
                <a:lnTo>
                  <a:pt x="38230" y="3779"/>
                </a:lnTo>
                <a:lnTo>
                  <a:pt x="28797" y="13662"/>
                </a:lnTo>
                <a:lnTo>
                  <a:pt x="0" y="123558"/>
                </a:lnTo>
                <a:lnTo>
                  <a:pt x="0" y="316839"/>
                </a:lnTo>
                <a:lnTo>
                  <a:pt x="3782" y="330389"/>
                </a:lnTo>
                <a:lnTo>
                  <a:pt x="13670" y="339816"/>
                </a:lnTo>
                <a:lnTo>
                  <a:pt x="496785" y="342976"/>
                </a:lnTo>
                <a:lnTo>
                  <a:pt x="510335" y="339198"/>
                </a:lnTo>
                <a:lnTo>
                  <a:pt x="519769" y="329317"/>
                </a:lnTo>
                <a:lnTo>
                  <a:pt x="522935" y="119456"/>
                </a:lnTo>
                <a:lnTo>
                  <a:pt x="497801" y="26149"/>
                </a:lnTo>
                <a:lnTo>
                  <a:pt x="494022" y="12602"/>
                </a:lnTo>
                <a:lnTo>
                  <a:pt x="484139" y="3169"/>
                </a:lnTo>
                <a:lnTo>
                  <a:pt x="51777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3318954" y="5970598"/>
            <a:ext cx="523240" cy="343535"/>
          </a:xfrm>
          <a:custGeom>
            <a:avLst/>
            <a:gdLst/>
            <a:ahLst/>
            <a:cxnLst/>
            <a:rect l="l" t="t" r="r" b="b"/>
            <a:pathLst>
              <a:path w="523240" h="343535">
                <a:moveTo>
                  <a:pt x="497801" y="26149"/>
                </a:moveTo>
                <a:lnTo>
                  <a:pt x="494022" y="12602"/>
                </a:lnTo>
                <a:lnTo>
                  <a:pt x="484139" y="3169"/>
                </a:lnTo>
                <a:lnTo>
                  <a:pt x="51777" y="0"/>
                </a:lnTo>
                <a:lnTo>
                  <a:pt x="38230" y="3779"/>
                </a:lnTo>
                <a:lnTo>
                  <a:pt x="28797" y="13662"/>
                </a:lnTo>
                <a:lnTo>
                  <a:pt x="0" y="123558"/>
                </a:lnTo>
                <a:lnTo>
                  <a:pt x="0" y="316839"/>
                </a:lnTo>
                <a:lnTo>
                  <a:pt x="3782" y="330389"/>
                </a:lnTo>
                <a:lnTo>
                  <a:pt x="13670" y="339816"/>
                </a:lnTo>
                <a:lnTo>
                  <a:pt x="496785" y="342976"/>
                </a:lnTo>
                <a:lnTo>
                  <a:pt x="510335" y="339198"/>
                </a:lnTo>
                <a:lnTo>
                  <a:pt x="519769" y="329317"/>
                </a:lnTo>
                <a:lnTo>
                  <a:pt x="522935" y="119456"/>
                </a:lnTo>
                <a:lnTo>
                  <a:pt x="497801" y="26149"/>
                </a:lnTo>
                <a:close/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3329721" y="6099794"/>
            <a:ext cx="500380" cy="200025"/>
          </a:xfrm>
          <a:custGeom>
            <a:avLst/>
            <a:gdLst/>
            <a:ahLst/>
            <a:cxnLst/>
            <a:rect l="l" t="t" r="r" b="b"/>
            <a:pathLst>
              <a:path w="500380" h="200025">
                <a:moveTo>
                  <a:pt x="493674" y="0"/>
                </a:moveTo>
                <a:lnTo>
                  <a:pt x="6184" y="0"/>
                </a:lnTo>
                <a:lnTo>
                  <a:pt x="0" y="6197"/>
                </a:lnTo>
                <a:lnTo>
                  <a:pt x="0" y="193751"/>
                </a:lnTo>
                <a:lnTo>
                  <a:pt x="6184" y="199936"/>
                </a:lnTo>
                <a:lnTo>
                  <a:pt x="493674" y="199936"/>
                </a:lnTo>
                <a:lnTo>
                  <a:pt x="499859" y="193751"/>
                </a:lnTo>
                <a:lnTo>
                  <a:pt x="499859" y="6197"/>
                </a:lnTo>
                <a:lnTo>
                  <a:pt x="493674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3329729" y="6226689"/>
            <a:ext cx="498475" cy="0"/>
          </a:xfrm>
          <a:custGeom>
            <a:avLst/>
            <a:gdLst/>
            <a:ahLst/>
            <a:cxnLst/>
            <a:rect l="l" t="t" r="r" b="b"/>
            <a:pathLst>
              <a:path w="498475">
                <a:moveTo>
                  <a:pt x="0" y="0"/>
                </a:moveTo>
                <a:lnTo>
                  <a:pt x="498309" y="0"/>
                </a:lnTo>
              </a:path>
            </a:pathLst>
          </a:custGeom>
          <a:ln w="58178">
            <a:solidFill>
              <a:srgbClr val="48484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3399351" y="6198666"/>
            <a:ext cx="363220" cy="181610"/>
          </a:xfrm>
          <a:custGeom>
            <a:avLst/>
            <a:gdLst/>
            <a:ahLst/>
            <a:cxnLst/>
            <a:rect l="l" t="t" r="r" b="b"/>
            <a:pathLst>
              <a:path w="363219" h="181610">
                <a:moveTo>
                  <a:pt x="363143" y="181051"/>
                </a:moveTo>
                <a:lnTo>
                  <a:pt x="0" y="181051"/>
                </a:lnTo>
                <a:lnTo>
                  <a:pt x="0" y="0"/>
                </a:lnTo>
                <a:lnTo>
                  <a:pt x="363143" y="0"/>
                </a:lnTo>
                <a:lnTo>
                  <a:pt x="363143" y="181051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3405085" y="6198311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895"/>
                </a:lnTo>
              </a:path>
            </a:pathLst>
          </a:custGeom>
          <a:ln w="1870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3405080" y="619522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6055"/>
                </a:lnTo>
              </a:path>
            </a:pathLst>
          </a:custGeom>
          <a:ln w="24866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414807" y="5830417"/>
            <a:ext cx="320675" cy="151130"/>
          </a:xfrm>
          <a:custGeom>
            <a:avLst/>
            <a:gdLst/>
            <a:ahLst/>
            <a:cxnLst/>
            <a:rect l="l" t="t" r="r" b="b"/>
            <a:pathLst>
              <a:path w="320675" h="151129">
                <a:moveTo>
                  <a:pt x="320433" y="150939"/>
                </a:moveTo>
                <a:lnTo>
                  <a:pt x="0" y="150939"/>
                </a:lnTo>
                <a:lnTo>
                  <a:pt x="0" y="0"/>
                </a:lnTo>
                <a:lnTo>
                  <a:pt x="320433" y="0"/>
                </a:lnTo>
                <a:lnTo>
                  <a:pt x="320433" y="15093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3414812" y="5830421"/>
            <a:ext cx="320675" cy="151130"/>
          </a:xfrm>
          <a:custGeom>
            <a:avLst/>
            <a:gdLst/>
            <a:ahLst/>
            <a:cxnLst/>
            <a:rect l="l" t="t" r="r" b="b"/>
            <a:pathLst>
              <a:path w="320675" h="151129">
                <a:moveTo>
                  <a:pt x="320433" y="150939"/>
                </a:moveTo>
                <a:lnTo>
                  <a:pt x="0" y="150939"/>
                </a:lnTo>
                <a:lnTo>
                  <a:pt x="0" y="0"/>
                </a:lnTo>
                <a:lnTo>
                  <a:pt x="320433" y="0"/>
                </a:lnTo>
                <a:lnTo>
                  <a:pt x="320433" y="150939"/>
                </a:lnTo>
                <a:close/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757802" y="6198311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895"/>
                </a:lnTo>
              </a:path>
            </a:pathLst>
          </a:custGeom>
          <a:ln w="1870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3757802" y="619522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6055"/>
                </a:lnTo>
              </a:path>
            </a:pathLst>
          </a:custGeom>
          <a:ln w="24866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730923" y="6097142"/>
            <a:ext cx="65405" cy="0"/>
          </a:xfrm>
          <a:custGeom>
            <a:avLst/>
            <a:gdLst/>
            <a:ahLst/>
            <a:cxnLst/>
            <a:rect l="l" t="t" r="r" b="b"/>
            <a:pathLst>
              <a:path w="65405">
                <a:moveTo>
                  <a:pt x="0" y="0"/>
                </a:moveTo>
                <a:lnTo>
                  <a:pt x="65112" y="0"/>
                </a:lnTo>
              </a:path>
            </a:pathLst>
          </a:custGeom>
          <a:ln w="30683">
            <a:solidFill>
              <a:srgbClr val="6363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3780706" y="6082436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3644"/>
                </a:moveTo>
                <a:lnTo>
                  <a:pt x="15328" y="3644"/>
                </a:lnTo>
              </a:path>
            </a:pathLst>
          </a:custGeom>
          <a:ln w="8559">
            <a:solidFill>
              <a:srgbClr val="63FF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3755814" y="6082436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3644"/>
                </a:moveTo>
                <a:lnTo>
                  <a:pt x="15328" y="3644"/>
                </a:lnTo>
              </a:path>
            </a:pathLst>
          </a:custGeom>
          <a:ln w="8559">
            <a:solidFill>
              <a:srgbClr val="FF71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3730923" y="6082436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3644"/>
                </a:moveTo>
                <a:lnTo>
                  <a:pt x="15328" y="3644"/>
                </a:lnTo>
              </a:path>
            </a:pathLst>
          </a:custGeom>
          <a:ln w="8559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3319464" y="6068512"/>
            <a:ext cx="522605" cy="21590"/>
          </a:xfrm>
          <a:custGeom>
            <a:avLst/>
            <a:gdLst/>
            <a:ahLst/>
            <a:cxnLst/>
            <a:rect l="l" t="t" r="r" b="b"/>
            <a:pathLst>
              <a:path w="522605" h="21589">
                <a:moveTo>
                  <a:pt x="0" y="21543"/>
                </a:moveTo>
                <a:lnTo>
                  <a:pt x="11866" y="5897"/>
                </a:lnTo>
                <a:lnTo>
                  <a:pt x="24163" y="560"/>
                </a:lnTo>
                <a:lnTo>
                  <a:pt x="489089" y="4"/>
                </a:lnTo>
                <a:lnTo>
                  <a:pt x="511520" y="0"/>
                </a:lnTo>
                <a:lnTo>
                  <a:pt x="520618" y="4478"/>
                </a:lnTo>
                <a:lnTo>
                  <a:pt x="522404" y="17331"/>
                </a:lnTo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3460107" y="6362566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639" y="0"/>
                </a:lnTo>
              </a:path>
            </a:pathLst>
          </a:custGeom>
          <a:ln w="6696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3460103" y="6342379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39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3460103" y="6336055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39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3460103" y="6329721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39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3460107" y="6346748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639" y="0"/>
                </a:lnTo>
              </a:path>
            </a:pathLst>
          </a:custGeom>
          <a:ln w="6062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3460103" y="6323389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39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3460103" y="6317065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39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3460386" y="6197004"/>
            <a:ext cx="240665" cy="167640"/>
          </a:xfrm>
          <a:custGeom>
            <a:avLst/>
            <a:gdLst/>
            <a:ahLst/>
            <a:cxnLst/>
            <a:rect l="l" t="t" r="r" b="b"/>
            <a:pathLst>
              <a:path w="240665" h="167639">
                <a:moveTo>
                  <a:pt x="240334" y="0"/>
                </a:moveTo>
                <a:lnTo>
                  <a:pt x="0" y="0"/>
                </a:lnTo>
                <a:lnTo>
                  <a:pt x="0" y="167220"/>
                </a:lnTo>
                <a:lnTo>
                  <a:pt x="180225" y="167220"/>
                </a:lnTo>
                <a:lnTo>
                  <a:pt x="240334" y="133045"/>
                </a:lnTo>
                <a:lnTo>
                  <a:pt x="240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3460386" y="6197004"/>
            <a:ext cx="240665" cy="167640"/>
          </a:xfrm>
          <a:custGeom>
            <a:avLst/>
            <a:gdLst/>
            <a:ahLst/>
            <a:cxnLst/>
            <a:rect l="l" t="t" r="r" b="b"/>
            <a:pathLst>
              <a:path w="240665" h="167639">
                <a:moveTo>
                  <a:pt x="240334" y="0"/>
                </a:moveTo>
                <a:lnTo>
                  <a:pt x="240334" y="133045"/>
                </a:lnTo>
                <a:lnTo>
                  <a:pt x="180225" y="167220"/>
                </a:lnTo>
                <a:lnTo>
                  <a:pt x="0" y="167220"/>
                </a:lnTo>
                <a:lnTo>
                  <a:pt x="0" y="0"/>
                </a:lnTo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3514032" y="6220961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585" y="0"/>
                </a:lnTo>
              </a:path>
            </a:pathLst>
          </a:custGeom>
          <a:ln w="19723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3514032" y="6246806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585" y="0"/>
                </a:lnTo>
              </a:path>
            </a:pathLst>
          </a:custGeom>
          <a:ln w="19723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3514032" y="6298488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585" y="0"/>
                </a:lnTo>
              </a:path>
            </a:pathLst>
          </a:custGeom>
          <a:ln w="19735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3514032" y="6324339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585" y="0"/>
                </a:lnTo>
              </a:path>
            </a:pathLst>
          </a:custGeom>
          <a:ln w="19723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640618" y="6324441"/>
            <a:ext cx="60325" cy="40005"/>
          </a:xfrm>
          <a:custGeom>
            <a:avLst/>
            <a:gdLst/>
            <a:ahLst/>
            <a:cxnLst/>
            <a:rect l="l" t="t" r="r" b="b"/>
            <a:pathLst>
              <a:path w="60325" h="40004">
                <a:moveTo>
                  <a:pt x="0" y="39789"/>
                </a:moveTo>
                <a:lnTo>
                  <a:pt x="25146" y="0"/>
                </a:lnTo>
                <a:lnTo>
                  <a:pt x="60109" y="5613"/>
                </a:lnTo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3408651" y="5990079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105" y="0"/>
                </a:lnTo>
              </a:path>
            </a:pathLst>
          </a:custGeom>
          <a:ln w="18707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3459362" y="5771173"/>
            <a:ext cx="240665" cy="227965"/>
          </a:xfrm>
          <a:custGeom>
            <a:avLst/>
            <a:gdLst/>
            <a:ahLst/>
            <a:cxnLst/>
            <a:rect l="l" t="t" r="r" b="b"/>
            <a:pathLst>
              <a:path w="240665" h="227964">
                <a:moveTo>
                  <a:pt x="240334" y="0"/>
                </a:moveTo>
                <a:lnTo>
                  <a:pt x="60109" y="0"/>
                </a:lnTo>
                <a:lnTo>
                  <a:pt x="0" y="57492"/>
                </a:lnTo>
                <a:lnTo>
                  <a:pt x="0" y="227774"/>
                </a:lnTo>
                <a:lnTo>
                  <a:pt x="240334" y="227774"/>
                </a:lnTo>
                <a:lnTo>
                  <a:pt x="240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3459362" y="5771173"/>
            <a:ext cx="240665" cy="227965"/>
          </a:xfrm>
          <a:custGeom>
            <a:avLst/>
            <a:gdLst/>
            <a:ahLst/>
            <a:cxnLst/>
            <a:rect l="l" t="t" r="r" b="b"/>
            <a:pathLst>
              <a:path w="240665" h="227964">
                <a:moveTo>
                  <a:pt x="0" y="227774"/>
                </a:moveTo>
                <a:lnTo>
                  <a:pt x="0" y="57492"/>
                </a:lnTo>
                <a:lnTo>
                  <a:pt x="60109" y="0"/>
                </a:lnTo>
                <a:lnTo>
                  <a:pt x="240334" y="0"/>
                </a:lnTo>
                <a:lnTo>
                  <a:pt x="240334" y="227774"/>
                </a:lnTo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3459355" y="5771165"/>
            <a:ext cx="60325" cy="67310"/>
          </a:xfrm>
          <a:custGeom>
            <a:avLst/>
            <a:gdLst/>
            <a:ahLst/>
            <a:cxnLst/>
            <a:rect l="l" t="t" r="r" b="b"/>
            <a:pathLst>
              <a:path w="60325" h="67310">
                <a:moveTo>
                  <a:pt x="60109" y="0"/>
                </a:moveTo>
                <a:lnTo>
                  <a:pt x="34963" y="66916"/>
                </a:lnTo>
                <a:lnTo>
                  <a:pt x="0" y="57492"/>
                </a:lnTo>
              </a:path>
            </a:pathLst>
          </a:custGeom>
          <a:ln w="3175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539959" y="6675366"/>
            <a:ext cx="523240" cy="343535"/>
          </a:xfrm>
          <a:custGeom>
            <a:avLst/>
            <a:gdLst/>
            <a:ahLst/>
            <a:cxnLst/>
            <a:rect l="l" t="t" r="r" b="b"/>
            <a:pathLst>
              <a:path w="523239" h="343534">
                <a:moveTo>
                  <a:pt x="51777" y="0"/>
                </a:moveTo>
                <a:lnTo>
                  <a:pt x="38230" y="3779"/>
                </a:lnTo>
                <a:lnTo>
                  <a:pt x="28797" y="13662"/>
                </a:lnTo>
                <a:lnTo>
                  <a:pt x="0" y="123558"/>
                </a:lnTo>
                <a:lnTo>
                  <a:pt x="0" y="316839"/>
                </a:lnTo>
                <a:lnTo>
                  <a:pt x="3779" y="330389"/>
                </a:lnTo>
                <a:lnTo>
                  <a:pt x="13664" y="339816"/>
                </a:lnTo>
                <a:lnTo>
                  <a:pt x="496773" y="342976"/>
                </a:lnTo>
                <a:lnTo>
                  <a:pt x="510328" y="339198"/>
                </a:lnTo>
                <a:lnTo>
                  <a:pt x="519759" y="329317"/>
                </a:lnTo>
                <a:lnTo>
                  <a:pt x="522922" y="119456"/>
                </a:lnTo>
                <a:lnTo>
                  <a:pt x="497801" y="26149"/>
                </a:lnTo>
                <a:lnTo>
                  <a:pt x="494022" y="12602"/>
                </a:lnTo>
                <a:lnTo>
                  <a:pt x="484139" y="3169"/>
                </a:lnTo>
                <a:lnTo>
                  <a:pt x="51777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539959" y="6675366"/>
            <a:ext cx="523240" cy="343535"/>
          </a:xfrm>
          <a:custGeom>
            <a:avLst/>
            <a:gdLst/>
            <a:ahLst/>
            <a:cxnLst/>
            <a:rect l="l" t="t" r="r" b="b"/>
            <a:pathLst>
              <a:path w="523239" h="343534">
                <a:moveTo>
                  <a:pt x="497801" y="26149"/>
                </a:moveTo>
                <a:lnTo>
                  <a:pt x="494022" y="12602"/>
                </a:lnTo>
                <a:lnTo>
                  <a:pt x="484139" y="3169"/>
                </a:lnTo>
                <a:lnTo>
                  <a:pt x="51777" y="0"/>
                </a:lnTo>
                <a:lnTo>
                  <a:pt x="38230" y="3779"/>
                </a:lnTo>
                <a:lnTo>
                  <a:pt x="28797" y="13662"/>
                </a:lnTo>
                <a:lnTo>
                  <a:pt x="0" y="123558"/>
                </a:lnTo>
                <a:lnTo>
                  <a:pt x="0" y="316839"/>
                </a:lnTo>
                <a:lnTo>
                  <a:pt x="3779" y="330389"/>
                </a:lnTo>
                <a:lnTo>
                  <a:pt x="13664" y="339816"/>
                </a:lnTo>
                <a:lnTo>
                  <a:pt x="496773" y="342976"/>
                </a:lnTo>
                <a:lnTo>
                  <a:pt x="510328" y="339198"/>
                </a:lnTo>
                <a:lnTo>
                  <a:pt x="519759" y="329317"/>
                </a:lnTo>
                <a:lnTo>
                  <a:pt x="522922" y="119456"/>
                </a:lnTo>
                <a:lnTo>
                  <a:pt x="497801" y="26149"/>
                </a:lnTo>
                <a:close/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550722" y="6804562"/>
            <a:ext cx="500380" cy="200025"/>
          </a:xfrm>
          <a:custGeom>
            <a:avLst/>
            <a:gdLst/>
            <a:ahLst/>
            <a:cxnLst/>
            <a:rect l="l" t="t" r="r" b="b"/>
            <a:pathLst>
              <a:path w="500379" h="200025">
                <a:moveTo>
                  <a:pt x="493661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193751"/>
                </a:lnTo>
                <a:lnTo>
                  <a:pt x="6197" y="199936"/>
                </a:lnTo>
                <a:lnTo>
                  <a:pt x="493661" y="199936"/>
                </a:lnTo>
                <a:lnTo>
                  <a:pt x="499859" y="193751"/>
                </a:lnTo>
                <a:lnTo>
                  <a:pt x="499859" y="6197"/>
                </a:lnTo>
                <a:lnTo>
                  <a:pt x="493661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550716" y="6931450"/>
            <a:ext cx="498475" cy="0"/>
          </a:xfrm>
          <a:custGeom>
            <a:avLst/>
            <a:gdLst/>
            <a:ahLst/>
            <a:cxnLst/>
            <a:rect l="l" t="t" r="r" b="b"/>
            <a:pathLst>
              <a:path w="498475">
                <a:moveTo>
                  <a:pt x="0" y="0"/>
                </a:moveTo>
                <a:lnTo>
                  <a:pt x="498322" y="0"/>
                </a:lnTo>
              </a:path>
            </a:pathLst>
          </a:custGeom>
          <a:ln w="58178">
            <a:solidFill>
              <a:srgbClr val="48484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620363" y="6903428"/>
            <a:ext cx="363220" cy="181610"/>
          </a:xfrm>
          <a:custGeom>
            <a:avLst/>
            <a:gdLst/>
            <a:ahLst/>
            <a:cxnLst/>
            <a:rect l="l" t="t" r="r" b="b"/>
            <a:pathLst>
              <a:path w="363220" h="181609">
                <a:moveTo>
                  <a:pt x="363131" y="181051"/>
                </a:moveTo>
                <a:lnTo>
                  <a:pt x="0" y="181051"/>
                </a:lnTo>
                <a:lnTo>
                  <a:pt x="0" y="0"/>
                </a:lnTo>
                <a:lnTo>
                  <a:pt x="363131" y="0"/>
                </a:lnTo>
                <a:lnTo>
                  <a:pt x="363131" y="181051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626084" y="69030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95"/>
                </a:lnTo>
              </a:path>
            </a:pathLst>
          </a:custGeom>
          <a:ln w="1870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626080" y="6899992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6054"/>
                </a:lnTo>
              </a:path>
            </a:pathLst>
          </a:custGeom>
          <a:ln w="24866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35819" y="6535191"/>
            <a:ext cx="320675" cy="151130"/>
          </a:xfrm>
          <a:custGeom>
            <a:avLst/>
            <a:gdLst/>
            <a:ahLst/>
            <a:cxnLst/>
            <a:rect l="l" t="t" r="r" b="b"/>
            <a:pathLst>
              <a:path w="320675" h="151129">
                <a:moveTo>
                  <a:pt x="320421" y="150939"/>
                </a:moveTo>
                <a:lnTo>
                  <a:pt x="0" y="150939"/>
                </a:lnTo>
                <a:lnTo>
                  <a:pt x="0" y="0"/>
                </a:lnTo>
                <a:lnTo>
                  <a:pt x="320421" y="0"/>
                </a:lnTo>
                <a:lnTo>
                  <a:pt x="320421" y="15093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635824" y="6535187"/>
            <a:ext cx="320675" cy="151130"/>
          </a:xfrm>
          <a:custGeom>
            <a:avLst/>
            <a:gdLst/>
            <a:ahLst/>
            <a:cxnLst/>
            <a:rect l="l" t="t" r="r" b="b"/>
            <a:pathLst>
              <a:path w="320675" h="151129">
                <a:moveTo>
                  <a:pt x="320421" y="150939"/>
                </a:moveTo>
                <a:lnTo>
                  <a:pt x="0" y="150939"/>
                </a:lnTo>
                <a:lnTo>
                  <a:pt x="0" y="0"/>
                </a:lnTo>
                <a:lnTo>
                  <a:pt x="320421" y="0"/>
                </a:lnTo>
                <a:lnTo>
                  <a:pt x="320421" y="150939"/>
                </a:lnTo>
                <a:close/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978802" y="69030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95"/>
                </a:lnTo>
              </a:path>
            </a:pathLst>
          </a:custGeom>
          <a:ln w="1870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978802" y="6899992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6054"/>
                </a:lnTo>
              </a:path>
            </a:pathLst>
          </a:custGeom>
          <a:ln w="24866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951922" y="6801916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112" y="0"/>
                </a:lnTo>
              </a:path>
            </a:pathLst>
          </a:custGeom>
          <a:ln w="30683">
            <a:solidFill>
              <a:srgbClr val="6363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001706" y="6787210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3644"/>
                </a:moveTo>
                <a:lnTo>
                  <a:pt x="15328" y="3644"/>
                </a:lnTo>
              </a:path>
            </a:pathLst>
          </a:custGeom>
          <a:ln w="8559">
            <a:solidFill>
              <a:srgbClr val="63FF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976814" y="6787210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3644"/>
                </a:moveTo>
                <a:lnTo>
                  <a:pt x="15328" y="3644"/>
                </a:lnTo>
              </a:path>
            </a:pathLst>
          </a:custGeom>
          <a:ln w="8559">
            <a:solidFill>
              <a:srgbClr val="FF71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951922" y="6787210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3644"/>
                </a:moveTo>
                <a:lnTo>
                  <a:pt x="15328" y="3644"/>
                </a:lnTo>
              </a:path>
            </a:pathLst>
          </a:custGeom>
          <a:ln w="8559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540464" y="6773278"/>
            <a:ext cx="522605" cy="21590"/>
          </a:xfrm>
          <a:custGeom>
            <a:avLst/>
            <a:gdLst/>
            <a:ahLst/>
            <a:cxnLst/>
            <a:rect l="l" t="t" r="r" b="b"/>
            <a:pathLst>
              <a:path w="522604" h="21590">
                <a:moveTo>
                  <a:pt x="0" y="21543"/>
                </a:moveTo>
                <a:lnTo>
                  <a:pt x="11866" y="5894"/>
                </a:lnTo>
                <a:lnTo>
                  <a:pt x="24159" y="559"/>
                </a:lnTo>
                <a:lnTo>
                  <a:pt x="489089" y="4"/>
                </a:lnTo>
                <a:lnTo>
                  <a:pt x="511520" y="0"/>
                </a:lnTo>
                <a:lnTo>
                  <a:pt x="520618" y="4478"/>
                </a:lnTo>
                <a:lnTo>
                  <a:pt x="522404" y="17331"/>
                </a:lnTo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681107" y="7067333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4">
                <a:moveTo>
                  <a:pt x="0" y="0"/>
                </a:moveTo>
                <a:lnTo>
                  <a:pt x="240639" y="0"/>
                </a:lnTo>
              </a:path>
            </a:pathLst>
          </a:custGeom>
          <a:ln w="6695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681103" y="7047145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4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681103" y="7040820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4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681103" y="7034488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4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681107" y="7051509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4">
                <a:moveTo>
                  <a:pt x="0" y="0"/>
                </a:moveTo>
                <a:lnTo>
                  <a:pt x="240639" y="0"/>
                </a:lnTo>
              </a:path>
            </a:pathLst>
          </a:custGeom>
          <a:ln w="6062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681103" y="7028154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4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681103" y="7021830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4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681385" y="6901771"/>
            <a:ext cx="240665" cy="167640"/>
          </a:xfrm>
          <a:custGeom>
            <a:avLst/>
            <a:gdLst/>
            <a:ahLst/>
            <a:cxnLst/>
            <a:rect l="l" t="t" r="r" b="b"/>
            <a:pathLst>
              <a:path w="240664" h="167640">
                <a:moveTo>
                  <a:pt x="240334" y="0"/>
                </a:moveTo>
                <a:lnTo>
                  <a:pt x="0" y="0"/>
                </a:lnTo>
                <a:lnTo>
                  <a:pt x="0" y="167220"/>
                </a:lnTo>
                <a:lnTo>
                  <a:pt x="180225" y="167220"/>
                </a:lnTo>
                <a:lnTo>
                  <a:pt x="240334" y="133045"/>
                </a:lnTo>
                <a:lnTo>
                  <a:pt x="240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681385" y="6901771"/>
            <a:ext cx="240665" cy="167640"/>
          </a:xfrm>
          <a:custGeom>
            <a:avLst/>
            <a:gdLst/>
            <a:ahLst/>
            <a:cxnLst/>
            <a:rect l="l" t="t" r="r" b="b"/>
            <a:pathLst>
              <a:path w="240664" h="167640">
                <a:moveTo>
                  <a:pt x="240334" y="0"/>
                </a:moveTo>
                <a:lnTo>
                  <a:pt x="240334" y="133045"/>
                </a:lnTo>
                <a:lnTo>
                  <a:pt x="180225" y="167220"/>
                </a:lnTo>
                <a:lnTo>
                  <a:pt x="0" y="167220"/>
                </a:lnTo>
                <a:lnTo>
                  <a:pt x="0" y="0"/>
                </a:lnTo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735031" y="6925729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97" y="0"/>
                </a:lnTo>
              </a:path>
            </a:pathLst>
          </a:custGeom>
          <a:ln w="19710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735031" y="6951580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97" y="0"/>
                </a:lnTo>
              </a:path>
            </a:pathLst>
          </a:custGeom>
          <a:ln w="19723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735031" y="6977412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97" y="0"/>
                </a:lnTo>
              </a:path>
            </a:pathLst>
          </a:custGeom>
          <a:ln w="19723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735031" y="7003262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97" y="0"/>
                </a:lnTo>
              </a:path>
            </a:pathLst>
          </a:custGeom>
          <a:ln w="19735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735031" y="7029100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97" y="0"/>
                </a:lnTo>
              </a:path>
            </a:pathLst>
          </a:custGeom>
          <a:ln w="19723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861619" y="7029207"/>
            <a:ext cx="60325" cy="40005"/>
          </a:xfrm>
          <a:custGeom>
            <a:avLst/>
            <a:gdLst/>
            <a:ahLst/>
            <a:cxnLst/>
            <a:rect l="l" t="t" r="r" b="b"/>
            <a:pathLst>
              <a:path w="60325" h="40004">
                <a:moveTo>
                  <a:pt x="0" y="39789"/>
                </a:moveTo>
                <a:lnTo>
                  <a:pt x="25146" y="0"/>
                </a:lnTo>
                <a:lnTo>
                  <a:pt x="60109" y="5613"/>
                </a:lnTo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629654" y="6694847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105" y="0"/>
                </a:lnTo>
              </a:path>
            </a:pathLst>
          </a:custGeom>
          <a:ln w="18707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680363" y="6475939"/>
            <a:ext cx="240665" cy="227965"/>
          </a:xfrm>
          <a:custGeom>
            <a:avLst/>
            <a:gdLst/>
            <a:ahLst/>
            <a:cxnLst/>
            <a:rect l="l" t="t" r="r" b="b"/>
            <a:pathLst>
              <a:path w="240664" h="227965">
                <a:moveTo>
                  <a:pt x="240334" y="0"/>
                </a:moveTo>
                <a:lnTo>
                  <a:pt x="60109" y="0"/>
                </a:lnTo>
                <a:lnTo>
                  <a:pt x="0" y="57492"/>
                </a:lnTo>
                <a:lnTo>
                  <a:pt x="0" y="227774"/>
                </a:lnTo>
                <a:lnTo>
                  <a:pt x="240334" y="227774"/>
                </a:lnTo>
                <a:lnTo>
                  <a:pt x="240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680363" y="6475939"/>
            <a:ext cx="240665" cy="227965"/>
          </a:xfrm>
          <a:custGeom>
            <a:avLst/>
            <a:gdLst/>
            <a:ahLst/>
            <a:cxnLst/>
            <a:rect l="l" t="t" r="r" b="b"/>
            <a:pathLst>
              <a:path w="240664" h="227965">
                <a:moveTo>
                  <a:pt x="0" y="227774"/>
                </a:moveTo>
                <a:lnTo>
                  <a:pt x="0" y="57492"/>
                </a:lnTo>
                <a:lnTo>
                  <a:pt x="60109" y="0"/>
                </a:lnTo>
                <a:lnTo>
                  <a:pt x="240334" y="0"/>
                </a:lnTo>
                <a:lnTo>
                  <a:pt x="240334" y="227774"/>
                </a:lnTo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680354" y="6475933"/>
            <a:ext cx="60325" cy="67310"/>
          </a:xfrm>
          <a:custGeom>
            <a:avLst/>
            <a:gdLst/>
            <a:ahLst/>
            <a:cxnLst/>
            <a:rect l="l" t="t" r="r" b="b"/>
            <a:pathLst>
              <a:path w="60325" h="67309">
                <a:moveTo>
                  <a:pt x="60109" y="0"/>
                </a:moveTo>
                <a:lnTo>
                  <a:pt x="34963" y="66916"/>
                </a:lnTo>
                <a:lnTo>
                  <a:pt x="0" y="57492"/>
                </a:lnTo>
              </a:path>
            </a:pathLst>
          </a:custGeom>
          <a:ln w="3175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3352822" y="7147464"/>
            <a:ext cx="523240" cy="343535"/>
          </a:xfrm>
          <a:custGeom>
            <a:avLst/>
            <a:gdLst/>
            <a:ahLst/>
            <a:cxnLst/>
            <a:rect l="l" t="t" r="r" b="b"/>
            <a:pathLst>
              <a:path w="523240" h="343534">
                <a:moveTo>
                  <a:pt x="51777" y="0"/>
                </a:moveTo>
                <a:lnTo>
                  <a:pt x="38230" y="3779"/>
                </a:lnTo>
                <a:lnTo>
                  <a:pt x="28797" y="13662"/>
                </a:lnTo>
                <a:lnTo>
                  <a:pt x="0" y="123558"/>
                </a:lnTo>
                <a:lnTo>
                  <a:pt x="0" y="316839"/>
                </a:lnTo>
                <a:lnTo>
                  <a:pt x="3782" y="330389"/>
                </a:lnTo>
                <a:lnTo>
                  <a:pt x="13670" y="339816"/>
                </a:lnTo>
                <a:lnTo>
                  <a:pt x="496785" y="342976"/>
                </a:lnTo>
                <a:lnTo>
                  <a:pt x="510335" y="339198"/>
                </a:lnTo>
                <a:lnTo>
                  <a:pt x="519769" y="329317"/>
                </a:lnTo>
                <a:lnTo>
                  <a:pt x="522935" y="119456"/>
                </a:lnTo>
                <a:lnTo>
                  <a:pt x="497801" y="26149"/>
                </a:lnTo>
                <a:lnTo>
                  <a:pt x="494022" y="12602"/>
                </a:lnTo>
                <a:lnTo>
                  <a:pt x="484139" y="3169"/>
                </a:lnTo>
                <a:lnTo>
                  <a:pt x="51777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3352822" y="7147464"/>
            <a:ext cx="523240" cy="343535"/>
          </a:xfrm>
          <a:custGeom>
            <a:avLst/>
            <a:gdLst/>
            <a:ahLst/>
            <a:cxnLst/>
            <a:rect l="l" t="t" r="r" b="b"/>
            <a:pathLst>
              <a:path w="523240" h="343534">
                <a:moveTo>
                  <a:pt x="497801" y="26149"/>
                </a:moveTo>
                <a:lnTo>
                  <a:pt x="494022" y="12602"/>
                </a:lnTo>
                <a:lnTo>
                  <a:pt x="484139" y="3169"/>
                </a:lnTo>
                <a:lnTo>
                  <a:pt x="51777" y="0"/>
                </a:lnTo>
                <a:lnTo>
                  <a:pt x="38230" y="3779"/>
                </a:lnTo>
                <a:lnTo>
                  <a:pt x="28797" y="13662"/>
                </a:lnTo>
                <a:lnTo>
                  <a:pt x="0" y="123558"/>
                </a:lnTo>
                <a:lnTo>
                  <a:pt x="0" y="316839"/>
                </a:lnTo>
                <a:lnTo>
                  <a:pt x="3782" y="330389"/>
                </a:lnTo>
                <a:lnTo>
                  <a:pt x="13670" y="339816"/>
                </a:lnTo>
                <a:lnTo>
                  <a:pt x="496785" y="342976"/>
                </a:lnTo>
                <a:lnTo>
                  <a:pt x="510335" y="339198"/>
                </a:lnTo>
                <a:lnTo>
                  <a:pt x="519769" y="329317"/>
                </a:lnTo>
                <a:lnTo>
                  <a:pt x="522935" y="119456"/>
                </a:lnTo>
                <a:lnTo>
                  <a:pt x="497801" y="26149"/>
                </a:lnTo>
                <a:close/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3363588" y="7276662"/>
            <a:ext cx="500380" cy="200025"/>
          </a:xfrm>
          <a:custGeom>
            <a:avLst/>
            <a:gdLst/>
            <a:ahLst/>
            <a:cxnLst/>
            <a:rect l="l" t="t" r="r" b="b"/>
            <a:pathLst>
              <a:path w="500380" h="200025">
                <a:moveTo>
                  <a:pt x="493674" y="0"/>
                </a:moveTo>
                <a:lnTo>
                  <a:pt x="6184" y="0"/>
                </a:lnTo>
                <a:lnTo>
                  <a:pt x="0" y="6197"/>
                </a:lnTo>
                <a:lnTo>
                  <a:pt x="0" y="193751"/>
                </a:lnTo>
                <a:lnTo>
                  <a:pt x="6184" y="199936"/>
                </a:lnTo>
                <a:lnTo>
                  <a:pt x="493674" y="199936"/>
                </a:lnTo>
                <a:lnTo>
                  <a:pt x="499859" y="193751"/>
                </a:lnTo>
                <a:lnTo>
                  <a:pt x="499859" y="6197"/>
                </a:lnTo>
                <a:lnTo>
                  <a:pt x="493674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3363599" y="7403547"/>
            <a:ext cx="498475" cy="0"/>
          </a:xfrm>
          <a:custGeom>
            <a:avLst/>
            <a:gdLst/>
            <a:ahLst/>
            <a:cxnLst/>
            <a:rect l="l" t="t" r="r" b="b"/>
            <a:pathLst>
              <a:path w="498475">
                <a:moveTo>
                  <a:pt x="0" y="0"/>
                </a:moveTo>
                <a:lnTo>
                  <a:pt x="498309" y="0"/>
                </a:lnTo>
              </a:path>
            </a:pathLst>
          </a:custGeom>
          <a:ln w="58178">
            <a:solidFill>
              <a:srgbClr val="48484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3433221" y="7375537"/>
            <a:ext cx="363220" cy="181610"/>
          </a:xfrm>
          <a:custGeom>
            <a:avLst/>
            <a:gdLst/>
            <a:ahLst/>
            <a:cxnLst/>
            <a:rect l="l" t="t" r="r" b="b"/>
            <a:pathLst>
              <a:path w="363219" h="181609">
                <a:moveTo>
                  <a:pt x="363143" y="181051"/>
                </a:moveTo>
                <a:lnTo>
                  <a:pt x="0" y="181051"/>
                </a:lnTo>
                <a:lnTo>
                  <a:pt x="0" y="0"/>
                </a:lnTo>
                <a:lnTo>
                  <a:pt x="363143" y="0"/>
                </a:lnTo>
                <a:lnTo>
                  <a:pt x="363143" y="181051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3438942" y="7375169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95"/>
                </a:lnTo>
              </a:path>
            </a:pathLst>
          </a:custGeom>
          <a:ln w="1870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3438947" y="7372093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6055"/>
                </a:lnTo>
              </a:path>
            </a:pathLst>
          </a:custGeom>
          <a:ln w="24866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3448678" y="7007288"/>
            <a:ext cx="320675" cy="151130"/>
          </a:xfrm>
          <a:custGeom>
            <a:avLst/>
            <a:gdLst/>
            <a:ahLst/>
            <a:cxnLst/>
            <a:rect l="l" t="t" r="r" b="b"/>
            <a:pathLst>
              <a:path w="320675" h="151129">
                <a:moveTo>
                  <a:pt x="320433" y="150939"/>
                </a:moveTo>
                <a:lnTo>
                  <a:pt x="0" y="150939"/>
                </a:lnTo>
                <a:lnTo>
                  <a:pt x="0" y="0"/>
                </a:lnTo>
                <a:lnTo>
                  <a:pt x="320433" y="0"/>
                </a:lnTo>
                <a:lnTo>
                  <a:pt x="320433" y="15093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3448678" y="7007288"/>
            <a:ext cx="320675" cy="151130"/>
          </a:xfrm>
          <a:custGeom>
            <a:avLst/>
            <a:gdLst/>
            <a:ahLst/>
            <a:cxnLst/>
            <a:rect l="l" t="t" r="r" b="b"/>
            <a:pathLst>
              <a:path w="320675" h="151129">
                <a:moveTo>
                  <a:pt x="320433" y="150939"/>
                </a:moveTo>
                <a:lnTo>
                  <a:pt x="0" y="150939"/>
                </a:lnTo>
                <a:lnTo>
                  <a:pt x="0" y="0"/>
                </a:lnTo>
                <a:lnTo>
                  <a:pt x="320433" y="0"/>
                </a:lnTo>
                <a:lnTo>
                  <a:pt x="320433" y="150939"/>
                </a:lnTo>
                <a:close/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3791672" y="7375169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95"/>
                </a:lnTo>
              </a:path>
            </a:pathLst>
          </a:custGeom>
          <a:ln w="1870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3791669" y="7372093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6055"/>
                </a:lnTo>
              </a:path>
            </a:pathLst>
          </a:custGeom>
          <a:ln w="24866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3764779" y="7274014"/>
            <a:ext cx="65405" cy="0"/>
          </a:xfrm>
          <a:custGeom>
            <a:avLst/>
            <a:gdLst/>
            <a:ahLst/>
            <a:cxnLst/>
            <a:rect l="l" t="t" r="r" b="b"/>
            <a:pathLst>
              <a:path w="65405">
                <a:moveTo>
                  <a:pt x="0" y="0"/>
                </a:moveTo>
                <a:lnTo>
                  <a:pt x="65125" y="0"/>
                </a:lnTo>
              </a:path>
            </a:pathLst>
          </a:custGeom>
          <a:ln w="30683">
            <a:solidFill>
              <a:srgbClr val="6363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3814576" y="7259307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3644"/>
                </a:moveTo>
                <a:lnTo>
                  <a:pt x="15328" y="3644"/>
                </a:lnTo>
              </a:path>
            </a:pathLst>
          </a:custGeom>
          <a:ln w="8559">
            <a:solidFill>
              <a:srgbClr val="63FF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3789685" y="7259307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3644"/>
                </a:moveTo>
                <a:lnTo>
                  <a:pt x="15328" y="3644"/>
                </a:lnTo>
              </a:path>
            </a:pathLst>
          </a:custGeom>
          <a:ln w="8559">
            <a:solidFill>
              <a:srgbClr val="FF71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3764779" y="7259307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3644"/>
                </a:moveTo>
                <a:lnTo>
                  <a:pt x="15328" y="3644"/>
                </a:lnTo>
              </a:path>
            </a:pathLst>
          </a:custGeom>
          <a:ln w="8559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3353330" y="7245378"/>
            <a:ext cx="522605" cy="21590"/>
          </a:xfrm>
          <a:custGeom>
            <a:avLst/>
            <a:gdLst/>
            <a:ahLst/>
            <a:cxnLst/>
            <a:rect l="l" t="t" r="r" b="b"/>
            <a:pathLst>
              <a:path w="522605" h="21590">
                <a:moveTo>
                  <a:pt x="0" y="21543"/>
                </a:moveTo>
                <a:lnTo>
                  <a:pt x="11866" y="5897"/>
                </a:lnTo>
                <a:lnTo>
                  <a:pt x="24163" y="560"/>
                </a:lnTo>
                <a:lnTo>
                  <a:pt x="489089" y="4"/>
                </a:lnTo>
                <a:lnTo>
                  <a:pt x="511520" y="0"/>
                </a:lnTo>
                <a:lnTo>
                  <a:pt x="520618" y="4478"/>
                </a:lnTo>
                <a:lnTo>
                  <a:pt x="522404" y="17331"/>
                </a:lnTo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3493965" y="7539437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639" y="0"/>
                </a:lnTo>
              </a:path>
            </a:pathLst>
          </a:custGeom>
          <a:ln w="6696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3493970" y="7519247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3493970" y="7512922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3493970" y="7506589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3493965" y="7523606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639" y="0"/>
                </a:lnTo>
              </a:path>
            </a:pathLst>
          </a:custGeom>
          <a:ln w="6062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3493970" y="7500255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3493970" y="7493930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3494252" y="7373871"/>
            <a:ext cx="240665" cy="167640"/>
          </a:xfrm>
          <a:custGeom>
            <a:avLst/>
            <a:gdLst/>
            <a:ahLst/>
            <a:cxnLst/>
            <a:rect l="l" t="t" r="r" b="b"/>
            <a:pathLst>
              <a:path w="240665" h="167640">
                <a:moveTo>
                  <a:pt x="240334" y="0"/>
                </a:moveTo>
                <a:lnTo>
                  <a:pt x="0" y="0"/>
                </a:lnTo>
                <a:lnTo>
                  <a:pt x="0" y="167220"/>
                </a:lnTo>
                <a:lnTo>
                  <a:pt x="180225" y="167220"/>
                </a:lnTo>
                <a:lnTo>
                  <a:pt x="240334" y="133045"/>
                </a:lnTo>
                <a:lnTo>
                  <a:pt x="240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3494252" y="7373871"/>
            <a:ext cx="240665" cy="167640"/>
          </a:xfrm>
          <a:custGeom>
            <a:avLst/>
            <a:gdLst/>
            <a:ahLst/>
            <a:cxnLst/>
            <a:rect l="l" t="t" r="r" b="b"/>
            <a:pathLst>
              <a:path w="240665" h="167640">
                <a:moveTo>
                  <a:pt x="240334" y="0"/>
                </a:moveTo>
                <a:lnTo>
                  <a:pt x="240334" y="133045"/>
                </a:lnTo>
                <a:lnTo>
                  <a:pt x="180225" y="167220"/>
                </a:lnTo>
                <a:lnTo>
                  <a:pt x="0" y="167220"/>
                </a:lnTo>
                <a:lnTo>
                  <a:pt x="0" y="0"/>
                </a:lnTo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3547903" y="7397832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585" y="0"/>
                </a:lnTo>
              </a:path>
            </a:pathLst>
          </a:custGeom>
          <a:ln w="19723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547903" y="7423670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585" y="0"/>
                </a:lnTo>
              </a:path>
            </a:pathLst>
          </a:custGeom>
          <a:ln w="19710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3547903" y="7449515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585" y="0"/>
                </a:lnTo>
              </a:path>
            </a:pathLst>
          </a:custGeom>
          <a:ln w="19735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3547903" y="7475359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585" y="0"/>
                </a:lnTo>
              </a:path>
            </a:pathLst>
          </a:custGeom>
          <a:ln w="19735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3547903" y="7501204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585" y="0"/>
                </a:lnTo>
              </a:path>
            </a:pathLst>
          </a:custGeom>
          <a:ln w="19735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3674486" y="7501307"/>
            <a:ext cx="60325" cy="40005"/>
          </a:xfrm>
          <a:custGeom>
            <a:avLst/>
            <a:gdLst/>
            <a:ahLst/>
            <a:cxnLst/>
            <a:rect l="l" t="t" r="r" b="b"/>
            <a:pathLst>
              <a:path w="60325" h="40004">
                <a:moveTo>
                  <a:pt x="0" y="39789"/>
                </a:moveTo>
                <a:lnTo>
                  <a:pt x="25146" y="0"/>
                </a:lnTo>
                <a:lnTo>
                  <a:pt x="60109" y="5613"/>
                </a:lnTo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3442517" y="7166946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105" y="0"/>
                </a:lnTo>
              </a:path>
            </a:pathLst>
          </a:custGeom>
          <a:ln w="18707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3493229" y="6948039"/>
            <a:ext cx="240665" cy="227965"/>
          </a:xfrm>
          <a:custGeom>
            <a:avLst/>
            <a:gdLst/>
            <a:ahLst/>
            <a:cxnLst/>
            <a:rect l="l" t="t" r="r" b="b"/>
            <a:pathLst>
              <a:path w="240665" h="227965">
                <a:moveTo>
                  <a:pt x="240334" y="0"/>
                </a:moveTo>
                <a:lnTo>
                  <a:pt x="60109" y="0"/>
                </a:lnTo>
                <a:lnTo>
                  <a:pt x="0" y="57492"/>
                </a:lnTo>
                <a:lnTo>
                  <a:pt x="0" y="227774"/>
                </a:lnTo>
                <a:lnTo>
                  <a:pt x="240334" y="227774"/>
                </a:lnTo>
                <a:lnTo>
                  <a:pt x="240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3493229" y="6948039"/>
            <a:ext cx="240665" cy="227965"/>
          </a:xfrm>
          <a:custGeom>
            <a:avLst/>
            <a:gdLst/>
            <a:ahLst/>
            <a:cxnLst/>
            <a:rect l="l" t="t" r="r" b="b"/>
            <a:pathLst>
              <a:path w="240665" h="227965">
                <a:moveTo>
                  <a:pt x="0" y="227774"/>
                </a:moveTo>
                <a:lnTo>
                  <a:pt x="0" y="57492"/>
                </a:lnTo>
                <a:lnTo>
                  <a:pt x="60109" y="0"/>
                </a:lnTo>
                <a:lnTo>
                  <a:pt x="240334" y="0"/>
                </a:lnTo>
                <a:lnTo>
                  <a:pt x="240334" y="227774"/>
                </a:lnTo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3493221" y="6948032"/>
            <a:ext cx="60325" cy="67310"/>
          </a:xfrm>
          <a:custGeom>
            <a:avLst/>
            <a:gdLst/>
            <a:ahLst/>
            <a:cxnLst/>
            <a:rect l="l" t="t" r="r" b="b"/>
            <a:pathLst>
              <a:path w="60325" h="67309">
                <a:moveTo>
                  <a:pt x="60109" y="0"/>
                </a:moveTo>
                <a:lnTo>
                  <a:pt x="34963" y="66916"/>
                </a:lnTo>
                <a:lnTo>
                  <a:pt x="0" y="57492"/>
                </a:lnTo>
              </a:path>
            </a:pathLst>
          </a:custGeom>
          <a:ln w="3175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539959" y="7445833"/>
            <a:ext cx="523240" cy="343535"/>
          </a:xfrm>
          <a:custGeom>
            <a:avLst/>
            <a:gdLst/>
            <a:ahLst/>
            <a:cxnLst/>
            <a:rect l="l" t="t" r="r" b="b"/>
            <a:pathLst>
              <a:path w="523239" h="343534">
                <a:moveTo>
                  <a:pt x="51777" y="0"/>
                </a:moveTo>
                <a:lnTo>
                  <a:pt x="38230" y="3779"/>
                </a:lnTo>
                <a:lnTo>
                  <a:pt x="28797" y="13662"/>
                </a:lnTo>
                <a:lnTo>
                  <a:pt x="0" y="123558"/>
                </a:lnTo>
                <a:lnTo>
                  <a:pt x="0" y="316839"/>
                </a:lnTo>
                <a:lnTo>
                  <a:pt x="3779" y="330389"/>
                </a:lnTo>
                <a:lnTo>
                  <a:pt x="13664" y="339816"/>
                </a:lnTo>
                <a:lnTo>
                  <a:pt x="496773" y="342976"/>
                </a:lnTo>
                <a:lnTo>
                  <a:pt x="510328" y="339198"/>
                </a:lnTo>
                <a:lnTo>
                  <a:pt x="519759" y="329317"/>
                </a:lnTo>
                <a:lnTo>
                  <a:pt x="522922" y="119456"/>
                </a:lnTo>
                <a:lnTo>
                  <a:pt x="497801" y="26149"/>
                </a:lnTo>
                <a:lnTo>
                  <a:pt x="494022" y="12602"/>
                </a:lnTo>
                <a:lnTo>
                  <a:pt x="484139" y="3169"/>
                </a:lnTo>
                <a:lnTo>
                  <a:pt x="51777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539959" y="7445833"/>
            <a:ext cx="523240" cy="343535"/>
          </a:xfrm>
          <a:custGeom>
            <a:avLst/>
            <a:gdLst/>
            <a:ahLst/>
            <a:cxnLst/>
            <a:rect l="l" t="t" r="r" b="b"/>
            <a:pathLst>
              <a:path w="523239" h="343534">
                <a:moveTo>
                  <a:pt x="497801" y="26149"/>
                </a:moveTo>
                <a:lnTo>
                  <a:pt x="494022" y="12602"/>
                </a:lnTo>
                <a:lnTo>
                  <a:pt x="484139" y="3169"/>
                </a:lnTo>
                <a:lnTo>
                  <a:pt x="51777" y="0"/>
                </a:lnTo>
                <a:lnTo>
                  <a:pt x="38230" y="3779"/>
                </a:lnTo>
                <a:lnTo>
                  <a:pt x="28797" y="13662"/>
                </a:lnTo>
                <a:lnTo>
                  <a:pt x="0" y="123558"/>
                </a:lnTo>
                <a:lnTo>
                  <a:pt x="0" y="316839"/>
                </a:lnTo>
                <a:lnTo>
                  <a:pt x="3779" y="330389"/>
                </a:lnTo>
                <a:lnTo>
                  <a:pt x="13664" y="339816"/>
                </a:lnTo>
                <a:lnTo>
                  <a:pt x="496773" y="342976"/>
                </a:lnTo>
                <a:lnTo>
                  <a:pt x="510328" y="339198"/>
                </a:lnTo>
                <a:lnTo>
                  <a:pt x="519759" y="329317"/>
                </a:lnTo>
                <a:lnTo>
                  <a:pt x="522922" y="119456"/>
                </a:lnTo>
                <a:lnTo>
                  <a:pt x="497801" y="26149"/>
                </a:lnTo>
                <a:close/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550722" y="7575029"/>
            <a:ext cx="500380" cy="200025"/>
          </a:xfrm>
          <a:custGeom>
            <a:avLst/>
            <a:gdLst/>
            <a:ahLst/>
            <a:cxnLst/>
            <a:rect l="l" t="t" r="r" b="b"/>
            <a:pathLst>
              <a:path w="500379" h="200025">
                <a:moveTo>
                  <a:pt x="493661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193751"/>
                </a:lnTo>
                <a:lnTo>
                  <a:pt x="6197" y="199936"/>
                </a:lnTo>
                <a:lnTo>
                  <a:pt x="493661" y="199936"/>
                </a:lnTo>
                <a:lnTo>
                  <a:pt x="499859" y="193751"/>
                </a:lnTo>
                <a:lnTo>
                  <a:pt x="499859" y="6197"/>
                </a:lnTo>
                <a:lnTo>
                  <a:pt x="493661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550716" y="7701921"/>
            <a:ext cx="498475" cy="0"/>
          </a:xfrm>
          <a:custGeom>
            <a:avLst/>
            <a:gdLst/>
            <a:ahLst/>
            <a:cxnLst/>
            <a:rect l="l" t="t" r="r" b="b"/>
            <a:pathLst>
              <a:path w="498475">
                <a:moveTo>
                  <a:pt x="0" y="0"/>
                </a:moveTo>
                <a:lnTo>
                  <a:pt x="498322" y="0"/>
                </a:lnTo>
              </a:path>
            </a:pathLst>
          </a:custGeom>
          <a:ln w="58178">
            <a:solidFill>
              <a:srgbClr val="48484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620363" y="7673899"/>
            <a:ext cx="363220" cy="181610"/>
          </a:xfrm>
          <a:custGeom>
            <a:avLst/>
            <a:gdLst/>
            <a:ahLst/>
            <a:cxnLst/>
            <a:rect l="l" t="t" r="r" b="b"/>
            <a:pathLst>
              <a:path w="363220" h="181609">
                <a:moveTo>
                  <a:pt x="363131" y="181051"/>
                </a:moveTo>
                <a:lnTo>
                  <a:pt x="0" y="181051"/>
                </a:lnTo>
                <a:lnTo>
                  <a:pt x="0" y="0"/>
                </a:lnTo>
                <a:lnTo>
                  <a:pt x="363131" y="0"/>
                </a:lnTo>
                <a:lnTo>
                  <a:pt x="363131" y="181051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626084" y="7673543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95"/>
                </a:lnTo>
              </a:path>
            </a:pathLst>
          </a:custGeom>
          <a:ln w="1870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626080" y="7670459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6054"/>
                </a:lnTo>
              </a:path>
            </a:pathLst>
          </a:custGeom>
          <a:ln w="24866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635819" y="7305649"/>
            <a:ext cx="320675" cy="151130"/>
          </a:xfrm>
          <a:custGeom>
            <a:avLst/>
            <a:gdLst/>
            <a:ahLst/>
            <a:cxnLst/>
            <a:rect l="l" t="t" r="r" b="b"/>
            <a:pathLst>
              <a:path w="320675" h="151129">
                <a:moveTo>
                  <a:pt x="320421" y="150939"/>
                </a:moveTo>
                <a:lnTo>
                  <a:pt x="0" y="150939"/>
                </a:lnTo>
                <a:lnTo>
                  <a:pt x="0" y="0"/>
                </a:lnTo>
                <a:lnTo>
                  <a:pt x="320421" y="0"/>
                </a:lnTo>
                <a:lnTo>
                  <a:pt x="320421" y="15093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635824" y="7305653"/>
            <a:ext cx="320675" cy="151130"/>
          </a:xfrm>
          <a:custGeom>
            <a:avLst/>
            <a:gdLst/>
            <a:ahLst/>
            <a:cxnLst/>
            <a:rect l="l" t="t" r="r" b="b"/>
            <a:pathLst>
              <a:path w="320675" h="151129">
                <a:moveTo>
                  <a:pt x="320421" y="150939"/>
                </a:moveTo>
                <a:lnTo>
                  <a:pt x="0" y="150939"/>
                </a:lnTo>
                <a:lnTo>
                  <a:pt x="0" y="0"/>
                </a:lnTo>
                <a:lnTo>
                  <a:pt x="320421" y="0"/>
                </a:lnTo>
                <a:lnTo>
                  <a:pt x="320421" y="150939"/>
                </a:lnTo>
                <a:close/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978802" y="7673543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95"/>
                </a:lnTo>
              </a:path>
            </a:pathLst>
          </a:custGeom>
          <a:ln w="1870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978802" y="7670459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6054"/>
                </a:lnTo>
              </a:path>
            </a:pathLst>
          </a:custGeom>
          <a:ln w="24866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951922" y="7572387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112" y="0"/>
                </a:lnTo>
              </a:path>
            </a:pathLst>
          </a:custGeom>
          <a:ln w="30683">
            <a:solidFill>
              <a:srgbClr val="6363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001706" y="7557681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3644"/>
                </a:moveTo>
                <a:lnTo>
                  <a:pt x="15328" y="3644"/>
                </a:lnTo>
              </a:path>
            </a:pathLst>
          </a:custGeom>
          <a:ln w="8559">
            <a:solidFill>
              <a:srgbClr val="63FF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976814" y="7557681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3644"/>
                </a:moveTo>
                <a:lnTo>
                  <a:pt x="15328" y="3644"/>
                </a:lnTo>
              </a:path>
            </a:pathLst>
          </a:custGeom>
          <a:ln w="8559">
            <a:solidFill>
              <a:srgbClr val="FF71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951922" y="7557681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3644"/>
                </a:moveTo>
                <a:lnTo>
                  <a:pt x="15328" y="3644"/>
                </a:lnTo>
              </a:path>
            </a:pathLst>
          </a:custGeom>
          <a:ln w="8559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540464" y="7543745"/>
            <a:ext cx="522605" cy="21590"/>
          </a:xfrm>
          <a:custGeom>
            <a:avLst/>
            <a:gdLst/>
            <a:ahLst/>
            <a:cxnLst/>
            <a:rect l="l" t="t" r="r" b="b"/>
            <a:pathLst>
              <a:path w="522604" h="21590">
                <a:moveTo>
                  <a:pt x="0" y="21543"/>
                </a:moveTo>
                <a:lnTo>
                  <a:pt x="11866" y="5894"/>
                </a:lnTo>
                <a:lnTo>
                  <a:pt x="24159" y="559"/>
                </a:lnTo>
                <a:lnTo>
                  <a:pt x="489089" y="4"/>
                </a:lnTo>
                <a:lnTo>
                  <a:pt x="511520" y="0"/>
                </a:lnTo>
                <a:lnTo>
                  <a:pt x="520618" y="4478"/>
                </a:lnTo>
                <a:lnTo>
                  <a:pt x="522404" y="17331"/>
                </a:lnTo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681107" y="7837798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4">
                <a:moveTo>
                  <a:pt x="0" y="0"/>
                </a:moveTo>
                <a:lnTo>
                  <a:pt x="240639" y="0"/>
                </a:lnTo>
              </a:path>
            </a:pathLst>
          </a:custGeom>
          <a:ln w="6696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681103" y="7817611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4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681103" y="7811287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4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681103" y="7804953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4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681107" y="7821980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4">
                <a:moveTo>
                  <a:pt x="0" y="0"/>
                </a:moveTo>
                <a:lnTo>
                  <a:pt x="240639" y="0"/>
                </a:lnTo>
              </a:path>
            </a:pathLst>
          </a:custGeom>
          <a:ln w="6062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681103" y="7798621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4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681103" y="7792297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4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681385" y="7672238"/>
            <a:ext cx="240665" cy="167640"/>
          </a:xfrm>
          <a:custGeom>
            <a:avLst/>
            <a:gdLst/>
            <a:ahLst/>
            <a:cxnLst/>
            <a:rect l="l" t="t" r="r" b="b"/>
            <a:pathLst>
              <a:path w="240664" h="167640">
                <a:moveTo>
                  <a:pt x="240334" y="0"/>
                </a:moveTo>
                <a:lnTo>
                  <a:pt x="0" y="0"/>
                </a:lnTo>
                <a:lnTo>
                  <a:pt x="0" y="167220"/>
                </a:lnTo>
                <a:lnTo>
                  <a:pt x="180225" y="167220"/>
                </a:lnTo>
                <a:lnTo>
                  <a:pt x="240334" y="133045"/>
                </a:lnTo>
                <a:lnTo>
                  <a:pt x="240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681385" y="7672238"/>
            <a:ext cx="240665" cy="167640"/>
          </a:xfrm>
          <a:custGeom>
            <a:avLst/>
            <a:gdLst/>
            <a:ahLst/>
            <a:cxnLst/>
            <a:rect l="l" t="t" r="r" b="b"/>
            <a:pathLst>
              <a:path w="240664" h="167640">
                <a:moveTo>
                  <a:pt x="240334" y="0"/>
                </a:moveTo>
                <a:lnTo>
                  <a:pt x="240334" y="133045"/>
                </a:lnTo>
                <a:lnTo>
                  <a:pt x="180225" y="167220"/>
                </a:lnTo>
                <a:lnTo>
                  <a:pt x="0" y="167220"/>
                </a:lnTo>
                <a:lnTo>
                  <a:pt x="0" y="0"/>
                </a:lnTo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735031" y="7696200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97" y="0"/>
                </a:lnTo>
              </a:path>
            </a:pathLst>
          </a:custGeom>
          <a:ln w="19710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735031" y="7722037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97" y="0"/>
                </a:lnTo>
              </a:path>
            </a:pathLst>
          </a:custGeom>
          <a:ln w="19723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735031" y="7747882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97" y="0"/>
                </a:lnTo>
              </a:path>
            </a:pathLst>
          </a:custGeom>
          <a:ln w="19723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735031" y="7773727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97" y="0"/>
                </a:lnTo>
              </a:path>
            </a:pathLst>
          </a:custGeom>
          <a:ln w="19723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735031" y="7799571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97" y="0"/>
                </a:lnTo>
              </a:path>
            </a:pathLst>
          </a:custGeom>
          <a:ln w="19723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861619" y="7799674"/>
            <a:ext cx="60325" cy="40005"/>
          </a:xfrm>
          <a:custGeom>
            <a:avLst/>
            <a:gdLst/>
            <a:ahLst/>
            <a:cxnLst/>
            <a:rect l="l" t="t" r="r" b="b"/>
            <a:pathLst>
              <a:path w="60325" h="40004">
                <a:moveTo>
                  <a:pt x="0" y="39789"/>
                </a:moveTo>
                <a:lnTo>
                  <a:pt x="25146" y="0"/>
                </a:lnTo>
                <a:lnTo>
                  <a:pt x="60109" y="5613"/>
                </a:lnTo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629654" y="7465314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105" y="0"/>
                </a:lnTo>
              </a:path>
            </a:pathLst>
          </a:custGeom>
          <a:ln w="18707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680363" y="7246406"/>
            <a:ext cx="240665" cy="227965"/>
          </a:xfrm>
          <a:custGeom>
            <a:avLst/>
            <a:gdLst/>
            <a:ahLst/>
            <a:cxnLst/>
            <a:rect l="l" t="t" r="r" b="b"/>
            <a:pathLst>
              <a:path w="240664" h="227965">
                <a:moveTo>
                  <a:pt x="240334" y="0"/>
                </a:moveTo>
                <a:lnTo>
                  <a:pt x="60109" y="0"/>
                </a:lnTo>
                <a:lnTo>
                  <a:pt x="0" y="57492"/>
                </a:lnTo>
                <a:lnTo>
                  <a:pt x="0" y="227774"/>
                </a:lnTo>
                <a:lnTo>
                  <a:pt x="240334" y="227774"/>
                </a:lnTo>
                <a:lnTo>
                  <a:pt x="240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680363" y="7246406"/>
            <a:ext cx="240665" cy="227965"/>
          </a:xfrm>
          <a:custGeom>
            <a:avLst/>
            <a:gdLst/>
            <a:ahLst/>
            <a:cxnLst/>
            <a:rect l="l" t="t" r="r" b="b"/>
            <a:pathLst>
              <a:path w="240664" h="227965">
                <a:moveTo>
                  <a:pt x="0" y="227774"/>
                </a:moveTo>
                <a:lnTo>
                  <a:pt x="0" y="57492"/>
                </a:lnTo>
                <a:lnTo>
                  <a:pt x="60109" y="0"/>
                </a:lnTo>
                <a:lnTo>
                  <a:pt x="240334" y="0"/>
                </a:lnTo>
                <a:lnTo>
                  <a:pt x="240334" y="227774"/>
                </a:lnTo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680354" y="7246400"/>
            <a:ext cx="60325" cy="67310"/>
          </a:xfrm>
          <a:custGeom>
            <a:avLst/>
            <a:gdLst/>
            <a:ahLst/>
            <a:cxnLst/>
            <a:rect l="l" t="t" r="r" b="b"/>
            <a:pathLst>
              <a:path w="60325" h="67309">
                <a:moveTo>
                  <a:pt x="60109" y="0"/>
                </a:moveTo>
                <a:lnTo>
                  <a:pt x="34963" y="66916"/>
                </a:lnTo>
                <a:lnTo>
                  <a:pt x="0" y="57492"/>
                </a:lnTo>
              </a:path>
            </a:pathLst>
          </a:custGeom>
          <a:ln w="3175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1624522" y="6597132"/>
            <a:ext cx="523240" cy="343535"/>
          </a:xfrm>
          <a:custGeom>
            <a:avLst/>
            <a:gdLst/>
            <a:ahLst/>
            <a:cxnLst/>
            <a:rect l="l" t="t" r="r" b="b"/>
            <a:pathLst>
              <a:path w="523240" h="343534">
                <a:moveTo>
                  <a:pt x="51777" y="0"/>
                </a:moveTo>
                <a:lnTo>
                  <a:pt x="38230" y="3779"/>
                </a:lnTo>
                <a:lnTo>
                  <a:pt x="28797" y="13662"/>
                </a:lnTo>
                <a:lnTo>
                  <a:pt x="0" y="123558"/>
                </a:lnTo>
                <a:lnTo>
                  <a:pt x="0" y="316839"/>
                </a:lnTo>
                <a:lnTo>
                  <a:pt x="3782" y="330389"/>
                </a:lnTo>
                <a:lnTo>
                  <a:pt x="13670" y="339816"/>
                </a:lnTo>
                <a:lnTo>
                  <a:pt x="496785" y="342976"/>
                </a:lnTo>
                <a:lnTo>
                  <a:pt x="510335" y="339198"/>
                </a:lnTo>
                <a:lnTo>
                  <a:pt x="519769" y="329317"/>
                </a:lnTo>
                <a:lnTo>
                  <a:pt x="522935" y="119456"/>
                </a:lnTo>
                <a:lnTo>
                  <a:pt x="497801" y="26149"/>
                </a:lnTo>
                <a:lnTo>
                  <a:pt x="494022" y="12602"/>
                </a:lnTo>
                <a:lnTo>
                  <a:pt x="484139" y="3169"/>
                </a:lnTo>
                <a:lnTo>
                  <a:pt x="51777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1624522" y="6597132"/>
            <a:ext cx="523240" cy="343535"/>
          </a:xfrm>
          <a:custGeom>
            <a:avLst/>
            <a:gdLst/>
            <a:ahLst/>
            <a:cxnLst/>
            <a:rect l="l" t="t" r="r" b="b"/>
            <a:pathLst>
              <a:path w="523240" h="343534">
                <a:moveTo>
                  <a:pt x="497801" y="26149"/>
                </a:moveTo>
                <a:lnTo>
                  <a:pt x="494022" y="12602"/>
                </a:lnTo>
                <a:lnTo>
                  <a:pt x="484139" y="3169"/>
                </a:lnTo>
                <a:lnTo>
                  <a:pt x="51777" y="0"/>
                </a:lnTo>
                <a:lnTo>
                  <a:pt x="38230" y="3779"/>
                </a:lnTo>
                <a:lnTo>
                  <a:pt x="28797" y="13662"/>
                </a:lnTo>
                <a:lnTo>
                  <a:pt x="0" y="123558"/>
                </a:lnTo>
                <a:lnTo>
                  <a:pt x="0" y="316839"/>
                </a:lnTo>
                <a:lnTo>
                  <a:pt x="3782" y="330389"/>
                </a:lnTo>
                <a:lnTo>
                  <a:pt x="13670" y="339816"/>
                </a:lnTo>
                <a:lnTo>
                  <a:pt x="496785" y="342976"/>
                </a:lnTo>
                <a:lnTo>
                  <a:pt x="510335" y="339198"/>
                </a:lnTo>
                <a:lnTo>
                  <a:pt x="519769" y="329317"/>
                </a:lnTo>
                <a:lnTo>
                  <a:pt x="522935" y="119456"/>
                </a:lnTo>
                <a:lnTo>
                  <a:pt x="497801" y="26149"/>
                </a:lnTo>
                <a:close/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1635288" y="6726327"/>
            <a:ext cx="500380" cy="200025"/>
          </a:xfrm>
          <a:custGeom>
            <a:avLst/>
            <a:gdLst/>
            <a:ahLst/>
            <a:cxnLst/>
            <a:rect l="l" t="t" r="r" b="b"/>
            <a:pathLst>
              <a:path w="500379" h="200025">
                <a:moveTo>
                  <a:pt x="493674" y="0"/>
                </a:moveTo>
                <a:lnTo>
                  <a:pt x="6184" y="0"/>
                </a:lnTo>
                <a:lnTo>
                  <a:pt x="0" y="6197"/>
                </a:lnTo>
                <a:lnTo>
                  <a:pt x="0" y="193751"/>
                </a:lnTo>
                <a:lnTo>
                  <a:pt x="6184" y="199936"/>
                </a:lnTo>
                <a:lnTo>
                  <a:pt x="493674" y="199936"/>
                </a:lnTo>
                <a:lnTo>
                  <a:pt x="499859" y="193751"/>
                </a:lnTo>
                <a:lnTo>
                  <a:pt x="499859" y="6197"/>
                </a:lnTo>
                <a:lnTo>
                  <a:pt x="493674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1635308" y="6853218"/>
            <a:ext cx="498475" cy="0"/>
          </a:xfrm>
          <a:custGeom>
            <a:avLst/>
            <a:gdLst/>
            <a:ahLst/>
            <a:cxnLst/>
            <a:rect l="l" t="t" r="r" b="b"/>
            <a:pathLst>
              <a:path w="498475">
                <a:moveTo>
                  <a:pt x="0" y="0"/>
                </a:moveTo>
                <a:lnTo>
                  <a:pt x="498309" y="0"/>
                </a:lnTo>
              </a:path>
            </a:pathLst>
          </a:custGeom>
          <a:ln w="58178">
            <a:solidFill>
              <a:srgbClr val="48484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1704916" y="6825195"/>
            <a:ext cx="363220" cy="181610"/>
          </a:xfrm>
          <a:custGeom>
            <a:avLst/>
            <a:gdLst/>
            <a:ahLst/>
            <a:cxnLst/>
            <a:rect l="l" t="t" r="r" b="b"/>
            <a:pathLst>
              <a:path w="363220" h="181609">
                <a:moveTo>
                  <a:pt x="363143" y="181051"/>
                </a:moveTo>
                <a:lnTo>
                  <a:pt x="0" y="181051"/>
                </a:lnTo>
                <a:lnTo>
                  <a:pt x="0" y="0"/>
                </a:lnTo>
                <a:lnTo>
                  <a:pt x="363143" y="0"/>
                </a:lnTo>
                <a:lnTo>
                  <a:pt x="363143" y="181051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1710651" y="6824840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95"/>
                </a:lnTo>
              </a:path>
            </a:pathLst>
          </a:custGeom>
          <a:ln w="1870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1710647" y="6821760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6054"/>
                </a:lnTo>
              </a:path>
            </a:pathLst>
          </a:custGeom>
          <a:ln w="24866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1720385" y="6456959"/>
            <a:ext cx="320675" cy="151130"/>
          </a:xfrm>
          <a:custGeom>
            <a:avLst/>
            <a:gdLst/>
            <a:ahLst/>
            <a:cxnLst/>
            <a:rect l="l" t="t" r="r" b="b"/>
            <a:pathLst>
              <a:path w="320675" h="151129">
                <a:moveTo>
                  <a:pt x="320433" y="150939"/>
                </a:moveTo>
                <a:lnTo>
                  <a:pt x="0" y="150939"/>
                </a:lnTo>
                <a:lnTo>
                  <a:pt x="0" y="0"/>
                </a:lnTo>
                <a:lnTo>
                  <a:pt x="320433" y="0"/>
                </a:lnTo>
                <a:lnTo>
                  <a:pt x="320433" y="15093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1720386" y="6456955"/>
            <a:ext cx="320675" cy="151130"/>
          </a:xfrm>
          <a:custGeom>
            <a:avLst/>
            <a:gdLst/>
            <a:ahLst/>
            <a:cxnLst/>
            <a:rect l="l" t="t" r="r" b="b"/>
            <a:pathLst>
              <a:path w="320675" h="151129">
                <a:moveTo>
                  <a:pt x="320433" y="150939"/>
                </a:moveTo>
                <a:lnTo>
                  <a:pt x="0" y="150939"/>
                </a:lnTo>
                <a:lnTo>
                  <a:pt x="0" y="0"/>
                </a:lnTo>
                <a:lnTo>
                  <a:pt x="320433" y="0"/>
                </a:lnTo>
                <a:lnTo>
                  <a:pt x="320433" y="150939"/>
                </a:lnTo>
                <a:close/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2063368" y="6824840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95"/>
                </a:lnTo>
              </a:path>
            </a:pathLst>
          </a:custGeom>
          <a:ln w="1870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2063368" y="6821760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6054"/>
                </a:lnTo>
              </a:path>
            </a:pathLst>
          </a:custGeom>
          <a:ln w="24866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2036488" y="6723671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112" y="0"/>
                </a:lnTo>
              </a:path>
            </a:pathLst>
          </a:custGeom>
          <a:ln w="30683">
            <a:solidFill>
              <a:srgbClr val="6363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2086272" y="6708965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3644"/>
                </a:moveTo>
                <a:lnTo>
                  <a:pt x="15328" y="3644"/>
                </a:lnTo>
              </a:path>
            </a:pathLst>
          </a:custGeom>
          <a:ln w="8559">
            <a:solidFill>
              <a:srgbClr val="63FF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2061380" y="6708965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3644"/>
                </a:moveTo>
                <a:lnTo>
                  <a:pt x="15328" y="3644"/>
                </a:lnTo>
              </a:path>
            </a:pathLst>
          </a:custGeom>
          <a:ln w="8559">
            <a:solidFill>
              <a:srgbClr val="FF71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2036488" y="6708965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3644"/>
                </a:moveTo>
                <a:lnTo>
                  <a:pt x="15328" y="3644"/>
                </a:lnTo>
              </a:path>
            </a:pathLst>
          </a:custGeom>
          <a:ln w="8559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1625031" y="6695045"/>
            <a:ext cx="522605" cy="21590"/>
          </a:xfrm>
          <a:custGeom>
            <a:avLst/>
            <a:gdLst/>
            <a:ahLst/>
            <a:cxnLst/>
            <a:rect l="l" t="t" r="r" b="b"/>
            <a:pathLst>
              <a:path w="522604" h="21590">
                <a:moveTo>
                  <a:pt x="0" y="21543"/>
                </a:moveTo>
                <a:lnTo>
                  <a:pt x="11866" y="5897"/>
                </a:lnTo>
                <a:lnTo>
                  <a:pt x="24163" y="560"/>
                </a:lnTo>
                <a:lnTo>
                  <a:pt x="489089" y="4"/>
                </a:lnTo>
                <a:lnTo>
                  <a:pt x="511520" y="0"/>
                </a:lnTo>
                <a:lnTo>
                  <a:pt x="520618" y="4478"/>
                </a:lnTo>
                <a:lnTo>
                  <a:pt x="522404" y="17331"/>
                </a:lnTo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1765674" y="6989102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639" y="0"/>
                </a:lnTo>
              </a:path>
            </a:pathLst>
          </a:custGeom>
          <a:ln w="6695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1765670" y="6968912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1765670" y="6962588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1765670" y="6956256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1765674" y="6949287"/>
            <a:ext cx="240665" cy="54610"/>
          </a:xfrm>
          <a:custGeom>
            <a:avLst/>
            <a:gdLst/>
            <a:ahLst/>
            <a:cxnLst/>
            <a:rect l="l" t="t" r="r" b="b"/>
            <a:pathLst>
              <a:path w="240665" h="54609">
                <a:moveTo>
                  <a:pt x="0" y="54305"/>
                </a:moveTo>
                <a:lnTo>
                  <a:pt x="240639" y="54305"/>
                </a:lnTo>
                <a:lnTo>
                  <a:pt x="240639" y="0"/>
                </a:lnTo>
                <a:lnTo>
                  <a:pt x="0" y="0"/>
                </a:lnTo>
                <a:lnTo>
                  <a:pt x="0" y="543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1765670" y="6949922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1765674" y="6942963"/>
            <a:ext cx="240665" cy="54610"/>
          </a:xfrm>
          <a:custGeom>
            <a:avLst/>
            <a:gdLst/>
            <a:ahLst/>
            <a:cxnLst/>
            <a:rect l="l" t="t" r="r" b="b"/>
            <a:pathLst>
              <a:path w="240665" h="54609">
                <a:moveTo>
                  <a:pt x="0" y="54305"/>
                </a:moveTo>
                <a:lnTo>
                  <a:pt x="240639" y="54305"/>
                </a:lnTo>
                <a:lnTo>
                  <a:pt x="240639" y="0"/>
                </a:lnTo>
                <a:lnTo>
                  <a:pt x="0" y="0"/>
                </a:lnTo>
                <a:lnTo>
                  <a:pt x="0" y="543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1765670" y="6943597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1765953" y="6823538"/>
            <a:ext cx="240665" cy="167640"/>
          </a:xfrm>
          <a:custGeom>
            <a:avLst/>
            <a:gdLst/>
            <a:ahLst/>
            <a:cxnLst/>
            <a:rect l="l" t="t" r="r" b="b"/>
            <a:pathLst>
              <a:path w="240665" h="167640">
                <a:moveTo>
                  <a:pt x="240334" y="0"/>
                </a:moveTo>
                <a:lnTo>
                  <a:pt x="0" y="0"/>
                </a:lnTo>
                <a:lnTo>
                  <a:pt x="0" y="167220"/>
                </a:lnTo>
                <a:lnTo>
                  <a:pt x="180225" y="167220"/>
                </a:lnTo>
                <a:lnTo>
                  <a:pt x="240334" y="133045"/>
                </a:lnTo>
                <a:lnTo>
                  <a:pt x="240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1765953" y="6823538"/>
            <a:ext cx="240665" cy="167640"/>
          </a:xfrm>
          <a:custGeom>
            <a:avLst/>
            <a:gdLst/>
            <a:ahLst/>
            <a:cxnLst/>
            <a:rect l="l" t="t" r="r" b="b"/>
            <a:pathLst>
              <a:path w="240665" h="167640">
                <a:moveTo>
                  <a:pt x="240334" y="0"/>
                </a:moveTo>
                <a:lnTo>
                  <a:pt x="240334" y="133045"/>
                </a:lnTo>
                <a:lnTo>
                  <a:pt x="180225" y="167220"/>
                </a:lnTo>
                <a:lnTo>
                  <a:pt x="0" y="167220"/>
                </a:lnTo>
                <a:lnTo>
                  <a:pt x="0" y="0"/>
                </a:lnTo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1819597" y="6847490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585" y="0"/>
                </a:lnTo>
              </a:path>
            </a:pathLst>
          </a:custGeom>
          <a:ln w="19723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1819597" y="6873341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585" y="0"/>
                </a:lnTo>
              </a:path>
            </a:pathLst>
          </a:custGeom>
          <a:ln w="19710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1819597" y="6899179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585" y="0"/>
                </a:lnTo>
              </a:path>
            </a:pathLst>
          </a:custGeom>
          <a:ln w="19723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1819597" y="6925030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585" y="0"/>
                </a:lnTo>
              </a:path>
            </a:pathLst>
          </a:custGeom>
          <a:ln w="19735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1819597" y="6950868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585" y="0"/>
                </a:lnTo>
              </a:path>
            </a:pathLst>
          </a:custGeom>
          <a:ln w="19723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1946184" y="6950974"/>
            <a:ext cx="60325" cy="40005"/>
          </a:xfrm>
          <a:custGeom>
            <a:avLst/>
            <a:gdLst/>
            <a:ahLst/>
            <a:cxnLst/>
            <a:rect l="l" t="t" r="r" b="b"/>
            <a:pathLst>
              <a:path w="60325" h="40004">
                <a:moveTo>
                  <a:pt x="0" y="39789"/>
                </a:moveTo>
                <a:lnTo>
                  <a:pt x="25146" y="0"/>
                </a:lnTo>
                <a:lnTo>
                  <a:pt x="60109" y="5613"/>
                </a:lnTo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1714218" y="6616613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105" y="0"/>
                </a:lnTo>
              </a:path>
            </a:pathLst>
          </a:custGeom>
          <a:ln w="18707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1764929" y="6397706"/>
            <a:ext cx="240665" cy="227965"/>
          </a:xfrm>
          <a:custGeom>
            <a:avLst/>
            <a:gdLst/>
            <a:ahLst/>
            <a:cxnLst/>
            <a:rect l="l" t="t" r="r" b="b"/>
            <a:pathLst>
              <a:path w="240665" h="227965">
                <a:moveTo>
                  <a:pt x="240334" y="0"/>
                </a:moveTo>
                <a:lnTo>
                  <a:pt x="60109" y="0"/>
                </a:lnTo>
                <a:lnTo>
                  <a:pt x="0" y="57492"/>
                </a:lnTo>
                <a:lnTo>
                  <a:pt x="0" y="227774"/>
                </a:lnTo>
                <a:lnTo>
                  <a:pt x="240334" y="227774"/>
                </a:lnTo>
                <a:lnTo>
                  <a:pt x="240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1764929" y="6397706"/>
            <a:ext cx="240665" cy="227965"/>
          </a:xfrm>
          <a:custGeom>
            <a:avLst/>
            <a:gdLst/>
            <a:ahLst/>
            <a:cxnLst/>
            <a:rect l="l" t="t" r="r" b="b"/>
            <a:pathLst>
              <a:path w="240665" h="227965">
                <a:moveTo>
                  <a:pt x="0" y="227774"/>
                </a:moveTo>
                <a:lnTo>
                  <a:pt x="0" y="57492"/>
                </a:lnTo>
                <a:lnTo>
                  <a:pt x="60109" y="0"/>
                </a:lnTo>
                <a:lnTo>
                  <a:pt x="240334" y="0"/>
                </a:lnTo>
                <a:lnTo>
                  <a:pt x="240334" y="227774"/>
                </a:lnTo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1764922" y="6397699"/>
            <a:ext cx="60325" cy="67310"/>
          </a:xfrm>
          <a:custGeom>
            <a:avLst/>
            <a:gdLst/>
            <a:ahLst/>
            <a:cxnLst/>
            <a:rect l="l" t="t" r="r" b="b"/>
            <a:pathLst>
              <a:path w="60325" h="67310">
                <a:moveTo>
                  <a:pt x="60109" y="0"/>
                </a:moveTo>
                <a:lnTo>
                  <a:pt x="34963" y="66916"/>
                </a:lnTo>
                <a:lnTo>
                  <a:pt x="0" y="57492"/>
                </a:lnTo>
              </a:path>
            </a:pathLst>
          </a:custGeom>
          <a:ln w="3175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4555088" y="6597132"/>
            <a:ext cx="523240" cy="343535"/>
          </a:xfrm>
          <a:custGeom>
            <a:avLst/>
            <a:gdLst/>
            <a:ahLst/>
            <a:cxnLst/>
            <a:rect l="l" t="t" r="r" b="b"/>
            <a:pathLst>
              <a:path w="523240" h="343534">
                <a:moveTo>
                  <a:pt x="51777" y="0"/>
                </a:moveTo>
                <a:lnTo>
                  <a:pt x="38230" y="3779"/>
                </a:lnTo>
                <a:lnTo>
                  <a:pt x="28797" y="13662"/>
                </a:lnTo>
                <a:lnTo>
                  <a:pt x="0" y="123558"/>
                </a:lnTo>
                <a:lnTo>
                  <a:pt x="0" y="316839"/>
                </a:lnTo>
                <a:lnTo>
                  <a:pt x="3782" y="330389"/>
                </a:lnTo>
                <a:lnTo>
                  <a:pt x="13670" y="339816"/>
                </a:lnTo>
                <a:lnTo>
                  <a:pt x="496785" y="342976"/>
                </a:lnTo>
                <a:lnTo>
                  <a:pt x="510335" y="339198"/>
                </a:lnTo>
                <a:lnTo>
                  <a:pt x="519769" y="329317"/>
                </a:lnTo>
                <a:lnTo>
                  <a:pt x="522935" y="119456"/>
                </a:lnTo>
                <a:lnTo>
                  <a:pt x="497801" y="26149"/>
                </a:lnTo>
                <a:lnTo>
                  <a:pt x="494022" y="12602"/>
                </a:lnTo>
                <a:lnTo>
                  <a:pt x="484139" y="3169"/>
                </a:lnTo>
                <a:lnTo>
                  <a:pt x="51777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4555088" y="6597132"/>
            <a:ext cx="523240" cy="343535"/>
          </a:xfrm>
          <a:custGeom>
            <a:avLst/>
            <a:gdLst/>
            <a:ahLst/>
            <a:cxnLst/>
            <a:rect l="l" t="t" r="r" b="b"/>
            <a:pathLst>
              <a:path w="523240" h="343534">
                <a:moveTo>
                  <a:pt x="497801" y="26149"/>
                </a:moveTo>
                <a:lnTo>
                  <a:pt x="494022" y="12602"/>
                </a:lnTo>
                <a:lnTo>
                  <a:pt x="484139" y="3169"/>
                </a:lnTo>
                <a:lnTo>
                  <a:pt x="51777" y="0"/>
                </a:lnTo>
                <a:lnTo>
                  <a:pt x="38230" y="3779"/>
                </a:lnTo>
                <a:lnTo>
                  <a:pt x="28797" y="13662"/>
                </a:lnTo>
                <a:lnTo>
                  <a:pt x="0" y="123558"/>
                </a:lnTo>
                <a:lnTo>
                  <a:pt x="0" y="316839"/>
                </a:lnTo>
                <a:lnTo>
                  <a:pt x="3782" y="330389"/>
                </a:lnTo>
                <a:lnTo>
                  <a:pt x="13670" y="339816"/>
                </a:lnTo>
                <a:lnTo>
                  <a:pt x="496785" y="342976"/>
                </a:lnTo>
                <a:lnTo>
                  <a:pt x="510335" y="339198"/>
                </a:lnTo>
                <a:lnTo>
                  <a:pt x="519769" y="329317"/>
                </a:lnTo>
                <a:lnTo>
                  <a:pt x="522935" y="119456"/>
                </a:lnTo>
                <a:lnTo>
                  <a:pt x="497801" y="26149"/>
                </a:lnTo>
                <a:close/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4565855" y="6726327"/>
            <a:ext cx="500380" cy="200025"/>
          </a:xfrm>
          <a:custGeom>
            <a:avLst/>
            <a:gdLst/>
            <a:ahLst/>
            <a:cxnLst/>
            <a:rect l="l" t="t" r="r" b="b"/>
            <a:pathLst>
              <a:path w="500380" h="200025">
                <a:moveTo>
                  <a:pt x="493674" y="0"/>
                </a:moveTo>
                <a:lnTo>
                  <a:pt x="6184" y="0"/>
                </a:lnTo>
                <a:lnTo>
                  <a:pt x="0" y="6197"/>
                </a:lnTo>
                <a:lnTo>
                  <a:pt x="0" y="193751"/>
                </a:lnTo>
                <a:lnTo>
                  <a:pt x="6184" y="199936"/>
                </a:lnTo>
                <a:lnTo>
                  <a:pt x="493674" y="199936"/>
                </a:lnTo>
                <a:lnTo>
                  <a:pt x="499859" y="193751"/>
                </a:lnTo>
                <a:lnTo>
                  <a:pt x="499859" y="6197"/>
                </a:lnTo>
                <a:lnTo>
                  <a:pt x="493674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4565858" y="6853218"/>
            <a:ext cx="498475" cy="0"/>
          </a:xfrm>
          <a:custGeom>
            <a:avLst/>
            <a:gdLst/>
            <a:ahLst/>
            <a:cxnLst/>
            <a:rect l="l" t="t" r="r" b="b"/>
            <a:pathLst>
              <a:path w="498475">
                <a:moveTo>
                  <a:pt x="0" y="0"/>
                </a:moveTo>
                <a:lnTo>
                  <a:pt x="498309" y="0"/>
                </a:lnTo>
              </a:path>
            </a:pathLst>
          </a:custGeom>
          <a:ln w="58178">
            <a:solidFill>
              <a:srgbClr val="48484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4635492" y="6825195"/>
            <a:ext cx="363220" cy="181610"/>
          </a:xfrm>
          <a:custGeom>
            <a:avLst/>
            <a:gdLst/>
            <a:ahLst/>
            <a:cxnLst/>
            <a:rect l="l" t="t" r="r" b="b"/>
            <a:pathLst>
              <a:path w="363219" h="181609">
                <a:moveTo>
                  <a:pt x="363143" y="181051"/>
                </a:moveTo>
                <a:lnTo>
                  <a:pt x="0" y="181051"/>
                </a:lnTo>
                <a:lnTo>
                  <a:pt x="0" y="0"/>
                </a:lnTo>
                <a:lnTo>
                  <a:pt x="363143" y="0"/>
                </a:lnTo>
                <a:lnTo>
                  <a:pt x="363143" y="181051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4641213" y="6824840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95"/>
                </a:lnTo>
              </a:path>
            </a:pathLst>
          </a:custGeom>
          <a:ln w="1870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4641214" y="6821760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6054"/>
                </a:lnTo>
              </a:path>
            </a:pathLst>
          </a:custGeom>
          <a:ln w="24866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4650949" y="6456959"/>
            <a:ext cx="320675" cy="151130"/>
          </a:xfrm>
          <a:custGeom>
            <a:avLst/>
            <a:gdLst/>
            <a:ahLst/>
            <a:cxnLst/>
            <a:rect l="l" t="t" r="r" b="b"/>
            <a:pathLst>
              <a:path w="320675" h="151129">
                <a:moveTo>
                  <a:pt x="320433" y="150939"/>
                </a:moveTo>
                <a:lnTo>
                  <a:pt x="0" y="150939"/>
                </a:lnTo>
                <a:lnTo>
                  <a:pt x="0" y="0"/>
                </a:lnTo>
                <a:lnTo>
                  <a:pt x="320433" y="0"/>
                </a:lnTo>
                <a:lnTo>
                  <a:pt x="320433" y="15093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4650942" y="6456955"/>
            <a:ext cx="320675" cy="151130"/>
          </a:xfrm>
          <a:custGeom>
            <a:avLst/>
            <a:gdLst/>
            <a:ahLst/>
            <a:cxnLst/>
            <a:rect l="l" t="t" r="r" b="b"/>
            <a:pathLst>
              <a:path w="320675" h="151129">
                <a:moveTo>
                  <a:pt x="320433" y="150939"/>
                </a:moveTo>
                <a:lnTo>
                  <a:pt x="0" y="150939"/>
                </a:lnTo>
                <a:lnTo>
                  <a:pt x="0" y="0"/>
                </a:lnTo>
                <a:lnTo>
                  <a:pt x="320433" y="0"/>
                </a:lnTo>
                <a:lnTo>
                  <a:pt x="320433" y="150939"/>
                </a:lnTo>
                <a:close/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4993931" y="6824840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95"/>
                </a:lnTo>
              </a:path>
            </a:pathLst>
          </a:custGeom>
          <a:ln w="1870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4993935" y="6821760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6054"/>
                </a:lnTo>
              </a:path>
            </a:pathLst>
          </a:custGeom>
          <a:ln w="24866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5016847" y="6708330"/>
            <a:ext cx="15875" cy="31115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0" y="30683"/>
                </a:moveTo>
                <a:lnTo>
                  <a:pt x="15328" y="30683"/>
                </a:lnTo>
                <a:lnTo>
                  <a:pt x="15328" y="0"/>
                </a:lnTo>
                <a:lnTo>
                  <a:pt x="0" y="0"/>
                </a:lnTo>
                <a:lnTo>
                  <a:pt x="0" y="30683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4991956" y="6708330"/>
            <a:ext cx="15875" cy="31115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0" y="30683"/>
                </a:moveTo>
                <a:lnTo>
                  <a:pt x="15328" y="30683"/>
                </a:lnTo>
                <a:lnTo>
                  <a:pt x="15328" y="0"/>
                </a:lnTo>
                <a:lnTo>
                  <a:pt x="0" y="0"/>
                </a:lnTo>
                <a:lnTo>
                  <a:pt x="0" y="30683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4967052" y="6708330"/>
            <a:ext cx="15875" cy="31115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0" y="30683"/>
                </a:moveTo>
                <a:lnTo>
                  <a:pt x="15328" y="30683"/>
                </a:lnTo>
                <a:lnTo>
                  <a:pt x="15328" y="0"/>
                </a:lnTo>
                <a:lnTo>
                  <a:pt x="0" y="0"/>
                </a:lnTo>
                <a:lnTo>
                  <a:pt x="0" y="30683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5016847" y="6708330"/>
            <a:ext cx="15875" cy="8890"/>
          </a:xfrm>
          <a:custGeom>
            <a:avLst/>
            <a:gdLst/>
            <a:ahLst/>
            <a:cxnLst/>
            <a:rect l="l" t="t" r="r" b="b"/>
            <a:pathLst>
              <a:path w="15875" h="8890">
                <a:moveTo>
                  <a:pt x="0" y="8559"/>
                </a:moveTo>
                <a:lnTo>
                  <a:pt x="15328" y="8559"/>
                </a:lnTo>
                <a:lnTo>
                  <a:pt x="15328" y="0"/>
                </a:lnTo>
                <a:lnTo>
                  <a:pt x="0" y="0"/>
                </a:lnTo>
                <a:lnTo>
                  <a:pt x="0" y="8559"/>
                </a:lnTo>
                <a:close/>
              </a:path>
            </a:pathLst>
          </a:custGeom>
          <a:solidFill>
            <a:srgbClr val="63FF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4991956" y="6708330"/>
            <a:ext cx="15875" cy="8890"/>
          </a:xfrm>
          <a:custGeom>
            <a:avLst/>
            <a:gdLst/>
            <a:ahLst/>
            <a:cxnLst/>
            <a:rect l="l" t="t" r="r" b="b"/>
            <a:pathLst>
              <a:path w="15875" h="8890">
                <a:moveTo>
                  <a:pt x="0" y="8559"/>
                </a:moveTo>
                <a:lnTo>
                  <a:pt x="15328" y="8559"/>
                </a:lnTo>
                <a:lnTo>
                  <a:pt x="15328" y="0"/>
                </a:lnTo>
                <a:lnTo>
                  <a:pt x="0" y="0"/>
                </a:lnTo>
                <a:lnTo>
                  <a:pt x="0" y="8559"/>
                </a:lnTo>
                <a:close/>
              </a:path>
            </a:pathLst>
          </a:custGeom>
          <a:solidFill>
            <a:srgbClr val="FF717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4967052" y="6708330"/>
            <a:ext cx="15875" cy="8890"/>
          </a:xfrm>
          <a:custGeom>
            <a:avLst/>
            <a:gdLst/>
            <a:ahLst/>
            <a:cxnLst/>
            <a:rect l="l" t="t" r="r" b="b"/>
            <a:pathLst>
              <a:path w="15875" h="8890">
                <a:moveTo>
                  <a:pt x="0" y="8559"/>
                </a:moveTo>
                <a:lnTo>
                  <a:pt x="15328" y="8559"/>
                </a:lnTo>
                <a:lnTo>
                  <a:pt x="15328" y="0"/>
                </a:lnTo>
                <a:lnTo>
                  <a:pt x="0" y="0"/>
                </a:lnTo>
                <a:lnTo>
                  <a:pt x="0" y="855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4555598" y="6695045"/>
            <a:ext cx="522605" cy="21590"/>
          </a:xfrm>
          <a:custGeom>
            <a:avLst/>
            <a:gdLst/>
            <a:ahLst/>
            <a:cxnLst/>
            <a:rect l="l" t="t" r="r" b="b"/>
            <a:pathLst>
              <a:path w="522605" h="21590">
                <a:moveTo>
                  <a:pt x="0" y="21543"/>
                </a:moveTo>
                <a:lnTo>
                  <a:pt x="11866" y="5897"/>
                </a:lnTo>
                <a:lnTo>
                  <a:pt x="24163" y="560"/>
                </a:lnTo>
                <a:lnTo>
                  <a:pt x="489089" y="4"/>
                </a:lnTo>
                <a:lnTo>
                  <a:pt x="511520" y="0"/>
                </a:lnTo>
                <a:lnTo>
                  <a:pt x="520618" y="4478"/>
                </a:lnTo>
                <a:lnTo>
                  <a:pt x="522404" y="17331"/>
                </a:lnTo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4696236" y="6989102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639" y="0"/>
                </a:lnTo>
              </a:path>
            </a:pathLst>
          </a:custGeom>
          <a:ln w="6695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4696237" y="6968912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4696237" y="6962588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4696237" y="6956256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4696236" y="6949287"/>
            <a:ext cx="240665" cy="54610"/>
          </a:xfrm>
          <a:custGeom>
            <a:avLst/>
            <a:gdLst/>
            <a:ahLst/>
            <a:cxnLst/>
            <a:rect l="l" t="t" r="r" b="b"/>
            <a:pathLst>
              <a:path w="240665" h="54609">
                <a:moveTo>
                  <a:pt x="0" y="54305"/>
                </a:moveTo>
                <a:lnTo>
                  <a:pt x="240639" y="54305"/>
                </a:lnTo>
                <a:lnTo>
                  <a:pt x="240639" y="0"/>
                </a:lnTo>
                <a:lnTo>
                  <a:pt x="0" y="0"/>
                </a:lnTo>
                <a:lnTo>
                  <a:pt x="0" y="543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4696237" y="6949922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4696236" y="6942963"/>
            <a:ext cx="240665" cy="54610"/>
          </a:xfrm>
          <a:custGeom>
            <a:avLst/>
            <a:gdLst/>
            <a:ahLst/>
            <a:cxnLst/>
            <a:rect l="l" t="t" r="r" b="b"/>
            <a:pathLst>
              <a:path w="240665" h="54609">
                <a:moveTo>
                  <a:pt x="0" y="54305"/>
                </a:moveTo>
                <a:lnTo>
                  <a:pt x="240639" y="54305"/>
                </a:lnTo>
                <a:lnTo>
                  <a:pt x="240639" y="0"/>
                </a:lnTo>
                <a:lnTo>
                  <a:pt x="0" y="0"/>
                </a:lnTo>
                <a:lnTo>
                  <a:pt x="0" y="543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4696237" y="6943597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4696518" y="6823538"/>
            <a:ext cx="240665" cy="167640"/>
          </a:xfrm>
          <a:custGeom>
            <a:avLst/>
            <a:gdLst/>
            <a:ahLst/>
            <a:cxnLst/>
            <a:rect l="l" t="t" r="r" b="b"/>
            <a:pathLst>
              <a:path w="240665" h="167640">
                <a:moveTo>
                  <a:pt x="240334" y="0"/>
                </a:moveTo>
                <a:lnTo>
                  <a:pt x="0" y="0"/>
                </a:lnTo>
                <a:lnTo>
                  <a:pt x="0" y="167220"/>
                </a:lnTo>
                <a:lnTo>
                  <a:pt x="180225" y="167220"/>
                </a:lnTo>
                <a:lnTo>
                  <a:pt x="240334" y="133045"/>
                </a:lnTo>
                <a:lnTo>
                  <a:pt x="240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4696518" y="6823538"/>
            <a:ext cx="240665" cy="167640"/>
          </a:xfrm>
          <a:custGeom>
            <a:avLst/>
            <a:gdLst/>
            <a:ahLst/>
            <a:cxnLst/>
            <a:rect l="l" t="t" r="r" b="b"/>
            <a:pathLst>
              <a:path w="240665" h="167640">
                <a:moveTo>
                  <a:pt x="240334" y="0"/>
                </a:moveTo>
                <a:lnTo>
                  <a:pt x="240334" y="133045"/>
                </a:lnTo>
                <a:lnTo>
                  <a:pt x="180225" y="167220"/>
                </a:lnTo>
                <a:lnTo>
                  <a:pt x="0" y="167220"/>
                </a:lnTo>
                <a:lnTo>
                  <a:pt x="0" y="0"/>
                </a:lnTo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4750174" y="6847490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585" y="0"/>
                </a:lnTo>
              </a:path>
            </a:pathLst>
          </a:custGeom>
          <a:ln w="19723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4750174" y="6873341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585" y="0"/>
                </a:lnTo>
              </a:path>
            </a:pathLst>
          </a:custGeom>
          <a:ln w="19710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4750174" y="6925030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585" y="0"/>
                </a:lnTo>
              </a:path>
            </a:pathLst>
          </a:custGeom>
          <a:ln w="19735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4750174" y="6950868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585" y="0"/>
                </a:lnTo>
              </a:path>
            </a:pathLst>
          </a:custGeom>
          <a:ln w="19723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4876752" y="6950974"/>
            <a:ext cx="60325" cy="40005"/>
          </a:xfrm>
          <a:custGeom>
            <a:avLst/>
            <a:gdLst/>
            <a:ahLst/>
            <a:cxnLst/>
            <a:rect l="l" t="t" r="r" b="b"/>
            <a:pathLst>
              <a:path w="60325" h="40004">
                <a:moveTo>
                  <a:pt x="0" y="39789"/>
                </a:moveTo>
                <a:lnTo>
                  <a:pt x="25146" y="0"/>
                </a:lnTo>
                <a:lnTo>
                  <a:pt x="60109" y="5613"/>
                </a:lnTo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4644785" y="6616613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105" y="0"/>
                </a:lnTo>
              </a:path>
            </a:pathLst>
          </a:custGeom>
          <a:ln w="18707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4695496" y="6397706"/>
            <a:ext cx="240665" cy="227965"/>
          </a:xfrm>
          <a:custGeom>
            <a:avLst/>
            <a:gdLst/>
            <a:ahLst/>
            <a:cxnLst/>
            <a:rect l="l" t="t" r="r" b="b"/>
            <a:pathLst>
              <a:path w="240665" h="227965">
                <a:moveTo>
                  <a:pt x="240334" y="0"/>
                </a:moveTo>
                <a:lnTo>
                  <a:pt x="60109" y="0"/>
                </a:lnTo>
                <a:lnTo>
                  <a:pt x="0" y="57492"/>
                </a:lnTo>
                <a:lnTo>
                  <a:pt x="0" y="227774"/>
                </a:lnTo>
                <a:lnTo>
                  <a:pt x="240334" y="227774"/>
                </a:lnTo>
                <a:lnTo>
                  <a:pt x="240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4695496" y="6397706"/>
            <a:ext cx="240665" cy="227965"/>
          </a:xfrm>
          <a:custGeom>
            <a:avLst/>
            <a:gdLst/>
            <a:ahLst/>
            <a:cxnLst/>
            <a:rect l="l" t="t" r="r" b="b"/>
            <a:pathLst>
              <a:path w="240665" h="227965">
                <a:moveTo>
                  <a:pt x="0" y="227774"/>
                </a:moveTo>
                <a:lnTo>
                  <a:pt x="0" y="57492"/>
                </a:lnTo>
                <a:lnTo>
                  <a:pt x="60109" y="0"/>
                </a:lnTo>
                <a:lnTo>
                  <a:pt x="240334" y="0"/>
                </a:lnTo>
                <a:lnTo>
                  <a:pt x="240334" y="227774"/>
                </a:lnTo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4695490" y="6397699"/>
            <a:ext cx="60325" cy="67310"/>
          </a:xfrm>
          <a:custGeom>
            <a:avLst/>
            <a:gdLst/>
            <a:ahLst/>
            <a:cxnLst/>
            <a:rect l="l" t="t" r="r" b="b"/>
            <a:pathLst>
              <a:path w="60325" h="67310">
                <a:moveTo>
                  <a:pt x="60109" y="0"/>
                </a:moveTo>
                <a:lnTo>
                  <a:pt x="34963" y="66916"/>
                </a:lnTo>
                <a:lnTo>
                  <a:pt x="0" y="57492"/>
                </a:lnTo>
              </a:path>
            </a:pathLst>
          </a:custGeom>
          <a:ln w="3175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181888" y="5904899"/>
            <a:ext cx="523240" cy="343535"/>
          </a:xfrm>
          <a:custGeom>
            <a:avLst/>
            <a:gdLst/>
            <a:ahLst/>
            <a:cxnLst/>
            <a:rect l="l" t="t" r="r" b="b"/>
            <a:pathLst>
              <a:path w="523239" h="343535">
                <a:moveTo>
                  <a:pt x="51777" y="0"/>
                </a:moveTo>
                <a:lnTo>
                  <a:pt x="38230" y="3779"/>
                </a:lnTo>
                <a:lnTo>
                  <a:pt x="28797" y="13662"/>
                </a:lnTo>
                <a:lnTo>
                  <a:pt x="0" y="123558"/>
                </a:lnTo>
                <a:lnTo>
                  <a:pt x="0" y="316839"/>
                </a:lnTo>
                <a:lnTo>
                  <a:pt x="3779" y="330389"/>
                </a:lnTo>
                <a:lnTo>
                  <a:pt x="13664" y="339816"/>
                </a:lnTo>
                <a:lnTo>
                  <a:pt x="496773" y="342976"/>
                </a:lnTo>
                <a:lnTo>
                  <a:pt x="510328" y="339198"/>
                </a:lnTo>
                <a:lnTo>
                  <a:pt x="519759" y="329317"/>
                </a:lnTo>
                <a:lnTo>
                  <a:pt x="522922" y="119456"/>
                </a:lnTo>
                <a:lnTo>
                  <a:pt x="497801" y="26149"/>
                </a:lnTo>
                <a:lnTo>
                  <a:pt x="494022" y="12602"/>
                </a:lnTo>
                <a:lnTo>
                  <a:pt x="484139" y="3169"/>
                </a:lnTo>
                <a:lnTo>
                  <a:pt x="51777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181888" y="5904899"/>
            <a:ext cx="523240" cy="343535"/>
          </a:xfrm>
          <a:custGeom>
            <a:avLst/>
            <a:gdLst/>
            <a:ahLst/>
            <a:cxnLst/>
            <a:rect l="l" t="t" r="r" b="b"/>
            <a:pathLst>
              <a:path w="523239" h="343535">
                <a:moveTo>
                  <a:pt x="497801" y="26149"/>
                </a:moveTo>
                <a:lnTo>
                  <a:pt x="494022" y="12602"/>
                </a:lnTo>
                <a:lnTo>
                  <a:pt x="484139" y="3169"/>
                </a:lnTo>
                <a:lnTo>
                  <a:pt x="51777" y="0"/>
                </a:lnTo>
                <a:lnTo>
                  <a:pt x="38230" y="3779"/>
                </a:lnTo>
                <a:lnTo>
                  <a:pt x="28797" y="13662"/>
                </a:lnTo>
                <a:lnTo>
                  <a:pt x="0" y="123558"/>
                </a:lnTo>
                <a:lnTo>
                  <a:pt x="0" y="316839"/>
                </a:lnTo>
                <a:lnTo>
                  <a:pt x="3779" y="330389"/>
                </a:lnTo>
                <a:lnTo>
                  <a:pt x="13664" y="339816"/>
                </a:lnTo>
                <a:lnTo>
                  <a:pt x="496773" y="342976"/>
                </a:lnTo>
                <a:lnTo>
                  <a:pt x="510328" y="339198"/>
                </a:lnTo>
                <a:lnTo>
                  <a:pt x="519759" y="329317"/>
                </a:lnTo>
                <a:lnTo>
                  <a:pt x="522922" y="119456"/>
                </a:lnTo>
                <a:lnTo>
                  <a:pt x="497801" y="26149"/>
                </a:lnTo>
                <a:close/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192650" y="6034096"/>
            <a:ext cx="500380" cy="200025"/>
          </a:xfrm>
          <a:custGeom>
            <a:avLst/>
            <a:gdLst/>
            <a:ahLst/>
            <a:cxnLst/>
            <a:rect l="l" t="t" r="r" b="b"/>
            <a:pathLst>
              <a:path w="500379" h="200025">
                <a:moveTo>
                  <a:pt x="493661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193751"/>
                </a:lnTo>
                <a:lnTo>
                  <a:pt x="6197" y="199936"/>
                </a:lnTo>
                <a:lnTo>
                  <a:pt x="493661" y="199936"/>
                </a:lnTo>
                <a:lnTo>
                  <a:pt x="499859" y="193751"/>
                </a:lnTo>
                <a:lnTo>
                  <a:pt x="499859" y="6197"/>
                </a:lnTo>
                <a:lnTo>
                  <a:pt x="493661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192648" y="6160979"/>
            <a:ext cx="498475" cy="0"/>
          </a:xfrm>
          <a:custGeom>
            <a:avLst/>
            <a:gdLst/>
            <a:ahLst/>
            <a:cxnLst/>
            <a:rect l="l" t="t" r="r" b="b"/>
            <a:pathLst>
              <a:path w="498475">
                <a:moveTo>
                  <a:pt x="0" y="0"/>
                </a:moveTo>
                <a:lnTo>
                  <a:pt x="498322" y="0"/>
                </a:lnTo>
              </a:path>
            </a:pathLst>
          </a:custGeom>
          <a:ln w="58178">
            <a:solidFill>
              <a:srgbClr val="48484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262295" y="6132969"/>
            <a:ext cx="363220" cy="181610"/>
          </a:xfrm>
          <a:custGeom>
            <a:avLst/>
            <a:gdLst/>
            <a:ahLst/>
            <a:cxnLst/>
            <a:rect l="l" t="t" r="r" b="b"/>
            <a:pathLst>
              <a:path w="363220" h="181610">
                <a:moveTo>
                  <a:pt x="363131" y="181051"/>
                </a:moveTo>
                <a:lnTo>
                  <a:pt x="0" y="181051"/>
                </a:lnTo>
                <a:lnTo>
                  <a:pt x="0" y="0"/>
                </a:lnTo>
                <a:lnTo>
                  <a:pt x="363131" y="0"/>
                </a:lnTo>
                <a:lnTo>
                  <a:pt x="363131" y="181051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268017" y="6132601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895"/>
                </a:lnTo>
              </a:path>
            </a:pathLst>
          </a:custGeom>
          <a:ln w="1870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268013" y="6129525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6054"/>
                </a:lnTo>
              </a:path>
            </a:pathLst>
          </a:custGeom>
          <a:ln w="24866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277751" y="5764720"/>
            <a:ext cx="320675" cy="151130"/>
          </a:xfrm>
          <a:custGeom>
            <a:avLst/>
            <a:gdLst/>
            <a:ahLst/>
            <a:cxnLst/>
            <a:rect l="l" t="t" r="r" b="b"/>
            <a:pathLst>
              <a:path w="320675" h="151129">
                <a:moveTo>
                  <a:pt x="320421" y="150939"/>
                </a:moveTo>
                <a:lnTo>
                  <a:pt x="0" y="150939"/>
                </a:lnTo>
                <a:lnTo>
                  <a:pt x="0" y="0"/>
                </a:lnTo>
                <a:lnTo>
                  <a:pt x="320421" y="0"/>
                </a:lnTo>
                <a:lnTo>
                  <a:pt x="320421" y="15093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277756" y="5764720"/>
            <a:ext cx="320675" cy="151130"/>
          </a:xfrm>
          <a:custGeom>
            <a:avLst/>
            <a:gdLst/>
            <a:ahLst/>
            <a:cxnLst/>
            <a:rect l="l" t="t" r="r" b="b"/>
            <a:pathLst>
              <a:path w="320675" h="151129">
                <a:moveTo>
                  <a:pt x="320421" y="150939"/>
                </a:moveTo>
                <a:lnTo>
                  <a:pt x="0" y="150939"/>
                </a:lnTo>
                <a:lnTo>
                  <a:pt x="0" y="0"/>
                </a:lnTo>
                <a:lnTo>
                  <a:pt x="320421" y="0"/>
                </a:lnTo>
                <a:lnTo>
                  <a:pt x="320421" y="150939"/>
                </a:lnTo>
                <a:close/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620734" y="6132601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895"/>
                </a:lnTo>
              </a:path>
            </a:pathLst>
          </a:custGeom>
          <a:ln w="1870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620734" y="6129525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6054"/>
                </a:lnTo>
              </a:path>
            </a:pathLst>
          </a:custGeom>
          <a:ln w="24866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643638" y="6016104"/>
            <a:ext cx="15875" cy="31115"/>
          </a:xfrm>
          <a:custGeom>
            <a:avLst/>
            <a:gdLst/>
            <a:ahLst/>
            <a:cxnLst/>
            <a:rect l="l" t="t" r="r" b="b"/>
            <a:pathLst>
              <a:path w="15875" h="31114">
                <a:moveTo>
                  <a:pt x="0" y="30683"/>
                </a:moveTo>
                <a:lnTo>
                  <a:pt x="15328" y="30683"/>
                </a:lnTo>
                <a:lnTo>
                  <a:pt x="15328" y="0"/>
                </a:lnTo>
                <a:lnTo>
                  <a:pt x="0" y="0"/>
                </a:lnTo>
                <a:lnTo>
                  <a:pt x="0" y="30683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618746" y="6016104"/>
            <a:ext cx="15875" cy="31115"/>
          </a:xfrm>
          <a:custGeom>
            <a:avLst/>
            <a:gdLst/>
            <a:ahLst/>
            <a:cxnLst/>
            <a:rect l="l" t="t" r="r" b="b"/>
            <a:pathLst>
              <a:path w="15875" h="31114">
                <a:moveTo>
                  <a:pt x="0" y="30683"/>
                </a:moveTo>
                <a:lnTo>
                  <a:pt x="15328" y="30683"/>
                </a:lnTo>
                <a:lnTo>
                  <a:pt x="15328" y="0"/>
                </a:lnTo>
                <a:lnTo>
                  <a:pt x="0" y="0"/>
                </a:lnTo>
                <a:lnTo>
                  <a:pt x="0" y="30683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593841" y="6016104"/>
            <a:ext cx="15875" cy="31115"/>
          </a:xfrm>
          <a:custGeom>
            <a:avLst/>
            <a:gdLst/>
            <a:ahLst/>
            <a:cxnLst/>
            <a:rect l="l" t="t" r="r" b="b"/>
            <a:pathLst>
              <a:path w="15875" h="31114">
                <a:moveTo>
                  <a:pt x="0" y="30683"/>
                </a:moveTo>
                <a:lnTo>
                  <a:pt x="15328" y="30683"/>
                </a:lnTo>
                <a:lnTo>
                  <a:pt x="15328" y="0"/>
                </a:lnTo>
                <a:lnTo>
                  <a:pt x="0" y="0"/>
                </a:lnTo>
                <a:lnTo>
                  <a:pt x="0" y="30683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643638" y="6016104"/>
            <a:ext cx="15875" cy="8890"/>
          </a:xfrm>
          <a:custGeom>
            <a:avLst/>
            <a:gdLst/>
            <a:ahLst/>
            <a:cxnLst/>
            <a:rect l="l" t="t" r="r" b="b"/>
            <a:pathLst>
              <a:path w="15875" h="8889">
                <a:moveTo>
                  <a:pt x="0" y="8559"/>
                </a:moveTo>
                <a:lnTo>
                  <a:pt x="15328" y="8559"/>
                </a:lnTo>
                <a:lnTo>
                  <a:pt x="15328" y="0"/>
                </a:lnTo>
                <a:lnTo>
                  <a:pt x="0" y="0"/>
                </a:lnTo>
                <a:lnTo>
                  <a:pt x="0" y="8559"/>
                </a:lnTo>
                <a:close/>
              </a:path>
            </a:pathLst>
          </a:custGeom>
          <a:solidFill>
            <a:srgbClr val="63FF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618746" y="6016104"/>
            <a:ext cx="15875" cy="8890"/>
          </a:xfrm>
          <a:custGeom>
            <a:avLst/>
            <a:gdLst/>
            <a:ahLst/>
            <a:cxnLst/>
            <a:rect l="l" t="t" r="r" b="b"/>
            <a:pathLst>
              <a:path w="15875" h="8889">
                <a:moveTo>
                  <a:pt x="0" y="8559"/>
                </a:moveTo>
                <a:lnTo>
                  <a:pt x="15328" y="8559"/>
                </a:lnTo>
                <a:lnTo>
                  <a:pt x="15328" y="0"/>
                </a:lnTo>
                <a:lnTo>
                  <a:pt x="0" y="0"/>
                </a:lnTo>
                <a:lnTo>
                  <a:pt x="0" y="8559"/>
                </a:lnTo>
                <a:close/>
              </a:path>
            </a:pathLst>
          </a:custGeom>
          <a:solidFill>
            <a:srgbClr val="FF717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593841" y="6016104"/>
            <a:ext cx="15875" cy="8890"/>
          </a:xfrm>
          <a:custGeom>
            <a:avLst/>
            <a:gdLst/>
            <a:ahLst/>
            <a:cxnLst/>
            <a:rect l="l" t="t" r="r" b="b"/>
            <a:pathLst>
              <a:path w="15875" h="8889">
                <a:moveTo>
                  <a:pt x="0" y="8559"/>
                </a:moveTo>
                <a:lnTo>
                  <a:pt x="15328" y="8559"/>
                </a:lnTo>
                <a:lnTo>
                  <a:pt x="15328" y="0"/>
                </a:lnTo>
                <a:lnTo>
                  <a:pt x="0" y="0"/>
                </a:lnTo>
                <a:lnTo>
                  <a:pt x="0" y="855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182393" y="6002811"/>
            <a:ext cx="522605" cy="21590"/>
          </a:xfrm>
          <a:custGeom>
            <a:avLst/>
            <a:gdLst/>
            <a:ahLst/>
            <a:cxnLst/>
            <a:rect l="l" t="t" r="r" b="b"/>
            <a:pathLst>
              <a:path w="522604" h="21589">
                <a:moveTo>
                  <a:pt x="0" y="21543"/>
                </a:moveTo>
                <a:lnTo>
                  <a:pt x="11866" y="5894"/>
                </a:lnTo>
                <a:lnTo>
                  <a:pt x="24159" y="559"/>
                </a:lnTo>
                <a:lnTo>
                  <a:pt x="489089" y="4"/>
                </a:lnTo>
                <a:lnTo>
                  <a:pt x="511520" y="0"/>
                </a:lnTo>
                <a:lnTo>
                  <a:pt x="520618" y="4478"/>
                </a:lnTo>
                <a:lnTo>
                  <a:pt x="522404" y="17331"/>
                </a:lnTo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323039" y="6296869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4">
                <a:moveTo>
                  <a:pt x="0" y="0"/>
                </a:moveTo>
                <a:lnTo>
                  <a:pt x="240639" y="0"/>
                </a:lnTo>
              </a:path>
            </a:pathLst>
          </a:custGeom>
          <a:ln w="6696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323035" y="6276679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4" h="53339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323035" y="6270354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4" h="53339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323035" y="6264021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4" h="53339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323039" y="6281039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4">
                <a:moveTo>
                  <a:pt x="0" y="0"/>
                </a:moveTo>
                <a:lnTo>
                  <a:pt x="240639" y="0"/>
                </a:lnTo>
              </a:path>
            </a:pathLst>
          </a:custGeom>
          <a:ln w="6062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323035" y="6257687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4" h="53339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323035" y="6251362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4" h="53339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323315" y="6131304"/>
            <a:ext cx="240665" cy="167640"/>
          </a:xfrm>
          <a:custGeom>
            <a:avLst/>
            <a:gdLst/>
            <a:ahLst/>
            <a:cxnLst/>
            <a:rect l="l" t="t" r="r" b="b"/>
            <a:pathLst>
              <a:path w="240664" h="167639">
                <a:moveTo>
                  <a:pt x="240334" y="0"/>
                </a:moveTo>
                <a:lnTo>
                  <a:pt x="0" y="0"/>
                </a:lnTo>
                <a:lnTo>
                  <a:pt x="0" y="167220"/>
                </a:lnTo>
                <a:lnTo>
                  <a:pt x="180225" y="167220"/>
                </a:lnTo>
                <a:lnTo>
                  <a:pt x="240334" y="133045"/>
                </a:lnTo>
                <a:lnTo>
                  <a:pt x="240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323315" y="6131304"/>
            <a:ext cx="240665" cy="167640"/>
          </a:xfrm>
          <a:custGeom>
            <a:avLst/>
            <a:gdLst/>
            <a:ahLst/>
            <a:cxnLst/>
            <a:rect l="l" t="t" r="r" b="b"/>
            <a:pathLst>
              <a:path w="240664" h="167639">
                <a:moveTo>
                  <a:pt x="240334" y="0"/>
                </a:moveTo>
                <a:lnTo>
                  <a:pt x="240334" y="133045"/>
                </a:lnTo>
                <a:lnTo>
                  <a:pt x="180225" y="167220"/>
                </a:lnTo>
                <a:lnTo>
                  <a:pt x="0" y="167220"/>
                </a:lnTo>
                <a:lnTo>
                  <a:pt x="0" y="0"/>
                </a:lnTo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376951" y="6181109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97" y="0"/>
                </a:lnTo>
              </a:path>
            </a:pathLst>
          </a:custGeom>
          <a:ln w="19723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376951" y="6232798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97" y="0"/>
                </a:lnTo>
              </a:path>
            </a:pathLst>
          </a:custGeom>
          <a:ln w="19723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376951" y="6258636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97" y="0"/>
                </a:lnTo>
              </a:path>
            </a:pathLst>
          </a:custGeom>
          <a:ln w="19735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503548" y="6258741"/>
            <a:ext cx="60325" cy="40005"/>
          </a:xfrm>
          <a:custGeom>
            <a:avLst/>
            <a:gdLst/>
            <a:ahLst/>
            <a:cxnLst/>
            <a:rect l="l" t="t" r="r" b="b"/>
            <a:pathLst>
              <a:path w="60325" h="40004">
                <a:moveTo>
                  <a:pt x="0" y="39789"/>
                </a:moveTo>
                <a:lnTo>
                  <a:pt x="25146" y="0"/>
                </a:lnTo>
                <a:lnTo>
                  <a:pt x="60109" y="5613"/>
                </a:lnTo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271584" y="5924379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105" y="0"/>
                </a:lnTo>
              </a:path>
            </a:pathLst>
          </a:custGeom>
          <a:ln w="18707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322291" y="5705473"/>
            <a:ext cx="240665" cy="227965"/>
          </a:xfrm>
          <a:custGeom>
            <a:avLst/>
            <a:gdLst/>
            <a:ahLst/>
            <a:cxnLst/>
            <a:rect l="l" t="t" r="r" b="b"/>
            <a:pathLst>
              <a:path w="240664" h="227964">
                <a:moveTo>
                  <a:pt x="240334" y="0"/>
                </a:moveTo>
                <a:lnTo>
                  <a:pt x="60109" y="0"/>
                </a:lnTo>
                <a:lnTo>
                  <a:pt x="0" y="57492"/>
                </a:lnTo>
                <a:lnTo>
                  <a:pt x="0" y="227774"/>
                </a:lnTo>
                <a:lnTo>
                  <a:pt x="240334" y="227774"/>
                </a:lnTo>
                <a:lnTo>
                  <a:pt x="240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322291" y="5705473"/>
            <a:ext cx="240665" cy="227965"/>
          </a:xfrm>
          <a:custGeom>
            <a:avLst/>
            <a:gdLst/>
            <a:ahLst/>
            <a:cxnLst/>
            <a:rect l="l" t="t" r="r" b="b"/>
            <a:pathLst>
              <a:path w="240664" h="227964">
                <a:moveTo>
                  <a:pt x="0" y="227774"/>
                </a:moveTo>
                <a:lnTo>
                  <a:pt x="0" y="57492"/>
                </a:lnTo>
                <a:lnTo>
                  <a:pt x="60109" y="0"/>
                </a:lnTo>
                <a:lnTo>
                  <a:pt x="240334" y="0"/>
                </a:lnTo>
                <a:lnTo>
                  <a:pt x="240334" y="227774"/>
                </a:lnTo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322284" y="5705467"/>
            <a:ext cx="60325" cy="67310"/>
          </a:xfrm>
          <a:custGeom>
            <a:avLst/>
            <a:gdLst/>
            <a:ahLst/>
            <a:cxnLst/>
            <a:rect l="l" t="t" r="r" b="b"/>
            <a:pathLst>
              <a:path w="60325" h="67310">
                <a:moveTo>
                  <a:pt x="60109" y="0"/>
                </a:moveTo>
                <a:lnTo>
                  <a:pt x="34963" y="66916"/>
                </a:lnTo>
                <a:lnTo>
                  <a:pt x="0" y="57492"/>
                </a:lnTo>
              </a:path>
            </a:pathLst>
          </a:custGeom>
          <a:ln w="3175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9262813" y="6546332"/>
            <a:ext cx="523240" cy="343535"/>
          </a:xfrm>
          <a:custGeom>
            <a:avLst/>
            <a:gdLst/>
            <a:ahLst/>
            <a:cxnLst/>
            <a:rect l="l" t="t" r="r" b="b"/>
            <a:pathLst>
              <a:path w="523240" h="343534">
                <a:moveTo>
                  <a:pt x="51777" y="0"/>
                </a:moveTo>
                <a:lnTo>
                  <a:pt x="38230" y="3779"/>
                </a:lnTo>
                <a:lnTo>
                  <a:pt x="28797" y="13662"/>
                </a:lnTo>
                <a:lnTo>
                  <a:pt x="0" y="123558"/>
                </a:lnTo>
                <a:lnTo>
                  <a:pt x="0" y="316839"/>
                </a:lnTo>
                <a:lnTo>
                  <a:pt x="3781" y="330386"/>
                </a:lnTo>
                <a:lnTo>
                  <a:pt x="13668" y="339813"/>
                </a:lnTo>
                <a:lnTo>
                  <a:pt x="496785" y="342976"/>
                </a:lnTo>
                <a:lnTo>
                  <a:pt x="510335" y="339198"/>
                </a:lnTo>
                <a:lnTo>
                  <a:pt x="519769" y="329317"/>
                </a:lnTo>
                <a:lnTo>
                  <a:pt x="522935" y="119456"/>
                </a:lnTo>
                <a:lnTo>
                  <a:pt x="497814" y="26149"/>
                </a:lnTo>
                <a:lnTo>
                  <a:pt x="494035" y="12602"/>
                </a:lnTo>
                <a:lnTo>
                  <a:pt x="484152" y="3169"/>
                </a:lnTo>
                <a:lnTo>
                  <a:pt x="51777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9262813" y="6546332"/>
            <a:ext cx="523240" cy="343535"/>
          </a:xfrm>
          <a:custGeom>
            <a:avLst/>
            <a:gdLst/>
            <a:ahLst/>
            <a:cxnLst/>
            <a:rect l="l" t="t" r="r" b="b"/>
            <a:pathLst>
              <a:path w="523240" h="343534">
                <a:moveTo>
                  <a:pt x="497814" y="26149"/>
                </a:moveTo>
                <a:lnTo>
                  <a:pt x="494035" y="12602"/>
                </a:lnTo>
                <a:lnTo>
                  <a:pt x="484152" y="3169"/>
                </a:lnTo>
                <a:lnTo>
                  <a:pt x="51777" y="0"/>
                </a:lnTo>
                <a:lnTo>
                  <a:pt x="38230" y="3779"/>
                </a:lnTo>
                <a:lnTo>
                  <a:pt x="28797" y="13662"/>
                </a:lnTo>
                <a:lnTo>
                  <a:pt x="0" y="123558"/>
                </a:lnTo>
                <a:lnTo>
                  <a:pt x="0" y="316839"/>
                </a:lnTo>
                <a:lnTo>
                  <a:pt x="3781" y="330386"/>
                </a:lnTo>
                <a:lnTo>
                  <a:pt x="13668" y="339813"/>
                </a:lnTo>
                <a:lnTo>
                  <a:pt x="496785" y="342976"/>
                </a:lnTo>
                <a:lnTo>
                  <a:pt x="510335" y="339198"/>
                </a:lnTo>
                <a:lnTo>
                  <a:pt x="519769" y="329317"/>
                </a:lnTo>
                <a:lnTo>
                  <a:pt x="522935" y="119456"/>
                </a:lnTo>
                <a:lnTo>
                  <a:pt x="497814" y="26149"/>
                </a:lnTo>
                <a:close/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9273584" y="6675527"/>
            <a:ext cx="500380" cy="200025"/>
          </a:xfrm>
          <a:custGeom>
            <a:avLst/>
            <a:gdLst/>
            <a:ahLst/>
            <a:cxnLst/>
            <a:rect l="l" t="t" r="r" b="b"/>
            <a:pathLst>
              <a:path w="500379" h="200025">
                <a:moveTo>
                  <a:pt x="493661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193751"/>
                </a:lnTo>
                <a:lnTo>
                  <a:pt x="6197" y="199936"/>
                </a:lnTo>
                <a:lnTo>
                  <a:pt x="493661" y="199936"/>
                </a:lnTo>
                <a:lnTo>
                  <a:pt x="499859" y="193751"/>
                </a:lnTo>
                <a:lnTo>
                  <a:pt x="499859" y="6197"/>
                </a:lnTo>
                <a:lnTo>
                  <a:pt x="493661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9273578" y="6802418"/>
            <a:ext cx="498475" cy="0"/>
          </a:xfrm>
          <a:custGeom>
            <a:avLst/>
            <a:gdLst/>
            <a:ahLst/>
            <a:cxnLst/>
            <a:rect l="l" t="t" r="r" b="b"/>
            <a:pathLst>
              <a:path w="498475">
                <a:moveTo>
                  <a:pt x="0" y="0"/>
                </a:moveTo>
                <a:lnTo>
                  <a:pt x="498322" y="0"/>
                </a:lnTo>
              </a:path>
            </a:pathLst>
          </a:custGeom>
          <a:ln w="58178">
            <a:solidFill>
              <a:srgbClr val="48484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9343237" y="6774395"/>
            <a:ext cx="363220" cy="181610"/>
          </a:xfrm>
          <a:custGeom>
            <a:avLst/>
            <a:gdLst/>
            <a:ahLst/>
            <a:cxnLst/>
            <a:rect l="l" t="t" r="r" b="b"/>
            <a:pathLst>
              <a:path w="363220" h="181609">
                <a:moveTo>
                  <a:pt x="363131" y="181051"/>
                </a:moveTo>
                <a:lnTo>
                  <a:pt x="0" y="181051"/>
                </a:lnTo>
                <a:lnTo>
                  <a:pt x="0" y="0"/>
                </a:lnTo>
                <a:lnTo>
                  <a:pt x="363131" y="0"/>
                </a:lnTo>
                <a:lnTo>
                  <a:pt x="363131" y="181051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9348946" y="6774040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95"/>
                </a:lnTo>
              </a:path>
            </a:pathLst>
          </a:custGeom>
          <a:ln w="1870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9348946" y="6770960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6054"/>
                </a:lnTo>
              </a:path>
            </a:pathLst>
          </a:custGeom>
          <a:ln w="24866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9358693" y="6406159"/>
            <a:ext cx="320675" cy="151130"/>
          </a:xfrm>
          <a:custGeom>
            <a:avLst/>
            <a:gdLst/>
            <a:ahLst/>
            <a:cxnLst/>
            <a:rect l="l" t="t" r="r" b="b"/>
            <a:pathLst>
              <a:path w="320675" h="151129">
                <a:moveTo>
                  <a:pt x="320408" y="150939"/>
                </a:moveTo>
                <a:lnTo>
                  <a:pt x="0" y="150939"/>
                </a:lnTo>
                <a:lnTo>
                  <a:pt x="0" y="0"/>
                </a:lnTo>
                <a:lnTo>
                  <a:pt x="320408" y="0"/>
                </a:lnTo>
                <a:lnTo>
                  <a:pt x="320408" y="15093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9358693" y="6406155"/>
            <a:ext cx="320675" cy="151130"/>
          </a:xfrm>
          <a:custGeom>
            <a:avLst/>
            <a:gdLst/>
            <a:ahLst/>
            <a:cxnLst/>
            <a:rect l="l" t="t" r="r" b="b"/>
            <a:pathLst>
              <a:path w="320675" h="151129">
                <a:moveTo>
                  <a:pt x="320408" y="150939"/>
                </a:moveTo>
                <a:lnTo>
                  <a:pt x="0" y="150939"/>
                </a:lnTo>
                <a:lnTo>
                  <a:pt x="0" y="0"/>
                </a:lnTo>
                <a:lnTo>
                  <a:pt x="320408" y="0"/>
                </a:lnTo>
                <a:lnTo>
                  <a:pt x="320408" y="150939"/>
                </a:lnTo>
                <a:close/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9701663" y="6774040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95"/>
                </a:lnTo>
              </a:path>
            </a:pathLst>
          </a:custGeom>
          <a:ln w="1870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9701668" y="6770960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6054"/>
                </a:lnTo>
              </a:path>
            </a:pathLst>
          </a:custGeom>
          <a:ln w="24866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9674771" y="6672871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138" y="0"/>
                </a:lnTo>
              </a:path>
            </a:pathLst>
          </a:custGeom>
          <a:ln w="30683">
            <a:solidFill>
              <a:srgbClr val="6363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9724580" y="6658165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3644"/>
                </a:moveTo>
                <a:lnTo>
                  <a:pt x="15328" y="3644"/>
                </a:lnTo>
              </a:path>
            </a:pathLst>
          </a:custGeom>
          <a:ln w="8559">
            <a:solidFill>
              <a:srgbClr val="63FF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9699688" y="6658165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3644"/>
                </a:moveTo>
                <a:lnTo>
                  <a:pt x="15328" y="3644"/>
                </a:lnTo>
              </a:path>
            </a:pathLst>
          </a:custGeom>
          <a:ln w="8559">
            <a:solidFill>
              <a:srgbClr val="FF71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9674771" y="6658165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3644"/>
                </a:moveTo>
                <a:lnTo>
                  <a:pt x="15328" y="3644"/>
                </a:lnTo>
              </a:path>
            </a:pathLst>
          </a:custGeom>
          <a:ln w="8559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9263327" y="6644245"/>
            <a:ext cx="522605" cy="21590"/>
          </a:xfrm>
          <a:custGeom>
            <a:avLst/>
            <a:gdLst/>
            <a:ahLst/>
            <a:cxnLst/>
            <a:rect l="l" t="t" r="r" b="b"/>
            <a:pathLst>
              <a:path w="522604" h="21590">
                <a:moveTo>
                  <a:pt x="0" y="21543"/>
                </a:moveTo>
                <a:lnTo>
                  <a:pt x="11866" y="5894"/>
                </a:lnTo>
                <a:lnTo>
                  <a:pt x="24159" y="559"/>
                </a:lnTo>
                <a:lnTo>
                  <a:pt x="489102" y="4"/>
                </a:lnTo>
                <a:lnTo>
                  <a:pt x="511528" y="0"/>
                </a:lnTo>
                <a:lnTo>
                  <a:pt x="520621" y="4481"/>
                </a:lnTo>
                <a:lnTo>
                  <a:pt x="522404" y="17344"/>
                </a:lnTo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9403968" y="6938302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639" y="0"/>
                </a:lnTo>
              </a:path>
            </a:pathLst>
          </a:custGeom>
          <a:ln w="6695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9403968" y="6918112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9403968" y="6911788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9403968" y="6905456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9403968" y="6922478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639" y="0"/>
                </a:lnTo>
              </a:path>
            </a:pathLst>
          </a:custGeom>
          <a:ln w="6062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9403968" y="6899122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9403968" y="6892797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9404248" y="6772738"/>
            <a:ext cx="240665" cy="167640"/>
          </a:xfrm>
          <a:custGeom>
            <a:avLst/>
            <a:gdLst/>
            <a:ahLst/>
            <a:cxnLst/>
            <a:rect l="l" t="t" r="r" b="b"/>
            <a:pathLst>
              <a:path w="240665" h="167640">
                <a:moveTo>
                  <a:pt x="240334" y="0"/>
                </a:moveTo>
                <a:lnTo>
                  <a:pt x="0" y="0"/>
                </a:lnTo>
                <a:lnTo>
                  <a:pt x="0" y="167220"/>
                </a:lnTo>
                <a:lnTo>
                  <a:pt x="180225" y="167220"/>
                </a:lnTo>
                <a:lnTo>
                  <a:pt x="240334" y="133045"/>
                </a:lnTo>
                <a:lnTo>
                  <a:pt x="240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9404248" y="6772738"/>
            <a:ext cx="240665" cy="167640"/>
          </a:xfrm>
          <a:custGeom>
            <a:avLst/>
            <a:gdLst/>
            <a:ahLst/>
            <a:cxnLst/>
            <a:rect l="l" t="t" r="r" b="b"/>
            <a:pathLst>
              <a:path w="240665" h="167640">
                <a:moveTo>
                  <a:pt x="240334" y="0"/>
                </a:moveTo>
                <a:lnTo>
                  <a:pt x="240334" y="133045"/>
                </a:lnTo>
                <a:lnTo>
                  <a:pt x="180225" y="167220"/>
                </a:lnTo>
                <a:lnTo>
                  <a:pt x="0" y="167220"/>
                </a:lnTo>
                <a:lnTo>
                  <a:pt x="0" y="0"/>
                </a:lnTo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9457893" y="6822541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597" y="0"/>
                </a:lnTo>
              </a:path>
            </a:pathLst>
          </a:custGeom>
          <a:ln w="19710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9457893" y="6874230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597" y="0"/>
                </a:lnTo>
              </a:path>
            </a:pathLst>
          </a:custGeom>
          <a:ln w="19735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9457893" y="6900068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597" y="0"/>
                </a:lnTo>
              </a:path>
            </a:pathLst>
          </a:custGeom>
          <a:ln w="19723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9584481" y="6900174"/>
            <a:ext cx="60325" cy="40005"/>
          </a:xfrm>
          <a:custGeom>
            <a:avLst/>
            <a:gdLst/>
            <a:ahLst/>
            <a:cxnLst/>
            <a:rect l="l" t="t" r="r" b="b"/>
            <a:pathLst>
              <a:path w="60325" h="40004">
                <a:moveTo>
                  <a:pt x="0" y="39789"/>
                </a:moveTo>
                <a:lnTo>
                  <a:pt x="25146" y="0"/>
                </a:lnTo>
                <a:lnTo>
                  <a:pt x="60109" y="5613"/>
                </a:lnTo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9352509" y="6565813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118" y="0"/>
                </a:lnTo>
              </a:path>
            </a:pathLst>
          </a:custGeom>
          <a:ln w="18707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9403226" y="6346906"/>
            <a:ext cx="240665" cy="227965"/>
          </a:xfrm>
          <a:custGeom>
            <a:avLst/>
            <a:gdLst/>
            <a:ahLst/>
            <a:cxnLst/>
            <a:rect l="l" t="t" r="r" b="b"/>
            <a:pathLst>
              <a:path w="240665" h="227965">
                <a:moveTo>
                  <a:pt x="240334" y="0"/>
                </a:moveTo>
                <a:lnTo>
                  <a:pt x="60109" y="0"/>
                </a:lnTo>
                <a:lnTo>
                  <a:pt x="0" y="57492"/>
                </a:lnTo>
                <a:lnTo>
                  <a:pt x="0" y="227774"/>
                </a:lnTo>
                <a:lnTo>
                  <a:pt x="240334" y="227774"/>
                </a:lnTo>
                <a:lnTo>
                  <a:pt x="240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9403226" y="6346906"/>
            <a:ext cx="240665" cy="227965"/>
          </a:xfrm>
          <a:custGeom>
            <a:avLst/>
            <a:gdLst/>
            <a:ahLst/>
            <a:cxnLst/>
            <a:rect l="l" t="t" r="r" b="b"/>
            <a:pathLst>
              <a:path w="240665" h="227965">
                <a:moveTo>
                  <a:pt x="0" y="227774"/>
                </a:moveTo>
                <a:lnTo>
                  <a:pt x="0" y="57492"/>
                </a:lnTo>
                <a:lnTo>
                  <a:pt x="60109" y="0"/>
                </a:lnTo>
                <a:lnTo>
                  <a:pt x="240334" y="0"/>
                </a:lnTo>
                <a:lnTo>
                  <a:pt x="240334" y="227774"/>
                </a:lnTo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9403218" y="6346899"/>
            <a:ext cx="60325" cy="67310"/>
          </a:xfrm>
          <a:custGeom>
            <a:avLst/>
            <a:gdLst/>
            <a:ahLst/>
            <a:cxnLst/>
            <a:rect l="l" t="t" r="r" b="b"/>
            <a:pathLst>
              <a:path w="60325" h="67310">
                <a:moveTo>
                  <a:pt x="60109" y="0"/>
                </a:moveTo>
                <a:lnTo>
                  <a:pt x="34963" y="66916"/>
                </a:lnTo>
                <a:lnTo>
                  <a:pt x="0" y="57492"/>
                </a:lnTo>
              </a:path>
            </a:pathLst>
          </a:custGeom>
          <a:ln w="3175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181888" y="6675366"/>
            <a:ext cx="523240" cy="343535"/>
          </a:xfrm>
          <a:custGeom>
            <a:avLst/>
            <a:gdLst/>
            <a:ahLst/>
            <a:cxnLst/>
            <a:rect l="l" t="t" r="r" b="b"/>
            <a:pathLst>
              <a:path w="523239" h="343534">
                <a:moveTo>
                  <a:pt x="51777" y="0"/>
                </a:moveTo>
                <a:lnTo>
                  <a:pt x="38230" y="3779"/>
                </a:lnTo>
                <a:lnTo>
                  <a:pt x="28797" y="13662"/>
                </a:lnTo>
                <a:lnTo>
                  <a:pt x="0" y="123558"/>
                </a:lnTo>
                <a:lnTo>
                  <a:pt x="0" y="316839"/>
                </a:lnTo>
                <a:lnTo>
                  <a:pt x="3779" y="330389"/>
                </a:lnTo>
                <a:lnTo>
                  <a:pt x="13664" y="339816"/>
                </a:lnTo>
                <a:lnTo>
                  <a:pt x="496773" y="342976"/>
                </a:lnTo>
                <a:lnTo>
                  <a:pt x="510328" y="339198"/>
                </a:lnTo>
                <a:lnTo>
                  <a:pt x="519759" y="329317"/>
                </a:lnTo>
                <a:lnTo>
                  <a:pt x="522922" y="119456"/>
                </a:lnTo>
                <a:lnTo>
                  <a:pt x="497801" y="26149"/>
                </a:lnTo>
                <a:lnTo>
                  <a:pt x="494022" y="12602"/>
                </a:lnTo>
                <a:lnTo>
                  <a:pt x="484139" y="3169"/>
                </a:lnTo>
                <a:lnTo>
                  <a:pt x="51777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181888" y="6675366"/>
            <a:ext cx="523240" cy="343535"/>
          </a:xfrm>
          <a:custGeom>
            <a:avLst/>
            <a:gdLst/>
            <a:ahLst/>
            <a:cxnLst/>
            <a:rect l="l" t="t" r="r" b="b"/>
            <a:pathLst>
              <a:path w="523239" h="343534">
                <a:moveTo>
                  <a:pt x="497801" y="26149"/>
                </a:moveTo>
                <a:lnTo>
                  <a:pt x="494022" y="12602"/>
                </a:lnTo>
                <a:lnTo>
                  <a:pt x="484139" y="3169"/>
                </a:lnTo>
                <a:lnTo>
                  <a:pt x="51777" y="0"/>
                </a:lnTo>
                <a:lnTo>
                  <a:pt x="38230" y="3779"/>
                </a:lnTo>
                <a:lnTo>
                  <a:pt x="28797" y="13662"/>
                </a:lnTo>
                <a:lnTo>
                  <a:pt x="0" y="123558"/>
                </a:lnTo>
                <a:lnTo>
                  <a:pt x="0" y="316839"/>
                </a:lnTo>
                <a:lnTo>
                  <a:pt x="3779" y="330389"/>
                </a:lnTo>
                <a:lnTo>
                  <a:pt x="13664" y="339816"/>
                </a:lnTo>
                <a:lnTo>
                  <a:pt x="496773" y="342976"/>
                </a:lnTo>
                <a:lnTo>
                  <a:pt x="510328" y="339198"/>
                </a:lnTo>
                <a:lnTo>
                  <a:pt x="519759" y="329317"/>
                </a:lnTo>
                <a:lnTo>
                  <a:pt x="522922" y="119456"/>
                </a:lnTo>
                <a:lnTo>
                  <a:pt x="497801" y="26149"/>
                </a:lnTo>
                <a:close/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192650" y="6804562"/>
            <a:ext cx="500380" cy="200025"/>
          </a:xfrm>
          <a:custGeom>
            <a:avLst/>
            <a:gdLst/>
            <a:ahLst/>
            <a:cxnLst/>
            <a:rect l="l" t="t" r="r" b="b"/>
            <a:pathLst>
              <a:path w="500379" h="200025">
                <a:moveTo>
                  <a:pt x="493661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193751"/>
                </a:lnTo>
                <a:lnTo>
                  <a:pt x="6197" y="199936"/>
                </a:lnTo>
                <a:lnTo>
                  <a:pt x="493661" y="199936"/>
                </a:lnTo>
                <a:lnTo>
                  <a:pt x="499859" y="193751"/>
                </a:lnTo>
                <a:lnTo>
                  <a:pt x="499859" y="6197"/>
                </a:lnTo>
                <a:lnTo>
                  <a:pt x="493661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192648" y="6931450"/>
            <a:ext cx="498475" cy="0"/>
          </a:xfrm>
          <a:custGeom>
            <a:avLst/>
            <a:gdLst/>
            <a:ahLst/>
            <a:cxnLst/>
            <a:rect l="l" t="t" r="r" b="b"/>
            <a:pathLst>
              <a:path w="498475">
                <a:moveTo>
                  <a:pt x="0" y="0"/>
                </a:moveTo>
                <a:lnTo>
                  <a:pt x="498322" y="0"/>
                </a:lnTo>
              </a:path>
            </a:pathLst>
          </a:custGeom>
          <a:ln w="58178">
            <a:solidFill>
              <a:srgbClr val="48484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262295" y="6903428"/>
            <a:ext cx="363220" cy="181610"/>
          </a:xfrm>
          <a:custGeom>
            <a:avLst/>
            <a:gdLst/>
            <a:ahLst/>
            <a:cxnLst/>
            <a:rect l="l" t="t" r="r" b="b"/>
            <a:pathLst>
              <a:path w="363220" h="181609">
                <a:moveTo>
                  <a:pt x="363131" y="181051"/>
                </a:moveTo>
                <a:lnTo>
                  <a:pt x="0" y="181051"/>
                </a:lnTo>
                <a:lnTo>
                  <a:pt x="0" y="0"/>
                </a:lnTo>
                <a:lnTo>
                  <a:pt x="363131" y="0"/>
                </a:lnTo>
                <a:lnTo>
                  <a:pt x="363131" y="181051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268017" y="69030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95"/>
                </a:lnTo>
              </a:path>
            </a:pathLst>
          </a:custGeom>
          <a:ln w="1870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268013" y="6899992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6054"/>
                </a:lnTo>
              </a:path>
            </a:pathLst>
          </a:custGeom>
          <a:ln w="24866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277751" y="6535191"/>
            <a:ext cx="320675" cy="151130"/>
          </a:xfrm>
          <a:custGeom>
            <a:avLst/>
            <a:gdLst/>
            <a:ahLst/>
            <a:cxnLst/>
            <a:rect l="l" t="t" r="r" b="b"/>
            <a:pathLst>
              <a:path w="320675" h="151129">
                <a:moveTo>
                  <a:pt x="320421" y="150939"/>
                </a:moveTo>
                <a:lnTo>
                  <a:pt x="0" y="150939"/>
                </a:lnTo>
                <a:lnTo>
                  <a:pt x="0" y="0"/>
                </a:lnTo>
                <a:lnTo>
                  <a:pt x="320421" y="0"/>
                </a:lnTo>
                <a:lnTo>
                  <a:pt x="320421" y="15093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277756" y="6535187"/>
            <a:ext cx="320675" cy="151130"/>
          </a:xfrm>
          <a:custGeom>
            <a:avLst/>
            <a:gdLst/>
            <a:ahLst/>
            <a:cxnLst/>
            <a:rect l="l" t="t" r="r" b="b"/>
            <a:pathLst>
              <a:path w="320675" h="151129">
                <a:moveTo>
                  <a:pt x="320421" y="150939"/>
                </a:moveTo>
                <a:lnTo>
                  <a:pt x="0" y="150939"/>
                </a:lnTo>
                <a:lnTo>
                  <a:pt x="0" y="0"/>
                </a:lnTo>
                <a:lnTo>
                  <a:pt x="320421" y="0"/>
                </a:lnTo>
                <a:lnTo>
                  <a:pt x="320421" y="150939"/>
                </a:lnTo>
                <a:close/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620734" y="69030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95"/>
                </a:lnTo>
              </a:path>
            </a:pathLst>
          </a:custGeom>
          <a:ln w="1870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620734" y="6899992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6054"/>
                </a:lnTo>
              </a:path>
            </a:pathLst>
          </a:custGeom>
          <a:ln w="24866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643638" y="6786574"/>
            <a:ext cx="15875" cy="31115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0" y="30683"/>
                </a:moveTo>
                <a:lnTo>
                  <a:pt x="15328" y="30683"/>
                </a:lnTo>
                <a:lnTo>
                  <a:pt x="15328" y="0"/>
                </a:lnTo>
                <a:lnTo>
                  <a:pt x="0" y="0"/>
                </a:lnTo>
                <a:lnTo>
                  <a:pt x="0" y="30683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618746" y="6786574"/>
            <a:ext cx="15875" cy="31115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0" y="30683"/>
                </a:moveTo>
                <a:lnTo>
                  <a:pt x="15328" y="30683"/>
                </a:lnTo>
                <a:lnTo>
                  <a:pt x="15328" y="0"/>
                </a:lnTo>
                <a:lnTo>
                  <a:pt x="0" y="0"/>
                </a:lnTo>
                <a:lnTo>
                  <a:pt x="0" y="30683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593841" y="6786574"/>
            <a:ext cx="15875" cy="31115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0" y="30683"/>
                </a:moveTo>
                <a:lnTo>
                  <a:pt x="15328" y="30683"/>
                </a:lnTo>
                <a:lnTo>
                  <a:pt x="15328" y="0"/>
                </a:lnTo>
                <a:lnTo>
                  <a:pt x="0" y="0"/>
                </a:lnTo>
                <a:lnTo>
                  <a:pt x="0" y="30683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643638" y="6786574"/>
            <a:ext cx="15875" cy="8890"/>
          </a:xfrm>
          <a:custGeom>
            <a:avLst/>
            <a:gdLst/>
            <a:ahLst/>
            <a:cxnLst/>
            <a:rect l="l" t="t" r="r" b="b"/>
            <a:pathLst>
              <a:path w="15875" h="8890">
                <a:moveTo>
                  <a:pt x="0" y="8559"/>
                </a:moveTo>
                <a:lnTo>
                  <a:pt x="15328" y="8559"/>
                </a:lnTo>
                <a:lnTo>
                  <a:pt x="15328" y="0"/>
                </a:lnTo>
                <a:lnTo>
                  <a:pt x="0" y="0"/>
                </a:lnTo>
                <a:lnTo>
                  <a:pt x="0" y="8559"/>
                </a:lnTo>
                <a:close/>
              </a:path>
            </a:pathLst>
          </a:custGeom>
          <a:solidFill>
            <a:srgbClr val="63FF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618746" y="6786574"/>
            <a:ext cx="15875" cy="8890"/>
          </a:xfrm>
          <a:custGeom>
            <a:avLst/>
            <a:gdLst/>
            <a:ahLst/>
            <a:cxnLst/>
            <a:rect l="l" t="t" r="r" b="b"/>
            <a:pathLst>
              <a:path w="15875" h="8890">
                <a:moveTo>
                  <a:pt x="0" y="8559"/>
                </a:moveTo>
                <a:lnTo>
                  <a:pt x="15328" y="8559"/>
                </a:lnTo>
                <a:lnTo>
                  <a:pt x="15328" y="0"/>
                </a:lnTo>
                <a:lnTo>
                  <a:pt x="0" y="0"/>
                </a:lnTo>
                <a:lnTo>
                  <a:pt x="0" y="8559"/>
                </a:lnTo>
                <a:close/>
              </a:path>
            </a:pathLst>
          </a:custGeom>
          <a:solidFill>
            <a:srgbClr val="FF717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593841" y="6786574"/>
            <a:ext cx="15875" cy="8890"/>
          </a:xfrm>
          <a:custGeom>
            <a:avLst/>
            <a:gdLst/>
            <a:ahLst/>
            <a:cxnLst/>
            <a:rect l="l" t="t" r="r" b="b"/>
            <a:pathLst>
              <a:path w="15875" h="8890">
                <a:moveTo>
                  <a:pt x="0" y="8559"/>
                </a:moveTo>
                <a:lnTo>
                  <a:pt x="15328" y="8559"/>
                </a:lnTo>
                <a:lnTo>
                  <a:pt x="15328" y="0"/>
                </a:lnTo>
                <a:lnTo>
                  <a:pt x="0" y="0"/>
                </a:lnTo>
                <a:lnTo>
                  <a:pt x="0" y="855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182393" y="6773278"/>
            <a:ext cx="522605" cy="21590"/>
          </a:xfrm>
          <a:custGeom>
            <a:avLst/>
            <a:gdLst/>
            <a:ahLst/>
            <a:cxnLst/>
            <a:rect l="l" t="t" r="r" b="b"/>
            <a:pathLst>
              <a:path w="522604" h="21590">
                <a:moveTo>
                  <a:pt x="0" y="21543"/>
                </a:moveTo>
                <a:lnTo>
                  <a:pt x="11866" y="5894"/>
                </a:lnTo>
                <a:lnTo>
                  <a:pt x="24159" y="559"/>
                </a:lnTo>
                <a:lnTo>
                  <a:pt x="489089" y="4"/>
                </a:lnTo>
                <a:lnTo>
                  <a:pt x="511520" y="0"/>
                </a:lnTo>
                <a:lnTo>
                  <a:pt x="520618" y="4478"/>
                </a:lnTo>
                <a:lnTo>
                  <a:pt x="522404" y="17331"/>
                </a:lnTo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323039" y="7067333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4">
                <a:moveTo>
                  <a:pt x="0" y="0"/>
                </a:moveTo>
                <a:lnTo>
                  <a:pt x="240639" y="0"/>
                </a:lnTo>
              </a:path>
            </a:pathLst>
          </a:custGeom>
          <a:ln w="6695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5323035" y="7047145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4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323035" y="7040820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4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323035" y="7034488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4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323039" y="7051509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4">
                <a:moveTo>
                  <a:pt x="0" y="0"/>
                </a:moveTo>
                <a:lnTo>
                  <a:pt x="240639" y="0"/>
                </a:lnTo>
              </a:path>
            </a:pathLst>
          </a:custGeom>
          <a:ln w="6062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323035" y="7028154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4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323035" y="7021830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4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323315" y="6901771"/>
            <a:ext cx="240665" cy="167640"/>
          </a:xfrm>
          <a:custGeom>
            <a:avLst/>
            <a:gdLst/>
            <a:ahLst/>
            <a:cxnLst/>
            <a:rect l="l" t="t" r="r" b="b"/>
            <a:pathLst>
              <a:path w="240664" h="167640">
                <a:moveTo>
                  <a:pt x="240334" y="0"/>
                </a:moveTo>
                <a:lnTo>
                  <a:pt x="0" y="0"/>
                </a:lnTo>
                <a:lnTo>
                  <a:pt x="0" y="167220"/>
                </a:lnTo>
                <a:lnTo>
                  <a:pt x="180225" y="167220"/>
                </a:lnTo>
                <a:lnTo>
                  <a:pt x="240334" y="133045"/>
                </a:lnTo>
                <a:lnTo>
                  <a:pt x="240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323315" y="6901771"/>
            <a:ext cx="240665" cy="167640"/>
          </a:xfrm>
          <a:custGeom>
            <a:avLst/>
            <a:gdLst/>
            <a:ahLst/>
            <a:cxnLst/>
            <a:rect l="l" t="t" r="r" b="b"/>
            <a:pathLst>
              <a:path w="240664" h="167640">
                <a:moveTo>
                  <a:pt x="240334" y="0"/>
                </a:moveTo>
                <a:lnTo>
                  <a:pt x="240334" y="133045"/>
                </a:lnTo>
                <a:lnTo>
                  <a:pt x="180225" y="167220"/>
                </a:lnTo>
                <a:lnTo>
                  <a:pt x="0" y="167220"/>
                </a:lnTo>
                <a:lnTo>
                  <a:pt x="0" y="0"/>
                </a:lnTo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5376951" y="6925729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97" y="0"/>
                </a:lnTo>
              </a:path>
            </a:pathLst>
          </a:custGeom>
          <a:ln w="19710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5376951" y="6951580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97" y="0"/>
                </a:lnTo>
              </a:path>
            </a:pathLst>
          </a:custGeom>
          <a:ln w="19723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376951" y="7003262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97" y="0"/>
                </a:lnTo>
              </a:path>
            </a:pathLst>
          </a:custGeom>
          <a:ln w="19735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376951" y="7029100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97" y="0"/>
                </a:lnTo>
              </a:path>
            </a:pathLst>
          </a:custGeom>
          <a:ln w="19723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5503548" y="7029207"/>
            <a:ext cx="60325" cy="40005"/>
          </a:xfrm>
          <a:custGeom>
            <a:avLst/>
            <a:gdLst/>
            <a:ahLst/>
            <a:cxnLst/>
            <a:rect l="l" t="t" r="r" b="b"/>
            <a:pathLst>
              <a:path w="60325" h="40004">
                <a:moveTo>
                  <a:pt x="0" y="39789"/>
                </a:moveTo>
                <a:lnTo>
                  <a:pt x="25146" y="0"/>
                </a:lnTo>
                <a:lnTo>
                  <a:pt x="60109" y="5613"/>
                </a:lnTo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5271584" y="6694847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105" y="0"/>
                </a:lnTo>
              </a:path>
            </a:pathLst>
          </a:custGeom>
          <a:ln w="18707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5322291" y="6475939"/>
            <a:ext cx="240665" cy="227965"/>
          </a:xfrm>
          <a:custGeom>
            <a:avLst/>
            <a:gdLst/>
            <a:ahLst/>
            <a:cxnLst/>
            <a:rect l="l" t="t" r="r" b="b"/>
            <a:pathLst>
              <a:path w="240664" h="227965">
                <a:moveTo>
                  <a:pt x="240334" y="0"/>
                </a:moveTo>
                <a:lnTo>
                  <a:pt x="60109" y="0"/>
                </a:lnTo>
                <a:lnTo>
                  <a:pt x="0" y="57492"/>
                </a:lnTo>
                <a:lnTo>
                  <a:pt x="0" y="227774"/>
                </a:lnTo>
                <a:lnTo>
                  <a:pt x="240334" y="227774"/>
                </a:lnTo>
                <a:lnTo>
                  <a:pt x="240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322291" y="6475939"/>
            <a:ext cx="240665" cy="227965"/>
          </a:xfrm>
          <a:custGeom>
            <a:avLst/>
            <a:gdLst/>
            <a:ahLst/>
            <a:cxnLst/>
            <a:rect l="l" t="t" r="r" b="b"/>
            <a:pathLst>
              <a:path w="240664" h="227965">
                <a:moveTo>
                  <a:pt x="0" y="227774"/>
                </a:moveTo>
                <a:lnTo>
                  <a:pt x="0" y="57492"/>
                </a:lnTo>
                <a:lnTo>
                  <a:pt x="60109" y="0"/>
                </a:lnTo>
                <a:lnTo>
                  <a:pt x="240334" y="0"/>
                </a:lnTo>
                <a:lnTo>
                  <a:pt x="240334" y="227774"/>
                </a:lnTo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322284" y="6475933"/>
            <a:ext cx="60325" cy="67310"/>
          </a:xfrm>
          <a:custGeom>
            <a:avLst/>
            <a:gdLst/>
            <a:ahLst/>
            <a:cxnLst/>
            <a:rect l="l" t="t" r="r" b="b"/>
            <a:pathLst>
              <a:path w="60325" h="67309">
                <a:moveTo>
                  <a:pt x="60109" y="0"/>
                </a:moveTo>
                <a:lnTo>
                  <a:pt x="34963" y="66916"/>
                </a:lnTo>
                <a:lnTo>
                  <a:pt x="0" y="57492"/>
                </a:lnTo>
              </a:path>
            </a:pathLst>
          </a:custGeom>
          <a:ln w="3175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0630391" y="5993303"/>
            <a:ext cx="523240" cy="343535"/>
          </a:xfrm>
          <a:custGeom>
            <a:avLst/>
            <a:gdLst/>
            <a:ahLst/>
            <a:cxnLst/>
            <a:rect l="l" t="t" r="r" b="b"/>
            <a:pathLst>
              <a:path w="523240" h="343535">
                <a:moveTo>
                  <a:pt x="51777" y="0"/>
                </a:moveTo>
                <a:lnTo>
                  <a:pt x="38230" y="3779"/>
                </a:lnTo>
                <a:lnTo>
                  <a:pt x="28797" y="13662"/>
                </a:lnTo>
                <a:lnTo>
                  <a:pt x="0" y="123558"/>
                </a:lnTo>
                <a:lnTo>
                  <a:pt x="0" y="316839"/>
                </a:lnTo>
                <a:lnTo>
                  <a:pt x="3782" y="330389"/>
                </a:lnTo>
                <a:lnTo>
                  <a:pt x="13670" y="339816"/>
                </a:lnTo>
                <a:lnTo>
                  <a:pt x="496785" y="342976"/>
                </a:lnTo>
                <a:lnTo>
                  <a:pt x="510335" y="339198"/>
                </a:lnTo>
                <a:lnTo>
                  <a:pt x="519769" y="329317"/>
                </a:lnTo>
                <a:lnTo>
                  <a:pt x="522935" y="119456"/>
                </a:lnTo>
                <a:lnTo>
                  <a:pt x="497801" y="26149"/>
                </a:lnTo>
                <a:lnTo>
                  <a:pt x="494022" y="12602"/>
                </a:lnTo>
                <a:lnTo>
                  <a:pt x="484139" y="3169"/>
                </a:lnTo>
                <a:lnTo>
                  <a:pt x="51777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0630391" y="5993303"/>
            <a:ext cx="523240" cy="343535"/>
          </a:xfrm>
          <a:custGeom>
            <a:avLst/>
            <a:gdLst/>
            <a:ahLst/>
            <a:cxnLst/>
            <a:rect l="l" t="t" r="r" b="b"/>
            <a:pathLst>
              <a:path w="523240" h="343535">
                <a:moveTo>
                  <a:pt x="497801" y="26149"/>
                </a:moveTo>
                <a:lnTo>
                  <a:pt x="494022" y="12602"/>
                </a:lnTo>
                <a:lnTo>
                  <a:pt x="484139" y="3169"/>
                </a:lnTo>
                <a:lnTo>
                  <a:pt x="51777" y="0"/>
                </a:lnTo>
                <a:lnTo>
                  <a:pt x="38230" y="3779"/>
                </a:lnTo>
                <a:lnTo>
                  <a:pt x="28797" y="13662"/>
                </a:lnTo>
                <a:lnTo>
                  <a:pt x="0" y="123558"/>
                </a:lnTo>
                <a:lnTo>
                  <a:pt x="0" y="316839"/>
                </a:lnTo>
                <a:lnTo>
                  <a:pt x="3782" y="330389"/>
                </a:lnTo>
                <a:lnTo>
                  <a:pt x="13670" y="339816"/>
                </a:lnTo>
                <a:lnTo>
                  <a:pt x="496785" y="342976"/>
                </a:lnTo>
                <a:lnTo>
                  <a:pt x="510335" y="339198"/>
                </a:lnTo>
                <a:lnTo>
                  <a:pt x="519769" y="329317"/>
                </a:lnTo>
                <a:lnTo>
                  <a:pt x="522935" y="119456"/>
                </a:lnTo>
                <a:lnTo>
                  <a:pt x="497801" y="26149"/>
                </a:lnTo>
                <a:close/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0641158" y="6122499"/>
            <a:ext cx="500380" cy="200025"/>
          </a:xfrm>
          <a:custGeom>
            <a:avLst/>
            <a:gdLst/>
            <a:ahLst/>
            <a:cxnLst/>
            <a:rect l="l" t="t" r="r" b="b"/>
            <a:pathLst>
              <a:path w="500379" h="200025">
                <a:moveTo>
                  <a:pt x="493674" y="0"/>
                </a:moveTo>
                <a:lnTo>
                  <a:pt x="6184" y="0"/>
                </a:lnTo>
                <a:lnTo>
                  <a:pt x="0" y="6197"/>
                </a:lnTo>
                <a:lnTo>
                  <a:pt x="0" y="193751"/>
                </a:lnTo>
                <a:lnTo>
                  <a:pt x="6184" y="199936"/>
                </a:lnTo>
                <a:lnTo>
                  <a:pt x="493674" y="199936"/>
                </a:lnTo>
                <a:lnTo>
                  <a:pt x="499859" y="193751"/>
                </a:lnTo>
                <a:lnTo>
                  <a:pt x="499859" y="6197"/>
                </a:lnTo>
                <a:lnTo>
                  <a:pt x="493674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0641177" y="6249396"/>
            <a:ext cx="498475" cy="0"/>
          </a:xfrm>
          <a:custGeom>
            <a:avLst/>
            <a:gdLst/>
            <a:ahLst/>
            <a:cxnLst/>
            <a:rect l="l" t="t" r="r" b="b"/>
            <a:pathLst>
              <a:path w="498475">
                <a:moveTo>
                  <a:pt x="0" y="0"/>
                </a:moveTo>
                <a:lnTo>
                  <a:pt x="498309" y="0"/>
                </a:lnTo>
              </a:path>
            </a:pathLst>
          </a:custGeom>
          <a:ln w="58178">
            <a:solidFill>
              <a:srgbClr val="48484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0710786" y="6221361"/>
            <a:ext cx="363220" cy="181610"/>
          </a:xfrm>
          <a:custGeom>
            <a:avLst/>
            <a:gdLst/>
            <a:ahLst/>
            <a:cxnLst/>
            <a:rect l="l" t="t" r="r" b="b"/>
            <a:pathLst>
              <a:path w="363220" h="181610">
                <a:moveTo>
                  <a:pt x="363143" y="181051"/>
                </a:moveTo>
                <a:lnTo>
                  <a:pt x="0" y="181051"/>
                </a:lnTo>
                <a:lnTo>
                  <a:pt x="0" y="0"/>
                </a:lnTo>
                <a:lnTo>
                  <a:pt x="363143" y="0"/>
                </a:lnTo>
                <a:lnTo>
                  <a:pt x="363143" y="181051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0716520" y="6221018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895"/>
                </a:lnTo>
              </a:path>
            </a:pathLst>
          </a:custGeom>
          <a:ln w="1870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0716516" y="6217935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6055"/>
                </a:lnTo>
              </a:path>
            </a:pathLst>
          </a:custGeom>
          <a:ln w="24866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0726254" y="5853125"/>
            <a:ext cx="320675" cy="151130"/>
          </a:xfrm>
          <a:custGeom>
            <a:avLst/>
            <a:gdLst/>
            <a:ahLst/>
            <a:cxnLst/>
            <a:rect l="l" t="t" r="r" b="b"/>
            <a:pathLst>
              <a:path w="320675" h="151129">
                <a:moveTo>
                  <a:pt x="320433" y="150939"/>
                </a:moveTo>
                <a:lnTo>
                  <a:pt x="0" y="150939"/>
                </a:lnTo>
                <a:lnTo>
                  <a:pt x="0" y="0"/>
                </a:lnTo>
                <a:lnTo>
                  <a:pt x="320433" y="0"/>
                </a:lnTo>
                <a:lnTo>
                  <a:pt x="320433" y="15093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0726256" y="5853129"/>
            <a:ext cx="320675" cy="151130"/>
          </a:xfrm>
          <a:custGeom>
            <a:avLst/>
            <a:gdLst/>
            <a:ahLst/>
            <a:cxnLst/>
            <a:rect l="l" t="t" r="r" b="b"/>
            <a:pathLst>
              <a:path w="320675" h="151129">
                <a:moveTo>
                  <a:pt x="320433" y="150939"/>
                </a:moveTo>
                <a:lnTo>
                  <a:pt x="0" y="150939"/>
                </a:lnTo>
                <a:lnTo>
                  <a:pt x="0" y="0"/>
                </a:lnTo>
                <a:lnTo>
                  <a:pt x="320433" y="0"/>
                </a:lnTo>
                <a:lnTo>
                  <a:pt x="320433" y="150939"/>
                </a:lnTo>
                <a:close/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1069237" y="6221018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895"/>
                </a:lnTo>
              </a:path>
            </a:pathLst>
          </a:custGeom>
          <a:ln w="1870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1069237" y="6217935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6055"/>
                </a:lnTo>
              </a:path>
            </a:pathLst>
          </a:custGeom>
          <a:ln w="24866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1042357" y="6119850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112" y="0"/>
                </a:lnTo>
              </a:path>
            </a:pathLst>
          </a:custGeom>
          <a:ln w="30683">
            <a:solidFill>
              <a:srgbClr val="6363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1092141" y="6105144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3644"/>
                </a:moveTo>
                <a:lnTo>
                  <a:pt x="15328" y="3644"/>
                </a:lnTo>
              </a:path>
            </a:pathLst>
          </a:custGeom>
          <a:ln w="8559">
            <a:solidFill>
              <a:srgbClr val="63FF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1067250" y="6105144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3644"/>
                </a:moveTo>
                <a:lnTo>
                  <a:pt x="15328" y="3644"/>
                </a:lnTo>
              </a:path>
            </a:pathLst>
          </a:custGeom>
          <a:ln w="8559">
            <a:solidFill>
              <a:srgbClr val="FF71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1042357" y="6105144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3644"/>
                </a:moveTo>
                <a:lnTo>
                  <a:pt x="15328" y="3644"/>
                </a:lnTo>
              </a:path>
            </a:pathLst>
          </a:custGeom>
          <a:ln w="8559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0630900" y="6091216"/>
            <a:ext cx="522605" cy="21590"/>
          </a:xfrm>
          <a:custGeom>
            <a:avLst/>
            <a:gdLst/>
            <a:ahLst/>
            <a:cxnLst/>
            <a:rect l="l" t="t" r="r" b="b"/>
            <a:pathLst>
              <a:path w="522604" h="21589">
                <a:moveTo>
                  <a:pt x="0" y="21543"/>
                </a:moveTo>
                <a:lnTo>
                  <a:pt x="11866" y="5897"/>
                </a:lnTo>
                <a:lnTo>
                  <a:pt x="24163" y="560"/>
                </a:lnTo>
                <a:lnTo>
                  <a:pt x="489089" y="4"/>
                </a:lnTo>
                <a:lnTo>
                  <a:pt x="511520" y="0"/>
                </a:lnTo>
                <a:lnTo>
                  <a:pt x="520618" y="4478"/>
                </a:lnTo>
                <a:lnTo>
                  <a:pt x="522404" y="17331"/>
                </a:lnTo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0771543" y="6385274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639" y="0"/>
                </a:lnTo>
              </a:path>
            </a:pathLst>
          </a:custGeom>
          <a:ln w="6696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0771539" y="6365087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39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0771539" y="6358763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39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0771539" y="6352429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39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0771543" y="6369456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639" y="0"/>
                </a:lnTo>
              </a:path>
            </a:pathLst>
          </a:custGeom>
          <a:ln w="6062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0771539" y="6346097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39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0771539" y="6339772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39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0771822" y="6219709"/>
            <a:ext cx="240665" cy="167640"/>
          </a:xfrm>
          <a:custGeom>
            <a:avLst/>
            <a:gdLst/>
            <a:ahLst/>
            <a:cxnLst/>
            <a:rect l="l" t="t" r="r" b="b"/>
            <a:pathLst>
              <a:path w="240665" h="167639">
                <a:moveTo>
                  <a:pt x="240334" y="0"/>
                </a:moveTo>
                <a:lnTo>
                  <a:pt x="0" y="0"/>
                </a:lnTo>
                <a:lnTo>
                  <a:pt x="0" y="167220"/>
                </a:lnTo>
                <a:lnTo>
                  <a:pt x="180225" y="167220"/>
                </a:lnTo>
                <a:lnTo>
                  <a:pt x="240334" y="133045"/>
                </a:lnTo>
                <a:lnTo>
                  <a:pt x="240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0771822" y="6219709"/>
            <a:ext cx="240665" cy="167640"/>
          </a:xfrm>
          <a:custGeom>
            <a:avLst/>
            <a:gdLst/>
            <a:ahLst/>
            <a:cxnLst/>
            <a:rect l="l" t="t" r="r" b="b"/>
            <a:pathLst>
              <a:path w="240665" h="167639">
                <a:moveTo>
                  <a:pt x="240334" y="0"/>
                </a:moveTo>
                <a:lnTo>
                  <a:pt x="240334" y="133045"/>
                </a:lnTo>
                <a:lnTo>
                  <a:pt x="180225" y="167220"/>
                </a:lnTo>
                <a:lnTo>
                  <a:pt x="0" y="167220"/>
                </a:lnTo>
                <a:lnTo>
                  <a:pt x="0" y="0"/>
                </a:lnTo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0825467" y="624366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585" y="0"/>
                </a:lnTo>
              </a:path>
            </a:pathLst>
          </a:custGeom>
          <a:ln w="19710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0825467" y="626951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585" y="0"/>
                </a:lnTo>
              </a:path>
            </a:pathLst>
          </a:custGeom>
          <a:ln w="19723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0825467" y="6321196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585" y="0"/>
                </a:lnTo>
              </a:path>
            </a:pathLst>
          </a:custGeom>
          <a:ln w="19735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0825467" y="6347040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585" y="0"/>
                </a:lnTo>
              </a:path>
            </a:pathLst>
          </a:custGeom>
          <a:ln w="19710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0952055" y="6347145"/>
            <a:ext cx="60325" cy="40005"/>
          </a:xfrm>
          <a:custGeom>
            <a:avLst/>
            <a:gdLst/>
            <a:ahLst/>
            <a:cxnLst/>
            <a:rect l="l" t="t" r="r" b="b"/>
            <a:pathLst>
              <a:path w="60325" h="40004">
                <a:moveTo>
                  <a:pt x="0" y="39789"/>
                </a:moveTo>
                <a:lnTo>
                  <a:pt x="25146" y="0"/>
                </a:lnTo>
                <a:lnTo>
                  <a:pt x="60109" y="5613"/>
                </a:lnTo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0720087" y="6012784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105" y="0"/>
                </a:lnTo>
              </a:path>
            </a:pathLst>
          </a:custGeom>
          <a:ln w="18707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0770799" y="5793878"/>
            <a:ext cx="240665" cy="227965"/>
          </a:xfrm>
          <a:custGeom>
            <a:avLst/>
            <a:gdLst/>
            <a:ahLst/>
            <a:cxnLst/>
            <a:rect l="l" t="t" r="r" b="b"/>
            <a:pathLst>
              <a:path w="240665" h="227964">
                <a:moveTo>
                  <a:pt x="240334" y="0"/>
                </a:moveTo>
                <a:lnTo>
                  <a:pt x="60109" y="0"/>
                </a:lnTo>
                <a:lnTo>
                  <a:pt x="0" y="57492"/>
                </a:lnTo>
                <a:lnTo>
                  <a:pt x="0" y="227774"/>
                </a:lnTo>
                <a:lnTo>
                  <a:pt x="240334" y="227774"/>
                </a:lnTo>
                <a:lnTo>
                  <a:pt x="240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0770799" y="5793878"/>
            <a:ext cx="240665" cy="227965"/>
          </a:xfrm>
          <a:custGeom>
            <a:avLst/>
            <a:gdLst/>
            <a:ahLst/>
            <a:cxnLst/>
            <a:rect l="l" t="t" r="r" b="b"/>
            <a:pathLst>
              <a:path w="240665" h="227964">
                <a:moveTo>
                  <a:pt x="0" y="227774"/>
                </a:moveTo>
                <a:lnTo>
                  <a:pt x="0" y="57492"/>
                </a:lnTo>
                <a:lnTo>
                  <a:pt x="60109" y="0"/>
                </a:lnTo>
                <a:lnTo>
                  <a:pt x="240334" y="0"/>
                </a:lnTo>
                <a:lnTo>
                  <a:pt x="240334" y="227774"/>
                </a:lnTo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0770791" y="5793870"/>
            <a:ext cx="60325" cy="67310"/>
          </a:xfrm>
          <a:custGeom>
            <a:avLst/>
            <a:gdLst/>
            <a:ahLst/>
            <a:cxnLst/>
            <a:rect l="l" t="t" r="r" b="b"/>
            <a:pathLst>
              <a:path w="60325" h="67310">
                <a:moveTo>
                  <a:pt x="60109" y="0"/>
                </a:moveTo>
                <a:lnTo>
                  <a:pt x="34963" y="66916"/>
                </a:lnTo>
                <a:lnTo>
                  <a:pt x="0" y="57492"/>
                </a:lnTo>
              </a:path>
            </a:pathLst>
          </a:custGeom>
          <a:ln w="3175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5181888" y="7445833"/>
            <a:ext cx="523240" cy="343535"/>
          </a:xfrm>
          <a:custGeom>
            <a:avLst/>
            <a:gdLst/>
            <a:ahLst/>
            <a:cxnLst/>
            <a:rect l="l" t="t" r="r" b="b"/>
            <a:pathLst>
              <a:path w="523239" h="343534">
                <a:moveTo>
                  <a:pt x="51777" y="0"/>
                </a:moveTo>
                <a:lnTo>
                  <a:pt x="38230" y="3779"/>
                </a:lnTo>
                <a:lnTo>
                  <a:pt x="28797" y="13662"/>
                </a:lnTo>
                <a:lnTo>
                  <a:pt x="0" y="123558"/>
                </a:lnTo>
                <a:lnTo>
                  <a:pt x="0" y="316839"/>
                </a:lnTo>
                <a:lnTo>
                  <a:pt x="3779" y="330389"/>
                </a:lnTo>
                <a:lnTo>
                  <a:pt x="13664" y="339816"/>
                </a:lnTo>
                <a:lnTo>
                  <a:pt x="496773" y="342976"/>
                </a:lnTo>
                <a:lnTo>
                  <a:pt x="510328" y="339198"/>
                </a:lnTo>
                <a:lnTo>
                  <a:pt x="519759" y="329317"/>
                </a:lnTo>
                <a:lnTo>
                  <a:pt x="522922" y="119456"/>
                </a:lnTo>
                <a:lnTo>
                  <a:pt x="497801" y="26149"/>
                </a:lnTo>
                <a:lnTo>
                  <a:pt x="494022" y="12602"/>
                </a:lnTo>
                <a:lnTo>
                  <a:pt x="484139" y="3169"/>
                </a:lnTo>
                <a:lnTo>
                  <a:pt x="51777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181888" y="7445833"/>
            <a:ext cx="523240" cy="343535"/>
          </a:xfrm>
          <a:custGeom>
            <a:avLst/>
            <a:gdLst/>
            <a:ahLst/>
            <a:cxnLst/>
            <a:rect l="l" t="t" r="r" b="b"/>
            <a:pathLst>
              <a:path w="523239" h="343534">
                <a:moveTo>
                  <a:pt x="497801" y="26149"/>
                </a:moveTo>
                <a:lnTo>
                  <a:pt x="494022" y="12602"/>
                </a:lnTo>
                <a:lnTo>
                  <a:pt x="484139" y="3169"/>
                </a:lnTo>
                <a:lnTo>
                  <a:pt x="51777" y="0"/>
                </a:lnTo>
                <a:lnTo>
                  <a:pt x="38230" y="3779"/>
                </a:lnTo>
                <a:lnTo>
                  <a:pt x="28797" y="13662"/>
                </a:lnTo>
                <a:lnTo>
                  <a:pt x="0" y="123558"/>
                </a:lnTo>
                <a:lnTo>
                  <a:pt x="0" y="316839"/>
                </a:lnTo>
                <a:lnTo>
                  <a:pt x="3779" y="330389"/>
                </a:lnTo>
                <a:lnTo>
                  <a:pt x="13664" y="339816"/>
                </a:lnTo>
                <a:lnTo>
                  <a:pt x="496773" y="342976"/>
                </a:lnTo>
                <a:lnTo>
                  <a:pt x="510328" y="339198"/>
                </a:lnTo>
                <a:lnTo>
                  <a:pt x="519759" y="329317"/>
                </a:lnTo>
                <a:lnTo>
                  <a:pt x="522922" y="119456"/>
                </a:lnTo>
                <a:lnTo>
                  <a:pt x="497801" y="26149"/>
                </a:lnTo>
                <a:close/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192650" y="7575029"/>
            <a:ext cx="500380" cy="200025"/>
          </a:xfrm>
          <a:custGeom>
            <a:avLst/>
            <a:gdLst/>
            <a:ahLst/>
            <a:cxnLst/>
            <a:rect l="l" t="t" r="r" b="b"/>
            <a:pathLst>
              <a:path w="500379" h="200025">
                <a:moveTo>
                  <a:pt x="493661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193751"/>
                </a:lnTo>
                <a:lnTo>
                  <a:pt x="6197" y="199936"/>
                </a:lnTo>
                <a:lnTo>
                  <a:pt x="493661" y="199936"/>
                </a:lnTo>
                <a:lnTo>
                  <a:pt x="499859" y="193751"/>
                </a:lnTo>
                <a:lnTo>
                  <a:pt x="499859" y="6197"/>
                </a:lnTo>
                <a:lnTo>
                  <a:pt x="493661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5192648" y="7701921"/>
            <a:ext cx="498475" cy="0"/>
          </a:xfrm>
          <a:custGeom>
            <a:avLst/>
            <a:gdLst/>
            <a:ahLst/>
            <a:cxnLst/>
            <a:rect l="l" t="t" r="r" b="b"/>
            <a:pathLst>
              <a:path w="498475">
                <a:moveTo>
                  <a:pt x="0" y="0"/>
                </a:moveTo>
                <a:lnTo>
                  <a:pt x="498322" y="0"/>
                </a:lnTo>
              </a:path>
            </a:pathLst>
          </a:custGeom>
          <a:ln w="58178">
            <a:solidFill>
              <a:srgbClr val="48484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5262295" y="7673899"/>
            <a:ext cx="363220" cy="181610"/>
          </a:xfrm>
          <a:custGeom>
            <a:avLst/>
            <a:gdLst/>
            <a:ahLst/>
            <a:cxnLst/>
            <a:rect l="l" t="t" r="r" b="b"/>
            <a:pathLst>
              <a:path w="363220" h="181609">
                <a:moveTo>
                  <a:pt x="363131" y="181051"/>
                </a:moveTo>
                <a:lnTo>
                  <a:pt x="0" y="181051"/>
                </a:lnTo>
                <a:lnTo>
                  <a:pt x="0" y="0"/>
                </a:lnTo>
                <a:lnTo>
                  <a:pt x="363131" y="0"/>
                </a:lnTo>
                <a:lnTo>
                  <a:pt x="363131" y="181051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268017" y="7673543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95"/>
                </a:lnTo>
              </a:path>
            </a:pathLst>
          </a:custGeom>
          <a:ln w="1870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268013" y="7670459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6054"/>
                </a:lnTo>
              </a:path>
            </a:pathLst>
          </a:custGeom>
          <a:ln w="24866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277751" y="7305649"/>
            <a:ext cx="320675" cy="151130"/>
          </a:xfrm>
          <a:custGeom>
            <a:avLst/>
            <a:gdLst/>
            <a:ahLst/>
            <a:cxnLst/>
            <a:rect l="l" t="t" r="r" b="b"/>
            <a:pathLst>
              <a:path w="320675" h="151129">
                <a:moveTo>
                  <a:pt x="320421" y="150939"/>
                </a:moveTo>
                <a:lnTo>
                  <a:pt x="0" y="150939"/>
                </a:lnTo>
                <a:lnTo>
                  <a:pt x="0" y="0"/>
                </a:lnTo>
                <a:lnTo>
                  <a:pt x="320421" y="0"/>
                </a:lnTo>
                <a:lnTo>
                  <a:pt x="320421" y="15093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5277756" y="7305653"/>
            <a:ext cx="320675" cy="151130"/>
          </a:xfrm>
          <a:custGeom>
            <a:avLst/>
            <a:gdLst/>
            <a:ahLst/>
            <a:cxnLst/>
            <a:rect l="l" t="t" r="r" b="b"/>
            <a:pathLst>
              <a:path w="320675" h="151129">
                <a:moveTo>
                  <a:pt x="320421" y="150939"/>
                </a:moveTo>
                <a:lnTo>
                  <a:pt x="0" y="150939"/>
                </a:lnTo>
                <a:lnTo>
                  <a:pt x="0" y="0"/>
                </a:lnTo>
                <a:lnTo>
                  <a:pt x="320421" y="0"/>
                </a:lnTo>
                <a:lnTo>
                  <a:pt x="320421" y="150939"/>
                </a:lnTo>
                <a:close/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5620734" y="7673543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95"/>
                </a:lnTo>
              </a:path>
            </a:pathLst>
          </a:custGeom>
          <a:ln w="1870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5620734" y="7670459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6054"/>
                </a:lnTo>
              </a:path>
            </a:pathLst>
          </a:custGeom>
          <a:ln w="24866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5643638" y="7557046"/>
            <a:ext cx="15875" cy="31115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0" y="30683"/>
                </a:moveTo>
                <a:lnTo>
                  <a:pt x="15328" y="30683"/>
                </a:lnTo>
                <a:lnTo>
                  <a:pt x="15328" y="0"/>
                </a:lnTo>
                <a:lnTo>
                  <a:pt x="0" y="0"/>
                </a:lnTo>
                <a:lnTo>
                  <a:pt x="0" y="30683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5618746" y="7557046"/>
            <a:ext cx="15875" cy="31115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0" y="30683"/>
                </a:moveTo>
                <a:lnTo>
                  <a:pt x="15328" y="30683"/>
                </a:lnTo>
                <a:lnTo>
                  <a:pt x="15328" y="0"/>
                </a:lnTo>
                <a:lnTo>
                  <a:pt x="0" y="0"/>
                </a:lnTo>
                <a:lnTo>
                  <a:pt x="0" y="30683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5593841" y="7557046"/>
            <a:ext cx="15875" cy="31115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0" y="30683"/>
                </a:moveTo>
                <a:lnTo>
                  <a:pt x="15328" y="30683"/>
                </a:lnTo>
                <a:lnTo>
                  <a:pt x="15328" y="0"/>
                </a:lnTo>
                <a:lnTo>
                  <a:pt x="0" y="0"/>
                </a:lnTo>
                <a:lnTo>
                  <a:pt x="0" y="30683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5643638" y="7557046"/>
            <a:ext cx="15875" cy="8890"/>
          </a:xfrm>
          <a:custGeom>
            <a:avLst/>
            <a:gdLst/>
            <a:ahLst/>
            <a:cxnLst/>
            <a:rect l="l" t="t" r="r" b="b"/>
            <a:pathLst>
              <a:path w="15875" h="8890">
                <a:moveTo>
                  <a:pt x="0" y="8559"/>
                </a:moveTo>
                <a:lnTo>
                  <a:pt x="15328" y="8559"/>
                </a:lnTo>
                <a:lnTo>
                  <a:pt x="15328" y="0"/>
                </a:lnTo>
                <a:lnTo>
                  <a:pt x="0" y="0"/>
                </a:lnTo>
                <a:lnTo>
                  <a:pt x="0" y="8559"/>
                </a:lnTo>
                <a:close/>
              </a:path>
            </a:pathLst>
          </a:custGeom>
          <a:solidFill>
            <a:srgbClr val="63FF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5618746" y="7557046"/>
            <a:ext cx="15875" cy="8890"/>
          </a:xfrm>
          <a:custGeom>
            <a:avLst/>
            <a:gdLst/>
            <a:ahLst/>
            <a:cxnLst/>
            <a:rect l="l" t="t" r="r" b="b"/>
            <a:pathLst>
              <a:path w="15875" h="8890">
                <a:moveTo>
                  <a:pt x="0" y="8559"/>
                </a:moveTo>
                <a:lnTo>
                  <a:pt x="15328" y="8559"/>
                </a:lnTo>
                <a:lnTo>
                  <a:pt x="15328" y="0"/>
                </a:lnTo>
                <a:lnTo>
                  <a:pt x="0" y="0"/>
                </a:lnTo>
                <a:lnTo>
                  <a:pt x="0" y="8559"/>
                </a:lnTo>
                <a:close/>
              </a:path>
            </a:pathLst>
          </a:custGeom>
          <a:solidFill>
            <a:srgbClr val="FF717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593841" y="7557046"/>
            <a:ext cx="15875" cy="8890"/>
          </a:xfrm>
          <a:custGeom>
            <a:avLst/>
            <a:gdLst/>
            <a:ahLst/>
            <a:cxnLst/>
            <a:rect l="l" t="t" r="r" b="b"/>
            <a:pathLst>
              <a:path w="15875" h="8890">
                <a:moveTo>
                  <a:pt x="0" y="8559"/>
                </a:moveTo>
                <a:lnTo>
                  <a:pt x="15328" y="8559"/>
                </a:lnTo>
                <a:lnTo>
                  <a:pt x="15328" y="0"/>
                </a:lnTo>
                <a:lnTo>
                  <a:pt x="0" y="0"/>
                </a:lnTo>
                <a:lnTo>
                  <a:pt x="0" y="855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5182393" y="7543745"/>
            <a:ext cx="522605" cy="21590"/>
          </a:xfrm>
          <a:custGeom>
            <a:avLst/>
            <a:gdLst/>
            <a:ahLst/>
            <a:cxnLst/>
            <a:rect l="l" t="t" r="r" b="b"/>
            <a:pathLst>
              <a:path w="522604" h="21590">
                <a:moveTo>
                  <a:pt x="0" y="21543"/>
                </a:moveTo>
                <a:lnTo>
                  <a:pt x="11866" y="5894"/>
                </a:lnTo>
                <a:lnTo>
                  <a:pt x="24159" y="559"/>
                </a:lnTo>
                <a:lnTo>
                  <a:pt x="489089" y="4"/>
                </a:lnTo>
                <a:lnTo>
                  <a:pt x="511520" y="0"/>
                </a:lnTo>
                <a:lnTo>
                  <a:pt x="520618" y="4478"/>
                </a:lnTo>
                <a:lnTo>
                  <a:pt x="522404" y="17331"/>
                </a:lnTo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323039" y="7837798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4">
                <a:moveTo>
                  <a:pt x="0" y="0"/>
                </a:moveTo>
                <a:lnTo>
                  <a:pt x="240639" y="0"/>
                </a:lnTo>
              </a:path>
            </a:pathLst>
          </a:custGeom>
          <a:ln w="6696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5323035" y="7817611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4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323035" y="7811287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4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323035" y="7804953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4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5323039" y="7821980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4">
                <a:moveTo>
                  <a:pt x="0" y="0"/>
                </a:moveTo>
                <a:lnTo>
                  <a:pt x="240639" y="0"/>
                </a:lnTo>
              </a:path>
            </a:pathLst>
          </a:custGeom>
          <a:ln w="6062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323035" y="7798621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4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323035" y="7792297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4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323315" y="7672238"/>
            <a:ext cx="240665" cy="167640"/>
          </a:xfrm>
          <a:custGeom>
            <a:avLst/>
            <a:gdLst/>
            <a:ahLst/>
            <a:cxnLst/>
            <a:rect l="l" t="t" r="r" b="b"/>
            <a:pathLst>
              <a:path w="240664" h="167640">
                <a:moveTo>
                  <a:pt x="240334" y="0"/>
                </a:moveTo>
                <a:lnTo>
                  <a:pt x="0" y="0"/>
                </a:lnTo>
                <a:lnTo>
                  <a:pt x="0" y="167220"/>
                </a:lnTo>
                <a:lnTo>
                  <a:pt x="180225" y="167220"/>
                </a:lnTo>
                <a:lnTo>
                  <a:pt x="240334" y="133045"/>
                </a:lnTo>
                <a:lnTo>
                  <a:pt x="240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323315" y="7672238"/>
            <a:ext cx="240665" cy="167640"/>
          </a:xfrm>
          <a:custGeom>
            <a:avLst/>
            <a:gdLst/>
            <a:ahLst/>
            <a:cxnLst/>
            <a:rect l="l" t="t" r="r" b="b"/>
            <a:pathLst>
              <a:path w="240664" h="167640">
                <a:moveTo>
                  <a:pt x="240334" y="0"/>
                </a:moveTo>
                <a:lnTo>
                  <a:pt x="240334" y="133045"/>
                </a:lnTo>
                <a:lnTo>
                  <a:pt x="180225" y="167220"/>
                </a:lnTo>
                <a:lnTo>
                  <a:pt x="0" y="167220"/>
                </a:lnTo>
                <a:lnTo>
                  <a:pt x="0" y="0"/>
                </a:lnTo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376951" y="7696200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97" y="0"/>
                </a:lnTo>
              </a:path>
            </a:pathLst>
          </a:custGeom>
          <a:ln w="19710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376951" y="7722037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97" y="0"/>
                </a:lnTo>
              </a:path>
            </a:pathLst>
          </a:custGeom>
          <a:ln w="19723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376951" y="7773727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97" y="0"/>
                </a:lnTo>
              </a:path>
            </a:pathLst>
          </a:custGeom>
          <a:ln w="19723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376951" y="7799571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97" y="0"/>
                </a:lnTo>
              </a:path>
            </a:pathLst>
          </a:custGeom>
          <a:ln w="19723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5503548" y="7799674"/>
            <a:ext cx="60325" cy="40005"/>
          </a:xfrm>
          <a:custGeom>
            <a:avLst/>
            <a:gdLst/>
            <a:ahLst/>
            <a:cxnLst/>
            <a:rect l="l" t="t" r="r" b="b"/>
            <a:pathLst>
              <a:path w="60325" h="40004">
                <a:moveTo>
                  <a:pt x="0" y="39789"/>
                </a:moveTo>
                <a:lnTo>
                  <a:pt x="25146" y="0"/>
                </a:lnTo>
                <a:lnTo>
                  <a:pt x="60109" y="5613"/>
                </a:lnTo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271584" y="7465314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105" y="0"/>
                </a:lnTo>
              </a:path>
            </a:pathLst>
          </a:custGeom>
          <a:ln w="18707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322291" y="7246406"/>
            <a:ext cx="240665" cy="227965"/>
          </a:xfrm>
          <a:custGeom>
            <a:avLst/>
            <a:gdLst/>
            <a:ahLst/>
            <a:cxnLst/>
            <a:rect l="l" t="t" r="r" b="b"/>
            <a:pathLst>
              <a:path w="240664" h="227965">
                <a:moveTo>
                  <a:pt x="240334" y="0"/>
                </a:moveTo>
                <a:lnTo>
                  <a:pt x="60109" y="0"/>
                </a:lnTo>
                <a:lnTo>
                  <a:pt x="0" y="57492"/>
                </a:lnTo>
                <a:lnTo>
                  <a:pt x="0" y="227774"/>
                </a:lnTo>
                <a:lnTo>
                  <a:pt x="240334" y="227774"/>
                </a:lnTo>
                <a:lnTo>
                  <a:pt x="240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322291" y="7246406"/>
            <a:ext cx="240665" cy="227965"/>
          </a:xfrm>
          <a:custGeom>
            <a:avLst/>
            <a:gdLst/>
            <a:ahLst/>
            <a:cxnLst/>
            <a:rect l="l" t="t" r="r" b="b"/>
            <a:pathLst>
              <a:path w="240664" h="227965">
                <a:moveTo>
                  <a:pt x="0" y="227774"/>
                </a:moveTo>
                <a:lnTo>
                  <a:pt x="0" y="57492"/>
                </a:lnTo>
                <a:lnTo>
                  <a:pt x="60109" y="0"/>
                </a:lnTo>
                <a:lnTo>
                  <a:pt x="240334" y="0"/>
                </a:lnTo>
                <a:lnTo>
                  <a:pt x="240334" y="227774"/>
                </a:lnTo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322284" y="7246400"/>
            <a:ext cx="60325" cy="67310"/>
          </a:xfrm>
          <a:custGeom>
            <a:avLst/>
            <a:gdLst/>
            <a:ahLst/>
            <a:cxnLst/>
            <a:rect l="l" t="t" r="r" b="b"/>
            <a:pathLst>
              <a:path w="60325" h="67309">
                <a:moveTo>
                  <a:pt x="60109" y="0"/>
                </a:moveTo>
                <a:lnTo>
                  <a:pt x="34963" y="66916"/>
                </a:lnTo>
                <a:lnTo>
                  <a:pt x="0" y="57492"/>
                </a:lnTo>
              </a:path>
            </a:pathLst>
          </a:custGeom>
          <a:ln w="3175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0632395" y="7101494"/>
            <a:ext cx="523240" cy="343535"/>
          </a:xfrm>
          <a:custGeom>
            <a:avLst/>
            <a:gdLst/>
            <a:ahLst/>
            <a:cxnLst/>
            <a:rect l="l" t="t" r="r" b="b"/>
            <a:pathLst>
              <a:path w="523240" h="343534">
                <a:moveTo>
                  <a:pt x="51777" y="0"/>
                </a:moveTo>
                <a:lnTo>
                  <a:pt x="38230" y="3779"/>
                </a:lnTo>
                <a:lnTo>
                  <a:pt x="28797" y="13662"/>
                </a:lnTo>
                <a:lnTo>
                  <a:pt x="0" y="123558"/>
                </a:lnTo>
                <a:lnTo>
                  <a:pt x="0" y="316839"/>
                </a:lnTo>
                <a:lnTo>
                  <a:pt x="3781" y="330386"/>
                </a:lnTo>
                <a:lnTo>
                  <a:pt x="13668" y="339813"/>
                </a:lnTo>
                <a:lnTo>
                  <a:pt x="496785" y="342976"/>
                </a:lnTo>
                <a:lnTo>
                  <a:pt x="510335" y="339198"/>
                </a:lnTo>
                <a:lnTo>
                  <a:pt x="519769" y="329317"/>
                </a:lnTo>
                <a:lnTo>
                  <a:pt x="522935" y="119456"/>
                </a:lnTo>
                <a:lnTo>
                  <a:pt x="497814" y="26149"/>
                </a:lnTo>
                <a:lnTo>
                  <a:pt x="494035" y="12602"/>
                </a:lnTo>
                <a:lnTo>
                  <a:pt x="484152" y="3169"/>
                </a:lnTo>
                <a:lnTo>
                  <a:pt x="51777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0632395" y="7101494"/>
            <a:ext cx="523240" cy="343535"/>
          </a:xfrm>
          <a:custGeom>
            <a:avLst/>
            <a:gdLst/>
            <a:ahLst/>
            <a:cxnLst/>
            <a:rect l="l" t="t" r="r" b="b"/>
            <a:pathLst>
              <a:path w="523240" h="343534">
                <a:moveTo>
                  <a:pt x="497814" y="26149"/>
                </a:moveTo>
                <a:lnTo>
                  <a:pt x="494035" y="12602"/>
                </a:lnTo>
                <a:lnTo>
                  <a:pt x="484152" y="3169"/>
                </a:lnTo>
                <a:lnTo>
                  <a:pt x="51777" y="0"/>
                </a:lnTo>
                <a:lnTo>
                  <a:pt x="38230" y="3779"/>
                </a:lnTo>
                <a:lnTo>
                  <a:pt x="28797" y="13662"/>
                </a:lnTo>
                <a:lnTo>
                  <a:pt x="0" y="123558"/>
                </a:lnTo>
                <a:lnTo>
                  <a:pt x="0" y="316839"/>
                </a:lnTo>
                <a:lnTo>
                  <a:pt x="3781" y="330386"/>
                </a:lnTo>
                <a:lnTo>
                  <a:pt x="13668" y="339813"/>
                </a:lnTo>
                <a:lnTo>
                  <a:pt x="496785" y="342976"/>
                </a:lnTo>
                <a:lnTo>
                  <a:pt x="510335" y="339198"/>
                </a:lnTo>
                <a:lnTo>
                  <a:pt x="519769" y="329317"/>
                </a:lnTo>
                <a:lnTo>
                  <a:pt x="522935" y="119456"/>
                </a:lnTo>
                <a:lnTo>
                  <a:pt x="497814" y="26149"/>
                </a:lnTo>
                <a:close/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0643167" y="7230690"/>
            <a:ext cx="500380" cy="200025"/>
          </a:xfrm>
          <a:custGeom>
            <a:avLst/>
            <a:gdLst/>
            <a:ahLst/>
            <a:cxnLst/>
            <a:rect l="l" t="t" r="r" b="b"/>
            <a:pathLst>
              <a:path w="500379" h="200025">
                <a:moveTo>
                  <a:pt x="493661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193751"/>
                </a:lnTo>
                <a:lnTo>
                  <a:pt x="6197" y="199936"/>
                </a:lnTo>
                <a:lnTo>
                  <a:pt x="493661" y="199936"/>
                </a:lnTo>
                <a:lnTo>
                  <a:pt x="499859" y="193751"/>
                </a:lnTo>
                <a:lnTo>
                  <a:pt x="499859" y="6197"/>
                </a:lnTo>
                <a:lnTo>
                  <a:pt x="493661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0643171" y="7357573"/>
            <a:ext cx="498475" cy="0"/>
          </a:xfrm>
          <a:custGeom>
            <a:avLst/>
            <a:gdLst/>
            <a:ahLst/>
            <a:cxnLst/>
            <a:rect l="l" t="t" r="r" b="b"/>
            <a:pathLst>
              <a:path w="498475">
                <a:moveTo>
                  <a:pt x="0" y="0"/>
                </a:moveTo>
                <a:lnTo>
                  <a:pt x="498322" y="0"/>
                </a:lnTo>
              </a:path>
            </a:pathLst>
          </a:custGeom>
          <a:ln w="58178">
            <a:solidFill>
              <a:srgbClr val="48484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0712818" y="7329563"/>
            <a:ext cx="363220" cy="181610"/>
          </a:xfrm>
          <a:custGeom>
            <a:avLst/>
            <a:gdLst/>
            <a:ahLst/>
            <a:cxnLst/>
            <a:rect l="l" t="t" r="r" b="b"/>
            <a:pathLst>
              <a:path w="363220" h="181609">
                <a:moveTo>
                  <a:pt x="363131" y="181051"/>
                </a:moveTo>
                <a:lnTo>
                  <a:pt x="0" y="181051"/>
                </a:lnTo>
                <a:lnTo>
                  <a:pt x="0" y="0"/>
                </a:lnTo>
                <a:lnTo>
                  <a:pt x="363131" y="0"/>
                </a:lnTo>
                <a:lnTo>
                  <a:pt x="363131" y="181051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0718527" y="7329195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95"/>
                </a:lnTo>
              </a:path>
            </a:pathLst>
          </a:custGeom>
          <a:ln w="1870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0718531" y="7326119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6055"/>
                </a:lnTo>
              </a:path>
            </a:pathLst>
          </a:custGeom>
          <a:ln w="24866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0728273" y="6961314"/>
            <a:ext cx="320675" cy="151130"/>
          </a:xfrm>
          <a:custGeom>
            <a:avLst/>
            <a:gdLst/>
            <a:ahLst/>
            <a:cxnLst/>
            <a:rect l="l" t="t" r="r" b="b"/>
            <a:pathLst>
              <a:path w="320675" h="151129">
                <a:moveTo>
                  <a:pt x="320408" y="150939"/>
                </a:moveTo>
                <a:lnTo>
                  <a:pt x="0" y="150939"/>
                </a:lnTo>
                <a:lnTo>
                  <a:pt x="0" y="0"/>
                </a:lnTo>
                <a:lnTo>
                  <a:pt x="320408" y="0"/>
                </a:lnTo>
                <a:lnTo>
                  <a:pt x="320408" y="15093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0728277" y="6961314"/>
            <a:ext cx="320675" cy="151130"/>
          </a:xfrm>
          <a:custGeom>
            <a:avLst/>
            <a:gdLst/>
            <a:ahLst/>
            <a:cxnLst/>
            <a:rect l="l" t="t" r="r" b="b"/>
            <a:pathLst>
              <a:path w="320675" h="151129">
                <a:moveTo>
                  <a:pt x="320408" y="150939"/>
                </a:moveTo>
                <a:lnTo>
                  <a:pt x="0" y="150939"/>
                </a:lnTo>
                <a:lnTo>
                  <a:pt x="0" y="0"/>
                </a:lnTo>
                <a:lnTo>
                  <a:pt x="320408" y="0"/>
                </a:lnTo>
                <a:lnTo>
                  <a:pt x="320408" y="150939"/>
                </a:lnTo>
                <a:close/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1071244" y="7329195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95"/>
                </a:lnTo>
              </a:path>
            </a:pathLst>
          </a:custGeom>
          <a:ln w="1870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1071244" y="7326119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6055"/>
                </a:lnTo>
              </a:path>
            </a:pathLst>
          </a:custGeom>
          <a:ln w="24866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1044364" y="7228040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125" y="0"/>
                </a:lnTo>
              </a:path>
            </a:pathLst>
          </a:custGeom>
          <a:ln w="30683">
            <a:solidFill>
              <a:srgbClr val="6363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1094161" y="7213333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3644"/>
                </a:moveTo>
                <a:lnTo>
                  <a:pt x="15328" y="3644"/>
                </a:lnTo>
              </a:path>
            </a:pathLst>
          </a:custGeom>
          <a:ln w="8559">
            <a:solidFill>
              <a:srgbClr val="63FF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1069269" y="7213333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3644"/>
                </a:moveTo>
                <a:lnTo>
                  <a:pt x="15328" y="3644"/>
                </a:lnTo>
              </a:path>
            </a:pathLst>
          </a:custGeom>
          <a:ln w="8559">
            <a:solidFill>
              <a:srgbClr val="FF71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1044364" y="7213333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3644"/>
                </a:moveTo>
                <a:lnTo>
                  <a:pt x="15328" y="3644"/>
                </a:lnTo>
              </a:path>
            </a:pathLst>
          </a:custGeom>
          <a:ln w="8559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0632909" y="7199407"/>
            <a:ext cx="522605" cy="21590"/>
          </a:xfrm>
          <a:custGeom>
            <a:avLst/>
            <a:gdLst/>
            <a:ahLst/>
            <a:cxnLst/>
            <a:rect l="l" t="t" r="r" b="b"/>
            <a:pathLst>
              <a:path w="522604" h="21590">
                <a:moveTo>
                  <a:pt x="0" y="21543"/>
                </a:moveTo>
                <a:lnTo>
                  <a:pt x="11866" y="5894"/>
                </a:lnTo>
                <a:lnTo>
                  <a:pt x="24159" y="559"/>
                </a:lnTo>
                <a:lnTo>
                  <a:pt x="489102" y="4"/>
                </a:lnTo>
                <a:lnTo>
                  <a:pt x="511528" y="0"/>
                </a:lnTo>
                <a:lnTo>
                  <a:pt x="520621" y="4481"/>
                </a:lnTo>
                <a:lnTo>
                  <a:pt x="522404" y="17344"/>
                </a:lnTo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0773549" y="7493463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639" y="0"/>
                </a:lnTo>
              </a:path>
            </a:pathLst>
          </a:custGeom>
          <a:ln w="6696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0773554" y="7473281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0773554" y="7466957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0773554" y="7460615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0773549" y="7477632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639" y="0"/>
                </a:lnTo>
              </a:path>
            </a:pathLst>
          </a:custGeom>
          <a:ln w="6062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0773554" y="7454281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0773554" y="7447957"/>
            <a:ext cx="240665" cy="53340"/>
          </a:xfrm>
          <a:custGeom>
            <a:avLst/>
            <a:gdLst/>
            <a:ahLst/>
            <a:cxnLst/>
            <a:rect l="l" t="t" r="r" b="b"/>
            <a:pathLst>
              <a:path w="240665" h="53340">
                <a:moveTo>
                  <a:pt x="240639" y="53035"/>
                </a:moveTo>
                <a:lnTo>
                  <a:pt x="0" y="53035"/>
                </a:lnTo>
                <a:lnTo>
                  <a:pt x="0" y="0"/>
                </a:lnTo>
                <a:lnTo>
                  <a:pt x="240639" y="0"/>
                </a:lnTo>
                <a:lnTo>
                  <a:pt x="240639" y="53035"/>
                </a:lnTo>
                <a:close/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0773831" y="7327900"/>
            <a:ext cx="240665" cy="167640"/>
          </a:xfrm>
          <a:custGeom>
            <a:avLst/>
            <a:gdLst/>
            <a:ahLst/>
            <a:cxnLst/>
            <a:rect l="l" t="t" r="r" b="b"/>
            <a:pathLst>
              <a:path w="240665" h="167640">
                <a:moveTo>
                  <a:pt x="240334" y="0"/>
                </a:moveTo>
                <a:lnTo>
                  <a:pt x="0" y="0"/>
                </a:lnTo>
                <a:lnTo>
                  <a:pt x="0" y="167220"/>
                </a:lnTo>
                <a:lnTo>
                  <a:pt x="180225" y="167220"/>
                </a:lnTo>
                <a:lnTo>
                  <a:pt x="240334" y="133045"/>
                </a:lnTo>
                <a:lnTo>
                  <a:pt x="240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0773831" y="7327900"/>
            <a:ext cx="240665" cy="167640"/>
          </a:xfrm>
          <a:custGeom>
            <a:avLst/>
            <a:gdLst/>
            <a:ahLst/>
            <a:cxnLst/>
            <a:rect l="l" t="t" r="r" b="b"/>
            <a:pathLst>
              <a:path w="240665" h="167640">
                <a:moveTo>
                  <a:pt x="240334" y="0"/>
                </a:moveTo>
                <a:lnTo>
                  <a:pt x="240334" y="133045"/>
                </a:lnTo>
                <a:lnTo>
                  <a:pt x="180225" y="167220"/>
                </a:lnTo>
                <a:lnTo>
                  <a:pt x="0" y="167220"/>
                </a:lnTo>
                <a:lnTo>
                  <a:pt x="0" y="0"/>
                </a:lnTo>
              </a:path>
            </a:pathLst>
          </a:custGeom>
          <a:ln w="461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0827486" y="7351858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597" y="0"/>
                </a:lnTo>
              </a:path>
            </a:pathLst>
          </a:custGeom>
          <a:ln w="19723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0827486" y="737770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597" y="0"/>
                </a:lnTo>
              </a:path>
            </a:pathLst>
          </a:custGeom>
          <a:ln w="19723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0827486" y="7429392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597" y="0"/>
                </a:lnTo>
              </a:path>
            </a:pathLst>
          </a:custGeom>
          <a:ln w="19723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0827486" y="7455236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597" y="0"/>
                </a:lnTo>
              </a:path>
            </a:pathLst>
          </a:custGeom>
          <a:ln w="19723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0954064" y="7455335"/>
            <a:ext cx="60325" cy="40005"/>
          </a:xfrm>
          <a:custGeom>
            <a:avLst/>
            <a:gdLst/>
            <a:ahLst/>
            <a:cxnLst/>
            <a:rect l="l" t="t" r="r" b="b"/>
            <a:pathLst>
              <a:path w="60325" h="40004">
                <a:moveTo>
                  <a:pt x="0" y="39789"/>
                </a:moveTo>
                <a:lnTo>
                  <a:pt x="25146" y="0"/>
                </a:lnTo>
                <a:lnTo>
                  <a:pt x="60109" y="5613"/>
                </a:lnTo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0722092" y="71209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118" y="0"/>
                </a:lnTo>
              </a:path>
            </a:pathLst>
          </a:custGeom>
          <a:ln w="18707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0772808" y="6902068"/>
            <a:ext cx="240665" cy="227965"/>
          </a:xfrm>
          <a:custGeom>
            <a:avLst/>
            <a:gdLst/>
            <a:ahLst/>
            <a:cxnLst/>
            <a:rect l="l" t="t" r="r" b="b"/>
            <a:pathLst>
              <a:path w="240665" h="227965">
                <a:moveTo>
                  <a:pt x="240334" y="0"/>
                </a:moveTo>
                <a:lnTo>
                  <a:pt x="60109" y="0"/>
                </a:lnTo>
                <a:lnTo>
                  <a:pt x="0" y="57492"/>
                </a:lnTo>
                <a:lnTo>
                  <a:pt x="0" y="227774"/>
                </a:lnTo>
                <a:lnTo>
                  <a:pt x="240334" y="227774"/>
                </a:lnTo>
                <a:lnTo>
                  <a:pt x="240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0772808" y="6902068"/>
            <a:ext cx="240665" cy="227965"/>
          </a:xfrm>
          <a:custGeom>
            <a:avLst/>
            <a:gdLst/>
            <a:ahLst/>
            <a:cxnLst/>
            <a:rect l="l" t="t" r="r" b="b"/>
            <a:pathLst>
              <a:path w="240665" h="227965">
                <a:moveTo>
                  <a:pt x="0" y="227774"/>
                </a:moveTo>
                <a:lnTo>
                  <a:pt x="0" y="57492"/>
                </a:lnTo>
                <a:lnTo>
                  <a:pt x="60109" y="0"/>
                </a:lnTo>
                <a:lnTo>
                  <a:pt x="240334" y="0"/>
                </a:lnTo>
                <a:lnTo>
                  <a:pt x="240334" y="227774"/>
                </a:lnTo>
              </a:path>
            </a:pathLst>
          </a:custGeom>
          <a:ln w="615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0772800" y="6902061"/>
            <a:ext cx="60325" cy="67310"/>
          </a:xfrm>
          <a:custGeom>
            <a:avLst/>
            <a:gdLst/>
            <a:ahLst/>
            <a:cxnLst/>
            <a:rect l="l" t="t" r="r" b="b"/>
            <a:pathLst>
              <a:path w="60325" h="67309">
                <a:moveTo>
                  <a:pt x="60109" y="0"/>
                </a:moveTo>
                <a:lnTo>
                  <a:pt x="34963" y="66916"/>
                </a:lnTo>
                <a:lnTo>
                  <a:pt x="0" y="57492"/>
                </a:lnTo>
              </a:path>
            </a:pathLst>
          </a:custGeom>
          <a:ln w="3175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6" name="object 506"/>
          <p:cNvSpPr txBox="1"/>
          <p:nvPr/>
        </p:nvSpPr>
        <p:spPr>
          <a:xfrm>
            <a:off x="13964651" y="5928204"/>
            <a:ext cx="664210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50" b="1" spc="-1732" baseline="-4830" dirty="0">
                <a:solidFill>
                  <a:srgbClr val="EE2924"/>
                </a:solidFill>
                <a:latin typeface="Calibri"/>
                <a:cs typeface="Calibri"/>
              </a:rPr>
              <a:t>~</a:t>
            </a:r>
            <a:r>
              <a:rPr sz="3450" b="1" spc="15" baseline="-18115" dirty="0">
                <a:solidFill>
                  <a:srgbClr val="EE2924"/>
                </a:solidFill>
                <a:latin typeface="Calibri"/>
                <a:cs typeface="Calibri"/>
              </a:rPr>
              <a:t>~</a:t>
            </a:r>
            <a:r>
              <a:rPr sz="3450" b="1" spc="-307" baseline="-18115" dirty="0">
                <a:solidFill>
                  <a:srgbClr val="EE2924"/>
                </a:solidFill>
                <a:latin typeface="Calibri"/>
                <a:cs typeface="Calibri"/>
              </a:rPr>
              <a:t> </a:t>
            </a:r>
            <a:r>
              <a:rPr sz="2300" b="1" spc="10" dirty="0">
                <a:solidFill>
                  <a:srgbClr val="EE2924"/>
                </a:solidFill>
                <a:latin typeface="Calibri"/>
                <a:cs typeface="Calibri"/>
              </a:rPr>
              <a:t>326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07" name="object 507"/>
          <p:cNvSpPr txBox="1"/>
          <p:nvPr/>
        </p:nvSpPr>
        <p:spPr>
          <a:xfrm>
            <a:off x="14019745" y="7130470"/>
            <a:ext cx="86423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5" dirty="0">
                <a:solidFill>
                  <a:srgbClr val="EE2924"/>
                </a:solidFill>
                <a:latin typeface="Calibri"/>
                <a:cs typeface="Calibri"/>
              </a:rPr>
              <a:t>90...98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08" name="object 508"/>
          <p:cNvSpPr txBox="1"/>
          <p:nvPr/>
        </p:nvSpPr>
        <p:spPr>
          <a:xfrm>
            <a:off x="12291445" y="6605537"/>
            <a:ext cx="86423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5" dirty="0">
                <a:solidFill>
                  <a:srgbClr val="EE2924"/>
                </a:solidFill>
                <a:latin typeface="Calibri"/>
                <a:cs typeface="Calibri"/>
              </a:rPr>
              <a:t>45...61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09" name="object 509"/>
          <p:cNvSpPr txBox="1"/>
          <p:nvPr/>
        </p:nvSpPr>
        <p:spPr>
          <a:xfrm>
            <a:off x="14737474" y="6605537"/>
            <a:ext cx="64770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6570" algn="l"/>
              </a:tabLst>
            </a:pPr>
            <a:r>
              <a:rPr sz="2300" b="1" u="heavy" spc="5" dirty="0">
                <a:solidFill>
                  <a:srgbClr val="EE2924"/>
                </a:solidFill>
                <a:latin typeface="Calibri"/>
                <a:cs typeface="Calibri"/>
              </a:rPr>
              <a:t> </a:t>
            </a:r>
            <a:r>
              <a:rPr sz="2300" b="1" u="heavy" spc="20" dirty="0">
                <a:solidFill>
                  <a:srgbClr val="EE2924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EE2924"/>
                </a:solidFill>
                <a:latin typeface="Calibri"/>
                <a:cs typeface="Calibri"/>
              </a:rPr>
              <a:t>	</a:t>
            </a:r>
            <a:r>
              <a:rPr sz="2300" b="1" spc="10" dirty="0">
                <a:solidFill>
                  <a:srgbClr val="EE2924"/>
                </a:solidFill>
                <a:latin typeface="Calibri"/>
                <a:cs typeface="Calibri"/>
              </a:rPr>
              <a:t>?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10" name="object 510"/>
          <p:cNvSpPr txBox="1"/>
          <p:nvPr/>
        </p:nvSpPr>
        <p:spPr>
          <a:xfrm>
            <a:off x="9910225" y="6503937"/>
            <a:ext cx="516890" cy="464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50" b="1" spc="-1732" baseline="-3623" dirty="0">
                <a:solidFill>
                  <a:srgbClr val="EE2924"/>
                </a:solidFill>
                <a:latin typeface="Calibri"/>
                <a:cs typeface="Calibri"/>
              </a:rPr>
              <a:t>~</a:t>
            </a:r>
            <a:r>
              <a:rPr sz="3450" b="1" spc="15" baseline="-15700" dirty="0">
                <a:solidFill>
                  <a:srgbClr val="EE2924"/>
                </a:solidFill>
                <a:latin typeface="Calibri"/>
                <a:cs typeface="Calibri"/>
              </a:rPr>
              <a:t>~</a:t>
            </a:r>
            <a:r>
              <a:rPr sz="3450" b="1" spc="-277" baseline="-15700" dirty="0">
                <a:solidFill>
                  <a:srgbClr val="EE2924"/>
                </a:solidFill>
                <a:latin typeface="Calibri"/>
                <a:cs typeface="Calibri"/>
              </a:rPr>
              <a:t> </a:t>
            </a:r>
            <a:r>
              <a:rPr sz="2300" b="1" spc="10" dirty="0">
                <a:solidFill>
                  <a:srgbClr val="EE2924"/>
                </a:solidFill>
                <a:latin typeface="Calibri"/>
                <a:cs typeface="Calibri"/>
              </a:rPr>
              <a:t>25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11" name="object 511"/>
          <p:cNvSpPr txBox="1"/>
          <p:nvPr/>
        </p:nvSpPr>
        <p:spPr>
          <a:xfrm>
            <a:off x="10812767" y="5976310"/>
            <a:ext cx="60579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5295" algn="l"/>
              </a:tabLst>
            </a:pPr>
            <a:r>
              <a:rPr sz="2300" b="1" u="heavy" spc="5" dirty="0">
                <a:solidFill>
                  <a:srgbClr val="EE2924"/>
                </a:solidFill>
                <a:latin typeface="Calibri"/>
                <a:cs typeface="Calibri"/>
              </a:rPr>
              <a:t> </a:t>
            </a:r>
            <a:r>
              <a:rPr sz="2300" b="1" u="heavy" spc="20" dirty="0">
                <a:solidFill>
                  <a:srgbClr val="EE2924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EE2924"/>
                </a:solidFill>
                <a:latin typeface="Calibri"/>
                <a:cs typeface="Calibri"/>
              </a:rPr>
              <a:t>	</a:t>
            </a:r>
            <a:r>
              <a:rPr sz="2300" b="1" spc="10" dirty="0">
                <a:solidFill>
                  <a:srgbClr val="EE2924"/>
                </a:solidFill>
                <a:latin typeface="Calibri"/>
                <a:cs typeface="Calibri"/>
              </a:rPr>
              <a:t>?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12" name="object 512"/>
          <p:cNvSpPr txBox="1"/>
          <p:nvPr/>
        </p:nvSpPr>
        <p:spPr>
          <a:xfrm>
            <a:off x="13501332" y="5953067"/>
            <a:ext cx="16129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7955" algn="l"/>
              </a:tabLst>
            </a:pPr>
            <a:r>
              <a:rPr sz="2300" b="1" u="heavy" spc="5" dirty="0">
                <a:solidFill>
                  <a:srgbClr val="EE2924"/>
                </a:solidFill>
                <a:latin typeface="Calibri"/>
                <a:cs typeface="Calibri"/>
              </a:rPr>
              <a:t> 	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13" name="object 513"/>
          <p:cNvSpPr txBox="1"/>
          <p:nvPr/>
        </p:nvSpPr>
        <p:spPr>
          <a:xfrm>
            <a:off x="10814786" y="7109900"/>
            <a:ext cx="60579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5295" algn="l"/>
              </a:tabLst>
            </a:pPr>
            <a:r>
              <a:rPr sz="2300" b="1" u="heavy" spc="5" dirty="0">
                <a:solidFill>
                  <a:srgbClr val="EE2924"/>
                </a:solidFill>
                <a:latin typeface="Calibri"/>
                <a:cs typeface="Calibri"/>
              </a:rPr>
              <a:t> </a:t>
            </a:r>
            <a:r>
              <a:rPr sz="2300" b="1" u="heavy" spc="20" dirty="0">
                <a:solidFill>
                  <a:srgbClr val="EE2924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EE2924"/>
                </a:solidFill>
                <a:latin typeface="Calibri"/>
                <a:cs typeface="Calibri"/>
              </a:rPr>
              <a:t>	</a:t>
            </a:r>
            <a:r>
              <a:rPr sz="2300" b="1" spc="10" dirty="0">
                <a:solidFill>
                  <a:srgbClr val="EE2924"/>
                </a:solidFill>
                <a:latin typeface="Calibri"/>
                <a:cs typeface="Calibri"/>
              </a:rPr>
              <a:t>?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5081" y="178040"/>
            <a:ext cx="3161030" cy="576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b="1" spc="-5" dirty="0">
                <a:solidFill>
                  <a:srgbClr val="909090"/>
                </a:solidFill>
                <a:latin typeface="Calibri"/>
                <a:cs typeface="Calibri"/>
              </a:rPr>
              <a:t>В</a:t>
            </a:r>
            <a:r>
              <a:rPr sz="3550" b="1" dirty="0">
                <a:solidFill>
                  <a:srgbClr val="909090"/>
                </a:solidFill>
                <a:latin typeface="Calibri"/>
                <a:cs typeface="Calibri"/>
              </a:rPr>
              <a:t>недрение MPS</a:t>
            </a:r>
            <a:endParaRPr sz="35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21782" y="3832424"/>
            <a:ext cx="4414520" cy="2106930"/>
          </a:xfrm>
          <a:custGeom>
            <a:avLst/>
            <a:gdLst/>
            <a:ahLst/>
            <a:cxnLst/>
            <a:rect l="l" t="t" r="r" b="b"/>
            <a:pathLst>
              <a:path w="4414520" h="2106929">
                <a:moveTo>
                  <a:pt x="176898" y="0"/>
                </a:moveTo>
                <a:lnTo>
                  <a:pt x="133895" y="5320"/>
                </a:lnTo>
                <a:lnTo>
                  <a:pt x="94666" y="20406"/>
                </a:lnTo>
                <a:lnTo>
                  <a:pt x="60524" y="43945"/>
                </a:lnTo>
                <a:lnTo>
                  <a:pt x="32780" y="74626"/>
                </a:lnTo>
                <a:lnTo>
                  <a:pt x="12746" y="111136"/>
                </a:lnTo>
                <a:lnTo>
                  <a:pt x="1735" y="152163"/>
                </a:lnTo>
                <a:lnTo>
                  <a:pt x="0" y="1929485"/>
                </a:lnTo>
                <a:lnTo>
                  <a:pt x="607" y="1944156"/>
                </a:lnTo>
                <a:lnTo>
                  <a:pt x="9328" y="1986043"/>
                </a:lnTo>
                <a:lnTo>
                  <a:pt x="27378" y="2023722"/>
                </a:lnTo>
                <a:lnTo>
                  <a:pt x="53443" y="2055878"/>
                </a:lnTo>
                <a:lnTo>
                  <a:pt x="86213" y="2081200"/>
                </a:lnTo>
                <a:lnTo>
                  <a:pt x="124375" y="2098373"/>
                </a:lnTo>
                <a:lnTo>
                  <a:pt x="166616" y="2106086"/>
                </a:lnTo>
                <a:lnTo>
                  <a:pt x="4237024" y="2106383"/>
                </a:lnTo>
                <a:lnTo>
                  <a:pt x="4251697" y="2105776"/>
                </a:lnTo>
                <a:lnTo>
                  <a:pt x="4293588" y="2097054"/>
                </a:lnTo>
                <a:lnTo>
                  <a:pt x="4331267" y="2079002"/>
                </a:lnTo>
                <a:lnTo>
                  <a:pt x="4363422" y="2052935"/>
                </a:lnTo>
                <a:lnTo>
                  <a:pt x="4388742" y="2020164"/>
                </a:lnTo>
                <a:lnTo>
                  <a:pt x="4405914" y="1982003"/>
                </a:lnTo>
                <a:lnTo>
                  <a:pt x="4413625" y="1939766"/>
                </a:lnTo>
                <a:lnTo>
                  <a:pt x="4413923" y="176898"/>
                </a:lnTo>
                <a:lnTo>
                  <a:pt x="4413315" y="162225"/>
                </a:lnTo>
                <a:lnTo>
                  <a:pt x="4404594" y="120335"/>
                </a:lnTo>
                <a:lnTo>
                  <a:pt x="4386544" y="82655"/>
                </a:lnTo>
                <a:lnTo>
                  <a:pt x="4360479" y="50500"/>
                </a:lnTo>
                <a:lnTo>
                  <a:pt x="4327709" y="25180"/>
                </a:lnTo>
                <a:lnTo>
                  <a:pt x="4289547" y="8009"/>
                </a:lnTo>
                <a:lnTo>
                  <a:pt x="4247306" y="297"/>
                </a:lnTo>
                <a:lnTo>
                  <a:pt x="176898" y="0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04509" y="3570685"/>
            <a:ext cx="3563620" cy="2363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800" b="1" dirty="0">
                <a:solidFill>
                  <a:srgbClr val="FFFFFF"/>
                </a:solidFill>
                <a:latin typeface="Calibri"/>
                <a:cs typeface="Calibri"/>
              </a:rPr>
              <a:t>MPS</a:t>
            </a:r>
            <a:endParaRPr sz="14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60471" y="4357612"/>
            <a:ext cx="2276475" cy="1493520"/>
          </a:xfrm>
          <a:custGeom>
            <a:avLst/>
            <a:gdLst/>
            <a:ahLst/>
            <a:cxnLst/>
            <a:rect l="l" t="t" r="r" b="b"/>
            <a:pathLst>
              <a:path w="2276475" h="1493520">
                <a:moveTo>
                  <a:pt x="225399" y="0"/>
                </a:moveTo>
                <a:lnTo>
                  <a:pt x="183276" y="8047"/>
                </a:lnTo>
                <a:lnTo>
                  <a:pt x="148265" y="30116"/>
                </a:lnTo>
                <a:lnTo>
                  <a:pt x="123473" y="63100"/>
                </a:lnTo>
                <a:lnTo>
                  <a:pt x="112007" y="103891"/>
                </a:lnTo>
                <a:lnTo>
                  <a:pt x="0" y="537794"/>
                </a:lnTo>
                <a:lnTo>
                  <a:pt x="0" y="1379118"/>
                </a:lnTo>
                <a:lnTo>
                  <a:pt x="932" y="1393757"/>
                </a:lnTo>
                <a:lnTo>
                  <a:pt x="14000" y="1433855"/>
                </a:lnTo>
                <a:lnTo>
                  <a:pt x="40053" y="1465808"/>
                </a:lnTo>
                <a:lnTo>
                  <a:pt x="75981" y="1486508"/>
                </a:lnTo>
                <a:lnTo>
                  <a:pt x="2162429" y="1492948"/>
                </a:lnTo>
                <a:lnTo>
                  <a:pt x="2177061" y="1492015"/>
                </a:lnTo>
                <a:lnTo>
                  <a:pt x="2217149" y="1478948"/>
                </a:lnTo>
                <a:lnTo>
                  <a:pt x="2249100" y="1452894"/>
                </a:lnTo>
                <a:lnTo>
                  <a:pt x="2269802" y="1416962"/>
                </a:lnTo>
                <a:lnTo>
                  <a:pt x="2276246" y="519950"/>
                </a:lnTo>
                <a:lnTo>
                  <a:pt x="2166886" y="113804"/>
                </a:lnTo>
                <a:lnTo>
                  <a:pt x="2165954" y="99168"/>
                </a:lnTo>
                <a:lnTo>
                  <a:pt x="2152888" y="59079"/>
                </a:lnTo>
                <a:lnTo>
                  <a:pt x="2126834" y="27133"/>
                </a:lnTo>
                <a:lnTo>
                  <a:pt x="2090897" y="6438"/>
                </a:lnTo>
                <a:lnTo>
                  <a:pt x="2062983" y="426"/>
                </a:lnTo>
                <a:lnTo>
                  <a:pt x="225399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60471" y="4357612"/>
            <a:ext cx="2276475" cy="1493520"/>
          </a:xfrm>
          <a:custGeom>
            <a:avLst/>
            <a:gdLst/>
            <a:ahLst/>
            <a:cxnLst/>
            <a:rect l="l" t="t" r="r" b="b"/>
            <a:pathLst>
              <a:path w="2276475" h="1493520">
                <a:moveTo>
                  <a:pt x="2166886" y="113804"/>
                </a:moveTo>
                <a:lnTo>
                  <a:pt x="2158840" y="71691"/>
                </a:lnTo>
                <a:lnTo>
                  <a:pt x="2136770" y="36685"/>
                </a:lnTo>
                <a:lnTo>
                  <a:pt x="2103783" y="11894"/>
                </a:lnTo>
                <a:lnTo>
                  <a:pt x="2062983" y="426"/>
                </a:lnTo>
                <a:lnTo>
                  <a:pt x="225399" y="0"/>
                </a:lnTo>
                <a:lnTo>
                  <a:pt x="210760" y="932"/>
                </a:lnTo>
                <a:lnTo>
                  <a:pt x="170662" y="13999"/>
                </a:lnTo>
                <a:lnTo>
                  <a:pt x="138713" y="40052"/>
                </a:lnTo>
                <a:lnTo>
                  <a:pt x="118017" y="75983"/>
                </a:lnTo>
                <a:lnTo>
                  <a:pt x="112007" y="103891"/>
                </a:lnTo>
                <a:lnTo>
                  <a:pt x="0" y="537794"/>
                </a:lnTo>
                <a:lnTo>
                  <a:pt x="0" y="1379118"/>
                </a:lnTo>
                <a:lnTo>
                  <a:pt x="932" y="1393757"/>
                </a:lnTo>
                <a:lnTo>
                  <a:pt x="14000" y="1433855"/>
                </a:lnTo>
                <a:lnTo>
                  <a:pt x="40053" y="1465808"/>
                </a:lnTo>
                <a:lnTo>
                  <a:pt x="75981" y="1486508"/>
                </a:lnTo>
                <a:lnTo>
                  <a:pt x="2162429" y="1492948"/>
                </a:lnTo>
                <a:lnTo>
                  <a:pt x="2177061" y="1492015"/>
                </a:lnTo>
                <a:lnTo>
                  <a:pt x="2217149" y="1478948"/>
                </a:lnTo>
                <a:lnTo>
                  <a:pt x="2249100" y="1452894"/>
                </a:lnTo>
                <a:lnTo>
                  <a:pt x="2269802" y="1416962"/>
                </a:lnTo>
                <a:lnTo>
                  <a:pt x="2276246" y="519950"/>
                </a:lnTo>
                <a:lnTo>
                  <a:pt x="2166886" y="113804"/>
                </a:lnTo>
                <a:close/>
              </a:path>
            </a:pathLst>
          </a:custGeom>
          <a:ln w="26784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07337" y="4919954"/>
            <a:ext cx="2176145" cy="870585"/>
          </a:xfrm>
          <a:custGeom>
            <a:avLst/>
            <a:gdLst/>
            <a:ahLst/>
            <a:cxnLst/>
            <a:rect l="l" t="t" r="r" b="b"/>
            <a:pathLst>
              <a:path w="2176145" h="870585">
                <a:moveTo>
                  <a:pt x="2115566" y="0"/>
                </a:moveTo>
                <a:lnTo>
                  <a:pt x="49922" y="880"/>
                </a:lnTo>
                <a:lnTo>
                  <a:pt x="14325" y="21245"/>
                </a:lnTo>
                <a:lnTo>
                  <a:pt x="0" y="60261"/>
                </a:lnTo>
                <a:lnTo>
                  <a:pt x="880" y="820402"/>
                </a:lnTo>
                <a:lnTo>
                  <a:pt x="21237" y="856008"/>
                </a:lnTo>
                <a:lnTo>
                  <a:pt x="60248" y="870330"/>
                </a:lnTo>
                <a:lnTo>
                  <a:pt x="2125910" y="869447"/>
                </a:lnTo>
                <a:lnTo>
                  <a:pt x="2161509" y="849089"/>
                </a:lnTo>
                <a:lnTo>
                  <a:pt x="2175840" y="810069"/>
                </a:lnTo>
                <a:lnTo>
                  <a:pt x="2174955" y="49916"/>
                </a:lnTo>
                <a:lnTo>
                  <a:pt x="2154581" y="14324"/>
                </a:lnTo>
                <a:lnTo>
                  <a:pt x="2115566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91175" y="5348439"/>
            <a:ext cx="285750" cy="248285"/>
          </a:xfrm>
          <a:custGeom>
            <a:avLst/>
            <a:gdLst/>
            <a:ahLst/>
            <a:cxnLst/>
            <a:rect l="l" t="t" r="r" b="b"/>
            <a:pathLst>
              <a:path w="285750" h="248285">
                <a:moveTo>
                  <a:pt x="0" y="247700"/>
                </a:moveTo>
                <a:lnTo>
                  <a:pt x="285267" y="247700"/>
                </a:lnTo>
                <a:lnTo>
                  <a:pt x="285267" y="0"/>
                </a:lnTo>
                <a:lnTo>
                  <a:pt x="0" y="0"/>
                </a:lnTo>
                <a:lnTo>
                  <a:pt x="0" y="247700"/>
                </a:lnTo>
                <a:close/>
              </a:path>
            </a:pathLst>
          </a:custGeom>
          <a:solidFill>
            <a:srgbClr val="48484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807333" y="5348439"/>
            <a:ext cx="303530" cy="248285"/>
          </a:xfrm>
          <a:custGeom>
            <a:avLst/>
            <a:gdLst/>
            <a:ahLst/>
            <a:cxnLst/>
            <a:rect l="l" t="t" r="r" b="b"/>
            <a:pathLst>
              <a:path w="303529" h="248285">
                <a:moveTo>
                  <a:pt x="0" y="247700"/>
                </a:moveTo>
                <a:lnTo>
                  <a:pt x="303161" y="247700"/>
                </a:lnTo>
                <a:lnTo>
                  <a:pt x="303161" y="0"/>
                </a:lnTo>
                <a:lnTo>
                  <a:pt x="0" y="0"/>
                </a:lnTo>
                <a:lnTo>
                  <a:pt x="0" y="247700"/>
                </a:lnTo>
                <a:close/>
              </a:path>
            </a:pathLst>
          </a:custGeom>
          <a:solidFill>
            <a:srgbClr val="48484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73322" y="5350357"/>
            <a:ext cx="1459865" cy="788670"/>
          </a:xfrm>
          <a:custGeom>
            <a:avLst/>
            <a:gdLst/>
            <a:ahLst/>
            <a:cxnLst/>
            <a:rect l="l" t="t" r="r" b="b"/>
            <a:pathLst>
              <a:path w="1459865" h="788670">
                <a:moveTo>
                  <a:pt x="0" y="788073"/>
                </a:moveTo>
                <a:lnTo>
                  <a:pt x="1459471" y="788073"/>
                </a:lnTo>
                <a:lnTo>
                  <a:pt x="1459471" y="0"/>
                </a:lnTo>
                <a:lnTo>
                  <a:pt x="0" y="0"/>
                </a:lnTo>
                <a:lnTo>
                  <a:pt x="0" y="788073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97439" y="5348795"/>
            <a:ext cx="76200" cy="783590"/>
          </a:xfrm>
          <a:custGeom>
            <a:avLst/>
            <a:gdLst/>
            <a:ahLst/>
            <a:cxnLst/>
            <a:rect l="l" t="t" r="r" b="b"/>
            <a:pathLst>
              <a:path w="76200" h="783589">
                <a:moveTo>
                  <a:pt x="75882" y="783043"/>
                </a:moveTo>
                <a:lnTo>
                  <a:pt x="0" y="783043"/>
                </a:lnTo>
                <a:lnTo>
                  <a:pt x="0" y="0"/>
                </a:lnTo>
                <a:lnTo>
                  <a:pt x="75882" y="0"/>
                </a:lnTo>
                <a:lnTo>
                  <a:pt x="75882" y="783043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97436" y="5348795"/>
            <a:ext cx="76200" cy="783590"/>
          </a:xfrm>
          <a:custGeom>
            <a:avLst/>
            <a:gdLst/>
            <a:ahLst/>
            <a:cxnLst/>
            <a:rect l="l" t="t" r="r" b="b"/>
            <a:pathLst>
              <a:path w="76200" h="783589">
                <a:moveTo>
                  <a:pt x="75882" y="783043"/>
                </a:moveTo>
                <a:lnTo>
                  <a:pt x="0" y="783043"/>
                </a:lnTo>
                <a:lnTo>
                  <a:pt x="0" y="0"/>
                </a:lnTo>
                <a:lnTo>
                  <a:pt x="75882" y="0"/>
                </a:lnTo>
                <a:lnTo>
                  <a:pt x="75882" y="783043"/>
                </a:lnTo>
                <a:close/>
              </a:path>
            </a:pathLst>
          </a:custGeom>
          <a:ln w="26784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77792" y="3747439"/>
            <a:ext cx="1395095" cy="657225"/>
          </a:xfrm>
          <a:custGeom>
            <a:avLst/>
            <a:gdLst/>
            <a:ahLst/>
            <a:cxnLst/>
            <a:rect l="l" t="t" r="r" b="b"/>
            <a:pathLst>
              <a:path w="1395095" h="657225">
                <a:moveTo>
                  <a:pt x="1394726" y="657009"/>
                </a:moveTo>
                <a:lnTo>
                  <a:pt x="0" y="657009"/>
                </a:lnTo>
                <a:lnTo>
                  <a:pt x="0" y="0"/>
                </a:lnTo>
                <a:lnTo>
                  <a:pt x="1394726" y="0"/>
                </a:lnTo>
                <a:lnTo>
                  <a:pt x="1394726" y="65700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77792" y="3747443"/>
            <a:ext cx="1395095" cy="657225"/>
          </a:xfrm>
          <a:custGeom>
            <a:avLst/>
            <a:gdLst/>
            <a:ahLst/>
            <a:cxnLst/>
            <a:rect l="l" t="t" r="r" b="b"/>
            <a:pathLst>
              <a:path w="1395095" h="657225">
                <a:moveTo>
                  <a:pt x="1394726" y="657009"/>
                </a:moveTo>
                <a:lnTo>
                  <a:pt x="0" y="657009"/>
                </a:lnTo>
                <a:lnTo>
                  <a:pt x="0" y="0"/>
                </a:lnTo>
                <a:lnTo>
                  <a:pt x="1394726" y="0"/>
                </a:lnTo>
                <a:lnTo>
                  <a:pt x="1394726" y="657009"/>
                </a:lnTo>
                <a:close/>
              </a:path>
            </a:pathLst>
          </a:custGeom>
          <a:ln w="26784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632793" y="5348795"/>
            <a:ext cx="76200" cy="783590"/>
          </a:xfrm>
          <a:custGeom>
            <a:avLst/>
            <a:gdLst/>
            <a:ahLst/>
            <a:cxnLst/>
            <a:rect l="l" t="t" r="r" b="b"/>
            <a:pathLst>
              <a:path w="76200" h="783589">
                <a:moveTo>
                  <a:pt x="75857" y="783043"/>
                </a:moveTo>
                <a:lnTo>
                  <a:pt x="0" y="783043"/>
                </a:lnTo>
                <a:lnTo>
                  <a:pt x="0" y="0"/>
                </a:lnTo>
                <a:lnTo>
                  <a:pt x="75857" y="0"/>
                </a:lnTo>
                <a:lnTo>
                  <a:pt x="75857" y="783043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632789" y="5348795"/>
            <a:ext cx="76200" cy="783590"/>
          </a:xfrm>
          <a:custGeom>
            <a:avLst/>
            <a:gdLst/>
            <a:ahLst/>
            <a:cxnLst/>
            <a:rect l="l" t="t" r="r" b="b"/>
            <a:pathLst>
              <a:path w="76200" h="783589">
                <a:moveTo>
                  <a:pt x="75857" y="783043"/>
                </a:moveTo>
                <a:lnTo>
                  <a:pt x="0" y="783043"/>
                </a:lnTo>
                <a:lnTo>
                  <a:pt x="0" y="0"/>
                </a:lnTo>
                <a:lnTo>
                  <a:pt x="75857" y="0"/>
                </a:lnTo>
                <a:lnTo>
                  <a:pt x="75857" y="783043"/>
                </a:lnTo>
                <a:close/>
              </a:path>
            </a:pathLst>
          </a:custGeom>
          <a:ln w="26784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770448" y="4844440"/>
            <a:ext cx="67310" cy="128270"/>
          </a:xfrm>
          <a:custGeom>
            <a:avLst/>
            <a:gdLst/>
            <a:ahLst/>
            <a:cxnLst/>
            <a:rect l="l" t="t" r="r" b="b"/>
            <a:pathLst>
              <a:path w="67309" h="128270">
                <a:moveTo>
                  <a:pt x="0" y="0"/>
                </a:moveTo>
                <a:lnTo>
                  <a:pt x="66713" y="0"/>
                </a:lnTo>
                <a:lnTo>
                  <a:pt x="66713" y="128028"/>
                </a:lnTo>
                <a:lnTo>
                  <a:pt x="0" y="128028"/>
                </a:lnTo>
                <a:lnTo>
                  <a:pt x="0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62079" y="4844440"/>
            <a:ext cx="67310" cy="128270"/>
          </a:xfrm>
          <a:custGeom>
            <a:avLst/>
            <a:gdLst/>
            <a:ahLst/>
            <a:cxnLst/>
            <a:rect l="l" t="t" r="r" b="b"/>
            <a:pathLst>
              <a:path w="67309" h="128270">
                <a:moveTo>
                  <a:pt x="0" y="0"/>
                </a:moveTo>
                <a:lnTo>
                  <a:pt x="66713" y="0"/>
                </a:lnTo>
                <a:lnTo>
                  <a:pt x="66713" y="128028"/>
                </a:lnTo>
                <a:lnTo>
                  <a:pt x="0" y="128028"/>
                </a:lnTo>
                <a:lnTo>
                  <a:pt x="0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53697" y="4844440"/>
            <a:ext cx="66675" cy="128270"/>
          </a:xfrm>
          <a:custGeom>
            <a:avLst/>
            <a:gdLst/>
            <a:ahLst/>
            <a:cxnLst/>
            <a:rect l="l" t="t" r="r" b="b"/>
            <a:pathLst>
              <a:path w="66675" h="128270">
                <a:moveTo>
                  <a:pt x="0" y="0"/>
                </a:moveTo>
                <a:lnTo>
                  <a:pt x="66675" y="0"/>
                </a:lnTo>
                <a:lnTo>
                  <a:pt x="66675" y="128028"/>
                </a:lnTo>
                <a:lnTo>
                  <a:pt x="0" y="128028"/>
                </a:lnTo>
                <a:lnTo>
                  <a:pt x="0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70448" y="4843805"/>
            <a:ext cx="67310" cy="33020"/>
          </a:xfrm>
          <a:custGeom>
            <a:avLst/>
            <a:gdLst/>
            <a:ahLst/>
            <a:cxnLst/>
            <a:rect l="l" t="t" r="r" b="b"/>
            <a:pathLst>
              <a:path w="67309" h="33020">
                <a:moveTo>
                  <a:pt x="0" y="32981"/>
                </a:moveTo>
                <a:lnTo>
                  <a:pt x="66713" y="32981"/>
                </a:lnTo>
                <a:lnTo>
                  <a:pt x="66713" y="0"/>
                </a:lnTo>
                <a:lnTo>
                  <a:pt x="0" y="0"/>
                </a:lnTo>
                <a:lnTo>
                  <a:pt x="0" y="32981"/>
                </a:lnTo>
                <a:close/>
              </a:path>
            </a:pathLst>
          </a:custGeom>
          <a:solidFill>
            <a:srgbClr val="63FF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662079" y="4843805"/>
            <a:ext cx="67310" cy="33020"/>
          </a:xfrm>
          <a:custGeom>
            <a:avLst/>
            <a:gdLst/>
            <a:ahLst/>
            <a:cxnLst/>
            <a:rect l="l" t="t" r="r" b="b"/>
            <a:pathLst>
              <a:path w="67309" h="33020">
                <a:moveTo>
                  <a:pt x="0" y="32981"/>
                </a:moveTo>
                <a:lnTo>
                  <a:pt x="66713" y="32981"/>
                </a:lnTo>
                <a:lnTo>
                  <a:pt x="66713" y="0"/>
                </a:lnTo>
                <a:lnTo>
                  <a:pt x="0" y="0"/>
                </a:lnTo>
                <a:lnTo>
                  <a:pt x="0" y="32981"/>
                </a:lnTo>
                <a:close/>
              </a:path>
            </a:pathLst>
          </a:custGeom>
          <a:solidFill>
            <a:srgbClr val="FF717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553697" y="4843805"/>
            <a:ext cx="66675" cy="33020"/>
          </a:xfrm>
          <a:custGeom>
            <a:avLst/>
            <a:gdLst/>
            <a:ahLst/>
            <a:cxnLst/>
            <a:rect l="l" t="t" r="r" b="b"/>
            <a:pathLst>
              <a:path w="66675" h="33020">
                <a:moveTo>
                  <a:pt x="0" y="32981"/>
                </a:moveTo>
                <a:lnTo>
                  <a:pt x="66675" y="32981"/>
                </a:lnTo>
                <a:lnTo>
                  <a:pt x="66675" y="0"/>
                </a:lnTo>
                <a:lnTo>
                  <a:pt x="0" y="0"/>
                </a:lnTo>
                <a:lnTo>
                  <a:pt x="0" y="3298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62703" y="4782478"/>
            <a:ext cx="2274570" cy="95250"/>
          </a:xfrm>
          <a:custGeom>
            <a:avLst/>
            <a:gdLst/>
            <a:ahLst/>
            <a:cxnLst/>
            <a:rect l="l" t="t" r="r" b="b"/>
            <a:pathLst>
              <a:path w="2274570" h="95250">
                <a:moveTo>
                  <a:pt x="0" y="95082"/>
                </a:moveTo>
                <a:lnTo>
                  <a:pt x="21508" y="56683"/>
                </a:lnTo>
                <a:lnTo>
                  <a:pt x="60225" y="21278"/>
                </a:lnTo>
                <a:lnTo>
                  <a:pt x="97635" y="5493"/>
                </a:lnTo>
                <a:lnTo>
                  <a:pt x="127883" y="1338"/>
                </a:lnTo>
                <a:lnTo>
                  <a:pt x="129425" y="1369"/>
                </a:lnTo>
                <a:lnTo>
                  <a:pt x="2128939" y="1369"/>
                </a:lnTo>
                <a:lnTo>
                  <a:pt x="2157870" y="513"/>
                </a:lnTo>
                <a:lnTo>
                  <a:pt x="2182674" y="0"/>
                </a:lnTo>
                <a:lnTo>
                  <a:pt x="2203669" y="33"/>
                </a:lnTo>
                <a:lnTo>
                  <a:pt x="2246970" y="5471"/>
                </a:lnTo>
                <a:lnTo>
                  <a:pt x="2272590" y="44633"/>
                </a:lnTo>
                <a:lnTo>
                  <a:pt x="2273591" y="58827"/>
                </a:lnTo>
                <a:lnTo>
                  <a:pt x="2273959" y="75620"/>
                </a:lnTo>
              </a:path>
            </a:pathLst>
          </a:custGeom>
          <a:ln w="26784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74909" y="6179235"/>
            <a:ext cx="1047750" cy="27940"/>
          </a:xfrm>
          <a:custGeom>
            <a:avLst/>
            <a:gdLst/>
            <a:ahLst/>
            <a:cxnLst/>
            <a:rect l="l" t="t" r="r" b="b"/>
            <a:pathLst>
              <a:path w="1047750" h="27939">
                <a:moveTo>
                  <a:pt x="0" y="27546"/>
                </a:moveTo>
                <a:lnTo>
                  <a:pt x="1047457" y="27546"/>
                </a:lnTo>
                <a:lnTo>
                  <a:pt x="1047457" y="0"/>
                </a:lnTo>
                <a:lnTo>
                  <a:pt x="0" y="0"/>
                </a:lnTo>
                <a:lnTo>
                  <a:pt x="0" y="27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74905" y="5975937"/>
            <a:ext cx="1047750" cy="231140"/>
          </a:xfrm>
          <a:custGeom>
            <a:avLst/>
            <a:gdLst/>
            <a:ahLst/>
            <a:cxnLst/>
            <a:rect l="l" t="t" r="r" b="b"/>
            <a:pathLst>
              <a:path w="1047750" h="231139">
                <a:moveTo>
                  <a:pt x="1047457" y="230847"/>
                </a:moveTo>
                <a:lnTo>
                  <a:pt x="0" y="230847"/>
                </a:lnTo>
                <a:lnTo>
                  <a:pt x="0" y="0"/>
                </a:lnTo>
                <a:lnTo>
                  <a:pt x="1047457" y="0"/>
                </a:lnTo>
                <a:lnTo>
                  <a:pt x="1047457" y="230847"/>
                </a:lnTo>
                <a:close/>
              </a:path>
            </a:pathLst>
          </a:custGeom>
          <a:ln w="20078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374909" y="6151664"/>
            <a:ext cx="1047750" cy="27940"/>
          </a:xfrm>
          <a:custGeom>
            <a:avLst/>
            <a:gdLst/>
            <a:ahLst/>
            <a:cxnLst/>
            <a:rect l="l" t="t" r="r" b="b"/>
            <a:pathLst>
              <a:path w="1047750" h="27939">
                <a:moveTo>
                  <a:pt x="0" y="27571"/>
                </a:moveTo>
                <a:lnTo>
                  <a:pt x="1047457" y="27571"/>
                </a:lnTo>
                <a:lnTo>
                  <a:pt x="1047457" y="0"/>
                </a:lnTo>
                <a:lnTo>
                  <a:pt x="0" y="0"/>
                </a:lnTo>
                <a:lnTo>
                  <a:pt x="0" y="275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374905" y="5948362"/>
            <a:ext cx="1047750" cy="231140"/>
          </a:xfrm>
          <a:custGeom>
            <a:avLst/>
            <a:gdLst/>
            <a:ahLst/>
            <a:cxnLst/>
            <a:rect l="l" t="t" r="r" b="b"/>
            <a:pathLst>
              <a:path w="1047750" h="231139">
                <a:moveTo>
                  <a:pt x="1047457" y="230873"/>
                </a:moveTo>
                <a:lnTo>
                  <a:pt x="0" y="230873"/>
                </a:lnTo>
                <a:lnTo>
                  <a:pt x="0" y="0"/>
                </a:lnTo>
                <a:lnTo>
                  <a:pt x="1047457" y="0"/>
                </a:lnTo>
                <a:lnTo>
                  <a:pt x="1047457" y="230873"/>
                </a:lnTo>
                <a:close/>
              </a:path>
            </a:pathLst>
          </a:custGeom>
          <a:ln w="20078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374909" y="6124117"/>
            <a:ext cx="1047750" cy="27940"/>
          </a:xfrm>
          <a:custGeom>
            <a:avLst/>
            <a:gdLst/>
            <a:ahLst/>
            <a:cxnLst/>
            <a:rect l="l" t="t" r="r" b="b"/>
            <a:pathLst>
              <a:path w="1047750" h="27939">
                <a:moveTo>
                  <a:pt x="0" y="27546"/>
                </a:moveTo>
                <a:lnTo>
                  <a:pt x="1047457" y="27546"/>
                </a:lnTo>
                <a:lnTo>
                  <a:pt x="1047457" y="0"/>
                </a:lnTo>
                <a:lnTo>
                  <a:pt x="0" y="0"/>
                </a:lnTo>
                <a:lnTo>
                  <a:pt x="0" y="27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374905" y="5920819"/>
            <a:ext cx="1047750" cy="231140"/>
          </a:xfrm>
          <a:custGeom>
            <a:avLst/>
            <a:gdLst/>
            <a:ahLst/>
            <a:cxnLst/>
            <a:rect l="l" t="t" r="r" b="b"/>
            <a:pathLst>
              <a:path w="1047750" h="231139">
                <a:moveTo>
                  <a:pt x="1047457" y="230847"/>
                </a:moveTo>
                <a:lnTo>
                  <a:pt x="0" y="230847"/>
                </a:lnTo>
                <a:lnTo>
                  <a:pt x="0" y="0"/>
                </a:lnTo>
                <a:lnTo>
                  <a:pt x="1047457" y="0"/>
                </a:lnTo>
                <a:lnTo>
                  <a:pt x="1047457" y="230847"/>
                </a:lnTo>
                <a:close/>
              </a:path>
            </a:pathLst>
          </a:custGeom>
          <a:ln w="20078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374909" y="6096546"/>
            <a:ext cx="1047750" cy="27940"/>
          </a:xfrm>
          <a:custGeom>
            <a:avLst/>
            <a:gdLst/>
            <a:ahLst/>
            <a:cxnLst/>
            <a:rect l="l" t="t" r="r" b="b"/>
            <a:pathLst>
              <a:path w="1047750" h="27939">
                <a:moveTo>
                  <a:pt x="0" y="27571"/>
                </a:moveTo>
                <a:lnTo>
                  <a:pt x="1047457" y="27571"/>
                </a:lnTo>
                <a:lnTo>
                  <a:pt x="1047457" y="0"/>
                </a:lnTo>
                <a:lnTo>
                  <a:pt x="0" y="0"/>
                </a:lnTo>
                <a:lnTo>
                  <a:pt x="0" y="275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374905" y="5893269"/>
            <a:ext cx="1047750" cy="231140"/>
          </a:xfrm>
          <a:custGeom>
            <a:avLst/>
            <a:gdLst/>
            <a:ahLst/>
            <a:cxnLst/>
            <a:rect l="l" t="t" r="r" b="b"/>
            <a:pathLst>
              <a:path w="1047750" h="231139">
                <a:moveTo>
                  <a:pt x="1047457" y="230847"/>
                </a:moveTo>
                <a:lnTo>
                  <a:pt x="0" y="230847"/>
                </a:lnTo>
                <a:lnTo>
                  <a:pt x="0" y="0"/>
                </a:lnTo>
                <a:lnTo>
                  <a:pt x="1047457" y="0"/>
                </a:lnTo>
                <a:lnTo>
                  <a:pt x="1047457" y="230847"/>
                </a:lnTo>
                <a:close/>
              </a:path>
            </a:pathLst>
          </a:custGeom>
          <a:ln w="20078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374909" y="5865710"/>
            <a:ext cx="1047750" cy="231140"/>
          </a:xfrm>
          <a:custGeom>
            <a:avLst/>
            <a:gdLst/>
            <a:ahLst/>
            <a:cxnLst/>
            <a:rect l="l" t="t" r="r" b="b"/>
            <a:pathLst>
              <a:path w="1047750" h="231139">
                <a:moveTo>
                  <a:pt x="1047457" y="230835"/>
                </a:moveTo>
                <a:lnTo>
                  <a:pt x="0" y="230835"/>
                </a:lnTo>
                <a:lnTo>
                  <a:pt x="0" y="0"/>
                </a:lnTo>
                <a:lnTo>
                  <a:pt x="1047457" y="0"/>
                </a:lnTo>
                <a:lnTo>
                  <a:pt x="1047457" y="2308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374905" y="5865715"/>
            <a:ext cx="1047750" cy="231140"/>
          </a:xfrm>
          <a:custGeom>
            <a:avLst/>
            <a:gdLst/>
            <a:ahLst/>
            <a:cxnLst/>
            <a:rect l="l" t="t" r="r" b="b"/>
            <a:pathLst>
              <a:path w="1047750" h="231139">
                <a:moveTo>
                  <a:pt x="1047457" y="230835"/>
                </a:moveTo>
                <a:lnTo>
                  <a:pt x="0" y="230835"/>
                </a:lnTo>
                <a:lnTo>
                  <a:pt x="0" y="0"/>
                </a:lnTo>
                <a:lnTo>
                  <a:pt x="1047457" y="0"/>
                </a:lnTo>
                <a:lnTo>
                  <a:pt x="1047457" y="230835"/>
                </a:lnTo>
                <a:close/>
              </a:path>
            </a:pathLst>
          </a:custGeom>
          <a:ln w="20078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376106" y="5343095"/>
            <a:ext cx="1046480" cy="728345"/>
          </a:xfrm>
          <a:custGeom>
            <a:avLst/>
            <a:gdLst/>
            <a:ahLst/>
            <a:cxnLst/>
            <a:rect l="l" t="t" r="r" b="b"/>
            <a:pathLst>
              <a:path w="1046479" h="728345">
                <a:moveTo>
                  <a:pt x="1046137" y="0"/>
                </a:moveTo>
                <a:lnTo>
                  <a:pt x="0" y="0"/>
                </a:lnTo>
                <a:lnTo>
                  <a:pt x="0" y="727925"/>
                </a:lnTo>
                <a:lnTo>
                  <a:pt x="784555" y="727925"/>
                </a:lnTo>
                <a:lnTo>
                  <a:pt x="1046137" y="579132"/>
                </a:lnTo>
                <a:lnTo>
                  <a:pt x="10461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376106" y="5343095"/>
            <a:ext cx="1046480" cy="728345"/>
          </a:xfrm>
          <a:custGeom>
            <a:avLst/>
            <a:gdLst/>
            <a:ahLst/>
            <a:cxnLst/>
            <a:rect l="l" t="t" r="r" b="b"/>
            <a:pathLst>
              <a:path w="1046479" h="728345">
                <a:moveTo>
                  <a:pt x="1046137" y="0"/>
                </a:moveTo>
                <a:lnTo>
                  <a:pt x="1046137" y="579132"/>
                </a:lnTo>
                <a:lnTo>
                  <a:pt x="784555" y="727925"/>
                </a:lnTo>
                <a:lnTo>
                  <a:pt x="0" y="727925"/>
                </a:lnTo>
                <a:lnTo>
                  <a:pt x="0" y="0"/>
                </a:lnTo>
              </a:path>
            </a:pathLst>
          </a:custGeom>
          <a:ln w="20078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609630" y="5419274"/>
            <a:ext cx="590550" cy="0"/>
          </a:xfrm>
          <a:custGeom>
            <a:avLst/>
            <a:gdLst/>
            <a:ahLst/>
            <a:cxnLst/>
            <a:rect l="l" t="t" r="r" b="b"/>
            <a:pathLst>
              <a:path w="590550">
                <a:moveTo>
                  <a:pt x="0" y="0"/>
                </a:moveTo>
                <a:lnTo>
                  <a:pt x="590219" y="0"/>
                </a:lnTo>
              </a:path>
            </a:pathLst>
          </a:custGeom>
          <a:ln w="25361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609630" y="5475516"/>
            <a:ext cx="590550" cy="0"/>
          </a:xfrm>
          <a:custGeom>
            <a:avLst/>
            <a:gdLst/>
            <a:ahLst/>
            <a:cxnLst/>
            <a:rect l="l" t="t" r="r" b="b"/>
            <a:pathLst>
              <a:path w="590550">
                <a:moveTo>
                  <a:pt x="0" y="0"/>
                </a:moveTo>
                <a:lnTo>
                  <a:pt x="590219" y="0"/>
                </a:lnTo>
              </a:path>
            </a:pathLst>
          </a:custGeom>
          <a:ln w="25349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609630" y="5531758"/>
            <a:ext cx="590550" cy="0"/>
          </a:xfrm>
          <a:custGeom>
            <a:avLst/>
            <a:gdLst/>
            <a:ahLst/>
            <a:cxnLst/>
            <a:rect l="l" t="t" r="r" b="b"/>
            <a:pathLst>
              <a:path w="590550">
                <a:moveTo>
                  <a:pt x="0" y="0"/>
                </a:moveTo>
                <a:lnTo>
                  <a:pt x="590219" y="0"/>
                </a:lnTo>
              </a:path>
            </a:pathLst>
          </a:custGeom>
          <a:ln w="25361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609630" y="5588006"/>
            <a:ext cx="590550" cy="0"/>
          </a:xfrm>
          <a:custGeom>
            <a:avLst/>
            <a:gdLst/>
            <a:ahLst/>
            <a:cxnLst/>
            <a:rect l="l" t="t" r="r" b="b"/>
            <a:pathLst>
              <a:path w="590550">
                <a:moveTo>
                  <a:pt x="0" y="0"/>
                </a:moveTo>
                <a:lnTo>
                  <a:pt x="590219" y="0"/>
                </a:lnTo>
              </a:path>
            </a:pathLst>
          </a:custGeom>
          <a:ln w="25361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609630" y="5644248"/>
            <a:ext cx="590550" cy="0"/>
          </a:xfrm>
          <a:custGeom>
            <a:avLst/>
            <a:gdLst/>
            <a:ahLst/>
            <a:cxnLst/>
            <a:rect l="l" t="t" r="r" b="b"/>
            <a:pathLst>
              <a:path w="590550">
                <a:moveTo>
                  <a:pt x="0" y="0"/>
                </a:moveTo>
                <a:lnTo>
                  <a:pt x="590219" y="0"/>
                </a:lnTo>
              </a:path>
            </a:pathLst>
          </a:custGeom>
          <a:ln w="25349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609630" y="5700483"/>
            <a:ext cx="590550" cy="0"/>
          </a:xfrm>
          <a:custGeom>
            <a:avLst/>
            <a:gdLst/>
            <a:ahLst/>
            <a:cxnLst/>
            <a:rect l="l" t="t" r="r" b="b"/>
            <a:pathLst>
              <a:path w="590550">
                <a:moveTo>
                  <a:pt x="0" y="0"/>
                </a:moveTo>
                <a:lnTo>
                  <a:pt x="590219" y="0"/>
                </a:lnTo>
              </a:path>
            </a:pathLst>
          </a:custGeom>
          <a:ln w="25349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609630" y="5756751"/>
            <a:ext cx="590550" cy="0"/>
          </a:xfrm>
          <a:custGeom>
            <a:avLst/>
            <a:gdLst/>
            <a:ahLst/>
            <a:cxnLst/>
            <a:rect l="l" t="t" r="r" b="b"/>
            <a:pathLst>
              <a:path w="590550">
                <a:moveTo>
                  <a:pt x="0" y="0"/>
                </a:moveTo>
                <a:lnTo>
                  <a:pt x="590219" y="0"/>
                </a:lnTo>
              </a:path>
            </a:pathLst>
          </a:custGeom>
          <a:ln w="25387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609630" y="5813012"/>
            <a:ext cx="590550" cy="0"/>
          </a:xfrm>
          <a:custGeom>
            <a:avLst/>
            <a:gdLst/>
            <a:ahLst/>
            <a:cxnLst/>
            <a:rect l="l" t="t" r="r" b="b"/>
            <a:pathLst>
              <a:path w="590550">
                <a:moveTo>
                  <a:pt x="0" y="0"/>
                </a:moveTo>
                <a:lnTo>
                  <a:pt x="590219" y="0"/>
                </a:lnTo>
              </a:path>
            </a:pathLst>
          </a:custGeom>
          <a:ln w="25361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609630" y="5869260"/>
            <a:ext cx="590550" cy="0"/>
          </a:xfrm>
          <a:custGeom>
            <a:avLst/>
            <a:gdLst/>
            <a:ahLst/>
            <a:cxnLst/>
            <a:rect l="l" t="t" r="r" b="b"/>
            <a:pathLst>
              <a:path w="590550">
                <a:moveTo>
                  <a:pt x="0" y="0"/>
                </a:moveTo>
                <a:lnTo>
                  <a:pt x="590219" y="0"/>
                </a:lnTo>
              </a:path>
            </a:pathLst>
          </a:custGeom>
          <a:ln w="25361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609630" y="5925496"/>
            <a:ext cx="590550" cy="0"/>
          </a:xfrm>
          <a:custGeom>
            <a:avLst/>
            <a:gdLst/>
            <a:ahLst/>
            <a:cxnLst/>
            <a:rect l="l" t="t" r="r" b="b"/>
            <a:pathLst>
              <a:path w="590550">
                <a:moveTo>
                  <a:pt x="0" y="0"/>
                </a:moveTo>
                <a:lnTo>
                  <a:pt x="590219" y="0"/>
                </a:lnTo>
              </a:path>
            </a:pathLst>
          </a:custGeom>
          <a:ln w="25361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160654" y="5897831"/>
            <a:ext cx="261620" cy="173355"/>
          </a:xfrm>
          <a:custGeom>
            <a:avLst/>
            <a:gdLst/>
            <a:ahLst/>
            <a:cxnLst/>
            <a:rect l="l" t="t" r="r" b="b"/>
            <a:pathLst>
              <a:path w="261620" h="173354">
                <a:moveTo>
                  <a:pt x="0" y="173189"/>
                </a:moveTo>
                <a:lnTo>
                  <a:pt x="109423" y="0"/>
                </a:lnTo>
                <a:lnTo>
                  <a:pt x="261581" y="24396"/>
                </a:lnTo>
              </a:path>
            </a:pathLst>
          </a:custGeom>
          <a:ln w="6692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150932" y="4404456"/>
            <a:ext cx="1463040" cy="76200"/>
          </a:xfrm>
          <a:custGeom>
            <a:avLst/>
            <a:gdLst/>
            <a:ahLst/>
            <a:cxnLst/>
            <a:rect l="l" t="t" r="r" b="b"/>
            <a:pathLst>
              <a:path w="1463040" h="76200">
                <a:moveTo>
                  <a:pt x="1433550" y="0"/>
                </a:moveTo>
                <a:lnTo>
                  <a:pt x="17360" y="0"/>
                </a:lnTo>
                <a:lnTo>
                  <a:pt x="0" y="75857"/>
                </a:lnTo>
                <a:lnTo>
                  <a:pt x="1463001" y="75857"/>
                </a:lnTo>
                <a:lnTo>
                  <a:pt x="1433550" y="0"/>
                </a:lnTo>
                <a:close/>
              </a:path>
            </a:pathLst>
          </a:custGeom>
          <a:solidFill>
            <a:srgbClr val="5C5C5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371658" y="3489501"/>
            <a:ext cx="1046480" cy="991869"/>
          </a:xfrm>
          <a:custGeom>
            <a:avLst/>
            <a:gdLst/>
            <a:ahLst/>
            <a:cxnLst/>
            <a:rect l="l" t="t" r="r" b="b"/>
            <a:pathLst>
              <a:path w="1046479" h="991870">
                <a:moveTo>
                  <a:pt x="1046137" y="0"/>
                </a:moveTo>
                <a:lnTo>
                  <a:pt x="261607" y="0"/>
                </a:lnTo>
                <a:lnTo>
                  <a:pt x="0" y="250266"/>
                </a:lnTo>
                <a:lnTo>
                  <a:pt x="0" y="991501"/>
                </a:lnTo>
                <a:lnTo>
                  <a:pt x="1046137" y="991501"/>
                </a:lnTo>
                <a:lnTo>
                  <a:pt x="10461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371658" y="3489501"/>
            <a:ext cx="1046480" cy="991869"/>
          </a:xfrm>
          <a:custGeom>
            <a:avLst/>
            <a:gdLst/>
            <a:ahLst/>
            <a:cxnLst/>
            <a:rect l="l" t="t" r="r" b="b"/>
            <a:pathLst>
              <a:path w="1046479" h="991870">
                <a:moveTo>
                  <a:pt x="0" y="991501"/>
                </a:moveTo>
                <a:lnTo>
                  <a:pt x="0" y="250266"/>
                </a:lnTo>
                <a:lnTo>
                  <a:pt x="261607" y="0"/>
                </a:lnTo>
                <a:lnTo>
                  <a:pt x="1046137" y="0"/>
                </a:lnTo>
                <a:lnTo>
                  <a:pt x="1046137" y="991501"/>
                </a:lnTo>
              </a:path>
            </a:pathLst>
          </a:custGeom>
          <a:ln w="26784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371666" y="3489506"/>
            <a:ext cx="261620" cy="291465"/>
          </a:xfrm>
          <a:custGeom>
            <a:avLst/>
            <a:gdLst/>
            <a:ahLst/>
            <a:cxnLst/>
            <a:rect l="l" t="t" r="r" b="b"/>
            <a:pathLst>
              <a:path w="261620" h="291464">
                <a:moveTo>
                  <a:pt x="261607" y="0"/>
                </a:moveTo>
                <a:lnTo>
                  <a:pt x="152146" y="291325"/>
                </a:lnTo>
                <a:lnTo>
                  <a:pt x="0" y="250266"/>
                </a:lnTo>
              </a:path>
            </a:pathLst>
          </a:custGeom>
          <a:ln w="13385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603005" y="2268383"/>
            <a:ext cx="701700" cy="70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603357" y="6737274"/>
            <a:ext cx="701014" cy="701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877266" y="4493895"/>
            <a:ext cx="701015" cy="701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83561" y="4493895"/>
            <a:ext cx="701027" cy="701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549513" y="2412035"/>
            <a:ext cx="1917535" cy="19156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56339" y="5377319"/>
            <a:ext cx="1943989" cy="19077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91150" y="2422906"/>
            <a:ext cx="1912201" cy="19316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40762" y="5340794"/>
            <a:ext cx="1889735" cy="19155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07633" y="182033"/>
            <a:ext cx="1447800" cy="550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Calibri"/>
                <a:cs typeface="Calibri"/>
              </a:rPr>
              <a:t>В</a:t>
            </a:r>
            <a:r>
              <a:rPr dirty="0">
                <a:latin typeface="Calibri"/>
                <a:cs typeface="Calibri"/>
              </a:rPr>
              <a:t>недрение MPS</a:t>
            </a:r>
          </a:p>
        </p:txBody>
      </p:sp>
      <p:sp>
        <p:nvSpPr>
          <p:cNvPr id="4" name="object 4"/>
          <p:cNvSpPr/>
          <p:nvPr/>
        </p:nvSpPr>
        <p:spPr>
          <a:xfrm>
            <a:off x="6986832" y="6001241"/>
            <a:ext cx="1948814" cy="1278255"/>
          </a:xfrm>
          <a:custGeom>
            <a:avLst/>
            <a:gdLst/>
            <a:ahLst/>
            <a:cxnLst/>
            <a:rect l="l" t="t" r="r" b="b"/>
            <a:pathLst>
              <a:path w="1948815" h="1278254">
                <a:moveTo>
                  <a:pt x="192938" y="0"/>
                </a:moveTo>
                <a:lnTo>
                  <a:pt x="151348" y="9300"/>
                </a:lnTo>
                <a:lnTo>
                  <a:pt x="118671" y="34373"/>
                </a:lnTo>
                <a:lnTo>
                  <a:pt x="99150" y="70974"/>
                </a:lnTo>
                <a:lnTo>
                  <a:pt x="96301" y="85002"/>
                </a:lnTo>
                <a:lnTo>
                  <a:pt x="0" y="460362"/>
                </a:lnTo>
                <a:lnTo>
                  <a:pt x="0" y="1180553"/>
                </a:lnTo>
                <a:lnTo>
                  <a:pt x="1085" y="1195149"/>
                </a:lnTo>
                <a:lnTo>
                  <a:pt x="16117" y="1234244"/>
                </a:lnTo>
                <a:lnTo>
                  <a:pt x="45504" y="1263005"/>
                </a:lnTo>
                <a:lnTo>
                  <a:pt x="85001" y="1277192"/>
                </a:lnTo>
                <a:lnTo>
                  <a:pt x="1851050" y="1277975"/>
                </a:lnTo>
                <a:lnTo>
                  <a:pt x="1865641" y="1276890"/>
                </a:lnTo>
                <a:lnTo>
                  <a:pt x="1904733" y="1261865"/>
                </a:lnTo>
                <a:lnTo>
                  <a:pt x="1933501" y="1232483"/>
                </a:lnTo>
                <a:lnTo>
                  <a:pt x="1947698" y="1192985"/>
                </a:lnTo>
                <a:lnTo>
                  <a:pt x="1948484" y="445084"/>
                </a:lnTo>
                <a:lnTo>
                  <a:pt x="1854873" y="97421"/>
                </a:lnTo>
                <a:lnTo>
                  <a:pt x="1853787" y="82832"/>
                </a:lnTo>
                <a:lnTo>
                  <a:pt x="1838763" y="43745"/>
                </a:lnTo>
                <a:lnTo>
                  <a:pt x="1809379" y="14983"/>
                </a:lnTo>
                <a:lnTo>
                  <a:pt x="1769872" y="786"/>
                </a:lnTo>
                <a:lnTo>
                  <a:pt x="192938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86832" y="6001241"/>
            <a:ext cx="1948814" cy="1278255"/>
          </a:xfrm>
          <a:custGeom>
            <a:avLst/>
            <a:gdLst/>
            <a:ahLst/>
            <a:cxnLst/>
            <a:rect l="l" t="t" r="r" b="b"/>
            <a:pathLst>
              <a:path w="1948815" h="1278254">
                <a:moveTo>
                  <a:pt x="1854873" y="97421"/>
                </a:moveTo>
                <a:lnTo>
                  <a:pt x="1845576" y="55837"/>
                </a:lnTo>
                <a:lnTo>
                  <a:pt x="1820508" y="23161"/>
                </a:lnTo>
                <a:lnTo>
                  <a:pt x="1783904" y="3638"/>
                </a:lnTo>
                <a:lnTo>
                  <a:pt x="192938" y="0"/>
                </a:lnTo>
                <a:lnTo>
                  <a:pt x="178346" y="1085"/>
                </a:lnTo>
                <a:lnTo>
                  <a:pt x="139256" y="16115"/>
                </a:lnTo>
                <a:lnTo>
                  <a:pt x="110493" y="45502"/>
                </a:lnTo>
                <a:lnTo>
                  <a:pt x="96301" y="85002"/>
                </a:lnTo>
                <a:lnTo>
                  <a:pt x="0" y="460362"/>
                </a:lnTo>
                <a:lnTo>
                  <a:pt x="0" y="1180553"/>
                </a:lnTo>
                <a:lnTo>
                  <a:pt x="1085" y="1195149"/>
                </a:lnTo>
                <a:lnTo>
                  <a:pt x="16117" y="1234244"/>
                </a:lnTo>
                <a:lnTo>
                  <a:pt x="45504" y="1263005"/>
                </a:lnTo>
                <a:lnTo>
                  <a:pt x="85001" y="1277192"/>
                </a:lnTo>
                <a:lnTo>
                  <a:pt x="1851050" y="1277975"/>
                </a:lnTo>
                <a:lnTo>
                  <a:pt x="1865641" y="1276890"/>
                </a:lnTo>
                <a:lnTo>
                  <a:pt x="1904733" y="1261865"/>
                </a:lnTo>
                <a:lnTo>
                  <a:pt x="1933501" y="1232483"/>
                </a:lnTo>
                <a:lnTo>
                  <a:pt x="1947698" y="1192985"/>
                </a:lnTo>
                <a:lnTo>
                  <a:pt x="1948484" y="445084"/>
                </a:lnTo>
                <a:lnTo>
                  <a:pt x="1854873" y="97421"/>
                </a:lnTo>
                <a:close/>
              </a:path>
            </a:pathLst>
          </a:custGeom>
          <a:ln w="22923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26943" y="6482638"/>
            <a:ext cx="1863089" cy="745490"/>
          </a:xfrm>
          <a:custGeom>
            <a:avLst/>
            <a:gdLst/>
            <a:ahLst/>
            <a:cxnLst/>
            <a:rect l="l" t="t" r="r" b="b"/>
            <a:pathLst>
              <a:path w="1863090" h="745490">
                <a:moveTo>
                  <a:pt x="1810943" y="0"/>
                </a:moveTo>
                <a:lnTo>
                  <a:pt x="40835" y="1118"/>
                </a:lnTo>
                <a:lnTo>
                  <a:pt x="7654" y="24507"/>
                </a:lnTo>
                <a:lnTo>
                  <a:pt x="0" y="51561"/>
                </a:lnTo>
                <a:lnTo>
                  <a:pt x="1121" y="704163"/>
                </a:lnTo>
                <a:lnTo>
                  <a:pt x="24525" y="737335"/>
                </a:lnTo>
                <a:lnTo>
                  <a:pt x="51574" y="744981"/>
                </a:lnTo>
                <a:lnTo>
                  <a:pt x="1821714" y="743858"/>
                </a:lnTo>
                <a:lnTo>
                  <a:pt x="1854890" y="720462"/>
                </a:lnTo>
                <a:lnTo>
                  <a:pt x="1862543" y="693407"/>
                </a:lnTo>
                <a:lnTo>
                  <a:pt x="1861420" y="40801"/>
                </a:lnTo>
                <a:lnTo>
                  <a:pt x="1838003" y="7644"/>
                </a:lnTo>
                <a:lnTo>
                  <a:pt x="1810943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39517" y="6849414"/>
            <a:ext cx="244475" cy="212090"/>
          </a:xfrm>
          <a:custGeom>
            <a:avLst/>
            <a:gdLst/>
            <a:ahLst/>
            <a:cxnLst/>
            <a:rect l="l" t="t" r="r" b="b"/>
            <a:pathLst>
              <a:path w="244475" h="212090">
                <a:moveTo>
                  <a:pt x="0" y="212026"/>
                </a:moveTo>
                <a:lnTo>
                  <a:pt x="244208" y="212026"/>
                </a:lnTo>
                <a:lnTo>
                  <a:pt x="244208" y="0"/>
                </a:lnTo>
                <a:lnTo>
                  <a:pt x="0" y="0"/>
                </a:lnTo>
                <a:lnTo>
                  <a:pt x="0" y="212026"/>
                </a:lnTo>
                <a:close/>
              </a:path>
            </a:pathLst>
          </a:custGeom>
          <a:solidFill>
            <a:srgbClr val="48484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26947" y="6849414"/>
            <a:ext cx="259715" cy="212090"/>
          </a:xfrm>
          <a:custGeom>
            <a:avLst/>
            <a:gdLst/>
            <a:ahLst/>
            <a:cxnLst/>
            <a:rect l="l" t="t" r="r" b="b"/>
            <a:pathLst>
              <a:path w="259715" h="212090">
                <a:moveTo>
                  <a:pt x="0" y="212026"/>
                </a:moveTo>
                <a:lnTo>
                  <a:pt x="259486" y="212026"/>
                </a:lnTo>
                <a:lnTo>
                  <a:pt x="259486" y="0"/>
                </a:lnTo>
                <a:lnTo>
                  <a:pt x="0" y="0"/>
                </a:lnTo>
                <a:lnTo>
                  <a:pt x="0" y="212026"/>
                </a:lnTo>
                <a:close/>
              </a:path>
            </a:pathLst>
          </a:custGeom>
          <a:solidFill>
            <a:srgbClr val="48484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40231" y="6851027"/>
            <a:ext cx="1249680" cy="675005"/>
          </a:xfrm>
          <a:custGeom>
            <a:avLst/>
            <a:gdLst/>
            <a:ahLst/>
            <a:cxnLst/>
            <a:rect l="l" t="t" r="r" b="b"/>
            <a:pathLst>
              <a:path w="1249679" h="675004">
                <a:moveTo>
                  <a:pt x="0" y="674598"/>
                </a:moveTo>
                <a:lnTo>
                  <a:pt x="1249324" y="674598"/>
                </a:lnTo>
                <a:lnTo>
                  <a:pt x="1249324" y="0"/>
                </a:lnTo>
                <a:lnTo>
                  <a:pt x="0" y="0"/>
                </a:lnTo>
                <a:lnTo>
                  <a:pt x="0" y="674598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75271" y="6849706"/>
            <a:ext cx="65405" cy="670560"/>
          </a:xfrm>
          <a:custGeom>
            <a:avLst/>
            <a:gdLst/>
            <a:ahLst/>
            <a:cxnLst/>
            <a:rect l="l" t="t" r="r" b="b"/>
            <a:pathLst>
              <a:path w="65404" h="670559">
                <a:moveTo>
                  <a:pt x="64960" y="670293"/>
                </a:moveTo>
                <a:lnTo>
                  <a:pt x="0" y="670293"/>
                </a:lnTo>
                <a:lnTo>
                  <a:pt x="0" y="0"/>
                </a:lnTo>
                <a:lnTo>
                  <a:pt x="64960" y="0"/>
                </a:lnTo>
                <a:lnTo>
                  <a:pt x="64960" y="670293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75275" y="6849706"/>
            <a:ext cx="65405" cy="670560"/>
          </a:xfrm>
          <a:custGeom>
            <a:avLst/>
            <a:gdLst/>
            <a:ahLst/>
            <a:cxnLst/>
            <a:rect l="l" t="t" r="r" b="b"/>
            <a:pathLst>
              <a:path w="65404" h="670559">
                <a:moveTo>
                  <a:pt x="64960" y="670293"/>
                </a:moveTo>
                <a:lnTo>
                  <a:pt x="0" y="670293"/>
                </a:lnTo>
                <a:lnTo>
                  <a:pt x="0" y="0"/>
                </a:lnTo>
                <a:lnTo>
                  <a:pt x="64960" y="0"/>
                </a:lnTo>
                <a:lnTo>
                  <a:pt x="64960" y="670293"/>
                </a:lnTo>
                <a:close/>
              </a:path>
            </a:pathLst>
          </a:custGeom>
          <a:ln w="22923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44054" y="5478945"/>
            <a:ext cx="1194435" cy="562610"/>
          </a:xfrm>
          <a:custGeom>
            <a:avLst/>
            <a:gdLst/>
            <a:ahLst/>
            <a:cxnLst/>
            <a:rect l="l" t="t" r="r" b="b"/>
            <a:pathLst>
              <a:path w="1194434" h="562610">
                <a:moveTo>
                  <a:pt x="1193901" y="562406"/>
                </a:moveTo>
                <a:lnTo>
                  <a:pt x="0" y="562406"/>
                </a:lnTo>
                <a:lnTo>
                  <a:pt x="0" y="0"/>
                </a:lnTo>
                <a:lnTo>
                  <a:pt x="1193901" y="0"/>
                </a:lnTo>
                <a:lnTo>
                  <a:pt x="1193901" y="562406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44054" y="5478941"/>
            <a:ext cx="1194435" cy="562610"/>
          </a:xfrm>
          <a:custGeom>
            <a:avLst/>
            <a:gdLst/>
            <a:ahLst/>
            <a:cxnLst/>
            <a:rect l="l" t="t" r="r" b="b"/>
            <a:pathLst>
              <a:path w="1194434" h="562610">
                <a:moveTo>
                  <a:pt x="1193901" y="562406"/>
                </a:moveTo>
                <a:lnTo>
                  <a:pt x="0" y="562406"/>
                </a:lnTo>
                <a:lnTo>
                  <a:pt x="0" y="0"/>
                </a:lnTo>
                <a:lnTo>
                  <a:pt x="1193901" y="0"/>
                </a:lnTo>
                <a:lnTo>
                  <a:pt x="1193901" y="562406"/>
                </a:lnTo>
                <a:close/>
              </a:path>
            </a:pathLst>
          </a:custGeom>
          <a:ln w="22923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89556" y="6849706"/>
            <a:ext cx="65405" cy="670560"/>
          </a:xfrm>
          <a:custGeom>
            <a:avLst/>
            <a:gdLst/>
            <a:ahLst/>
            <a:cxnLst/>
            <a:rect l="l" t="t" r="r" b="b"/>
            <a:pathLst>
              <a:path w="65404" h="670559">
                <a:moveTo>
                  <a:pt x="64935" y="670293"/>
                </a:moveTo>
                <a:lnTo>
                  <a:pt x="0" y="670293"/>
                </a:lnTo>
                <a:lnTo>
                  <a:pt x="0" y="0"/>
                </a:lnTo>
                <a:lnTo>
                  <a:pt x="64935" y="0"/>
                </a:lnTo>
                <a:lnTo>
                  <a:pt x="64935" y="670293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89557" y="6849706"/>
            <a:ext cx="65405" cy="670560"/>
          </a:xfrm>
          <a:custGeom>
            <a:avLst/>
            <a:gdLst/>
            <a:ahLst/>
            <a:cxnLst/>
            <a:rect l="l" t="t" r="r" b="b"/>
            <a:pathLst>
              <a:path w="65404" h="670559">
                <a:moveTo>
                  <a:pt x="64935" y="670293"/>
                </a:moveTo>
                <a:lnTo>
                  <a:pt x="0" y="670293"/>
                </a:lnTo>
                <a:lnTo>
                  <a:pt x="0" y="0"/>
                </a:lnTo>
                <a:lnTo>
                  <a:pt x="64935" y="0"/>
                </a:lnTo>
                <a:lnTo>
                  <a:pt x="64935" y="670293"/>
                </a:lnTo>
                <a:close/>
              </a:path>
            </a:pathLst>
          </a:custGeom>
          <a:ln w="22923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35942" y="6417983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88"/>
                </a:lnTo>
              </a:path>
            </a:pathLst>
          </a:custGeom>
          <a:ln w="58381">
            <a:solidFill>
              <a:srgbClr val="6363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43181" y="6417983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88"/>
                </a:lnTo>
              </a:path>
            </a:pathLst>
          </a:custGeom>
          <a:ln w="58381">
            <a:solidFill>
              <a:srgbClr val="6363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50388" y="6417983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88"/>
                </a:lnTo>
              </a:path>
            </a:pathLst>
          </a:custGeom>
          <a:ln w="58343">
            <a:solidFill>
              <a:srgbClr val="6363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07386" y="643155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11" y="0"/>
                </a:lnTo>
              </a:path>
            </a:pathLst>
          </a:custGeom>
          <a:ln w="28409">
            <a:solidFill>
              <a:srgbClr val="63FF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14626" y="643155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11" y="0"/>
                </a:lnTo>
              </a:path>
            </a:pathLst>
          </a:custGeom>
          <a:ln w="28409">
            <a:solidFill>
              <a:srgbClr val="FF71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21852" y="643155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073" y="0"/>
                </a:lnTo>
              </a:path>
            </a:pathLst>
          </a:custGeom>
          <a:ln w="28409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88741" y="6364890"/>
            <a:ext cx="1946910" cy="81915"/>
          </a:xfrm>
          <a:custGeom>
            <a:avLst/>
            <a:gdLst/>
            <a:ahLst/>
            <a:cxnLst/>
            <a:rect l="l" t="t" r="r" b="b"/>
            <a:pathLst>
              <a:path w="1946909" h="81914">
                <a:moveTo>
                  <a:pt x="0" y="81434"/>
                </a:moveTo>
                <a:lnTo>
                  <a:pt x="21909" y="44120"/>
                </a:lnTo>
                <a:lnTo>
                  <a:pt x="61020" y="13069"/>
                </a:lnTo>
                <a:lnTo>
                  <a:pt x="103199" y="1445"/>
                </a:lnTo>
                <a:lnTo>
                  <a:pt x="108532" y="1199"/>
                </a:lnTo>
                <a:lnTo>
                  <a:pt x="110749" y="1220"/>
                </a:lnTo>
                <a:lnTo>
                  <a:pt x="1822386" y="1221"/>
                </a:lnTo>
                <a:lnTo>
                  <a:pt x="1850964" y="390"/>
                </a:lnTo>
                <a:lnTo>
                  <a:pt x="1874783" y="0"/>
                </a:lnTo>
                <a:lnTo>
                  <a:pt x="1894275" y="329"/>
                </a:lnTo>
                <a:lnTo>
                  <a:pt x="1937653" y="14447"/>
                </a:lnTo>
                <a:lnTo>
                  <a:pt x="1946008" y="46318"/>
                </a:lnTo>
                <a:lnTo>
                  <a:pt x="1946499" y="62490"/>
                </a:lnTo>
              </a:path>
            </a:pathLst>
          </a:custGeom>
          <a:ln w="22923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12786" y="7560576"/>
            <a:ext cx="896619" cy="24130"/>
          </a:xfrm>
          <a:custGeom>
            <a:avLst/>
            <a:gdLst/>
            <a:ahLst/>
            <a:cxnLst/>
            <a:rect l="l" t="t" r="r" b="b"/>
            <a:pathLst>
              <a:path w="896620" h="24129">
                <a:moveTo>
                  <a:pt x="0" y="23583"/>
                </a:moveTo>
                <a:lnTo>
                  <a:pt x="896632" y="23583"/>
                </a:lnTo>
                <a:lnTo>
                  <a:pt x="896632" y="0"/>
                </a:lnTo>
                <a:lnTo>
                  <a:pt x="0" y="0"/>
                </a:lnTo>
                <a:lnTo>
                  <a:pt x="0" y="235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12782" y="7386561"/>
            <a:ext cx="896619" cy="198120"/>
          </a:xfrm>
          <a:custGeom>
            <a:avLst/>
            <a:gdLst/>
            <a:ahLst/>
            <a:cxnLst/>
            <a:rect l="l" t="t" r="r" b="b"/>
            <a:pathLst>
              <a:path w="896620" h="198120">
                <a:moveTo>
                  <a:pt x="896632" y="197599"/>
                </a:moveTo>
                <a:lnTo>
                  <a:pt x="0" y="197599"/>
                </a:lnTo>
                <a:lnTo>
                  <a:pt x="0" y="0"/>
                </a:lnTo>
                <a:lnTo>
                  <a:pt x="896632" y="0"/>
                </a:lnTo>
                <a:lnTo>
                  <a:pt x="896632" y="197599"/>
                </a:lnTo>
                <a:close/>
              </a:path>
            </a:pathLst>
          </a:custGeom>
          <a:ln w="17195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12786" y="7536980"/>
            <a:ext cx="896619" cy="24130"/>
          </a:xfrm>
          <a:custGeom>
            <a:avLst/>
            <a:gdLst/>
            <a:ahLst/>
            <a:cxnLst/>
            <a:rect l="l" t="t" r="r" b="b"/>
            <a:pathLst>
              <a:path w="896620" h="24129">
                <a:moveTo>
                  <a:pt x="0" y="23596"/>
                </a:moveTo>
                <a:lnTo>
                  <a:pt x="896632" y="23596"/>
                </a:lnTo>
                <a:lnTo>
                  <a:pt x="896632" y="0"/>
                </a:lnTo>
                <a:lnTo>
                  <a:pt x="0" y="0"/>
                </a:lnTo>
                <a:lnTo>
                  <a:pt x="0" y="235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12782" y="7362948"/>
            <a:ext cx="896619" cy="198120"/>
          </a:xfrm>
          <a:custGeom>
            <a:avLst/>
            <a:gdLst/>
            <a:ahLst/>
            <a:cxnLst/>
            <a:rect l="l" t="t" r="r" b="b"/>
            <a:pathLst>
              <a:path w="896620" h="198120">
                <a:moveTo>
                  <a:pt x="896632" y="197624"/>
                </a:moveTo>
                <a:lnTo>
                  <a:pt x="0" y="197624"/>
                </a:lnTo>
                <a:lnTo>
                  <a:pt x="0" y="0"/>
                </a:lnTo>
                <a:lnTo>
                  <a:pt x="896632" y="0"/>
                </a:lnTo>
                <a:lnTo>
                  <a:pt x="896632" y="197624"/>
                </a:lnTo>
                <a:close/>
              </a:path>
            </a:pathLst>
          </a:custGeom>
          <a:ln w="17195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12786" y="7513396"/>
            <a:ext cx="896619" cy="24130"/>
          </a:xfrm>
          <a:custGeom>
            <a:avLst/>
            <a:gdLst/>
            <a:ahLst/>
            <a:cxnLst/>
            <a:rect l="l" t="t" r="r" b="b"/>
            <a:pathLst>
              <a:path w="896620" h="24129">
                <a:moveTo>
                  <a:pt x="0" y="23583"/>
                </a:moveTo>
                <a:lnTo>
                  <a:pt x="896632" y="23583"/>
                </a:lnTo>
                <a:lnTo>
                  <a:pt x="896632" y="0"/>
                </a:lnTo>
                <a:lnTo>
                  <a:pt x="0" y="0"/>
                </a:lnTo>
                <a:lnTo>
                  <a:pt x="0" y="235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12782" y="7339364"/>
            <a:ext cx="896619" cy="198120"/>
          </a:xfrm>
          <a:custGeom>
            <a:avLst/>
            <a:gdLst/>
            <a:ahLst/>
            <a:cxnLst/>
            <a:rect l="l" t="t" r="r" b="b"/>
            <a:pathLst>
              <a:path w="896620" h="198120">
                <a:moveTo>
                  <a:pt x="896632" y="197612"/>
                </a:moveTo>
                <a:lnTo>
                  <a:pt x="0" y="197612"/>
                </a:lnTo>
                <a:lnTo>
                  <a:pt x="0" y="0"/>
                </a:lnTo>
                <a:lnTo>
                  <a:pt x="896632" y="0"/>
                </a:lnTo>
                <a:lnTo>
                  <a:pt x="896632" y="197612"/>
                </a:lnTo>
                <a:close/>
              </a:path>
            </a:pathLst>
          </a:custGeom>
          <a:ln w="17195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12786" y="7489799"/>
            <a:ext cx="896619" cy="24130"/>
          </a:xfrm>
          <a:custGeom>
            <a:avLst/>
            <a:gdLst/>
            <a:ahLst/>
            <a:cxnLst/>
            <a:rect l="l" t="t" r="r" b="b"/>
            <a:pathLst>
              <a:path w="896620" h="24129">
                <a:moveTo>
                  <a:pt x="0" y="23596"/>
                </a:moveTo>
                <a:lnTo>
                  <a:pt x="896632" y="23596"/>
                </a:lnTo>
                <a:lnTo>
                  <a:pt x="896632" y="0"/>
                </a:lnTo>
                <a:lnTo>
                  <a:pt x="0" y="0"/>
                </a:lnTo>
                <a:lnTo>
                  <a:pt x="0" y="235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12782" y="7315784"/>
            <a:ext cx="896619" cy="198120"/>
          </a:xfrm>
          <a:custGeom>
            <a:avLst/>
            <a:gdLst/>
            <a:ahLst/>
            <a:cxnLst/>
            <a:rect l="l" t="t" r="r" b="b"/>
            <a:pathLst>
              <a:path w="896620" h="198120">
                <a:moveTo>
                  <a:pt x="896632" y="197611"/>
                </a:moveTo>
                <a:lnTo>
                  <a:pt x="0" y="197611"/>
                </a:lnTo>
                <a:lnTo>
                  <a:pt x="0" y="0"/>
                </a:lnTo>
                <a:lnTo>
                  <a:pt x="896632" y="0"/>
                </a:lnTo>
                <a:lnTo>
                  <a:pt x="896632" y="197611"/>
                </a:lnTo>
                <a:close/>
              </a:path>
            </a:pathLst>
          </a:custGeom>
          <a:ln w="17195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12786" y="7292200"/>
            <a:ext cx="896619" cy="198120"/>
          </a:xfrm>
          <a:custGeom>
            <a:avLst/>
            <a:gdLst/>
            <a:ahLst/>
            <a:cxnLst/>
            <a:rect l="l" t="t" r="r" b="b"/>
            <a:pathLst>
              <a:path w="896620" h="198120">
                <a:moveTo>
                  <a:pt x="896632" y="197599"/>
                </a:moveTo>
                <a:lnTo>
                  <a:pt x="0" y="197599"/>
                </a:lnTo>
                <a:lnTo>
                  <a:pt x="0" y="0"/>
                </a:lnTo>
                <a:lnTo>
                  <a:pt x="896632" y="0"/>
                </a:lnTo>
                <a:lnTo>
                  <a:pt x="896632" y="197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12782" y="7292200"/>
            <a:ext cx="896619" cy="198120"/>
          </a:xfrm>
          <a:custGeom>
            <a:avLst/>
            <a:gdLst/>
            <a:ahLst/>
            <a:cxnLst/>
            <a:rect l="l" t="t" r="r" b="b"/>
            <a:pathLst>
              <a:path w="896620" h="198120">
                <a:moveTo>
                  <a:pt x="896632" y="197599"/>
                </a:moveTo>
                <a:lnTo>
                  <a:pt x="0" y="197599"/>
                </a:lnTo>
                <a:lnTo>
                  <a:pt x="0" y="0"/>
                </a:lnTo>
                <a:lnTo>
                  <a:pt x="896632" y="0"/>
                </a:lnTo>
                <a:lnTo>
                  <a:pt x="896632" y="197599"/>
                </a:lnTo>
                <a:close/>
              </a:path>
            </a:pathLst>
          </a:custGeom>
          <a:ln w="17195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13828" y="6844828"/>
            <a:ext cx="895985" cy="623570"/>
          </a:xfrm>
          <a:custGeom>
            <a:avLst/>
            <a:gdLst/>
            <a:ahLst/>
            <a:cxnLst/>
            <a:rect l="l" t="t" r="r" b="b"/>
            <a:pathLst>
              <a:path w="895984" h="623570">
                <a:moveTo>
                  <a:pt x="895489" y="0"/>
                </a:moveTo>
                <a:lnTo>
                  <a:pt x="0" y="0"/>
                </a:lnTo>
                <a:lnTo>
                  <a:pt x="0" y="623112"/>
                </a:lnTo>
                <a:lnTo>
                  <a:pt x="671575" y="623112"/>
                </a:lnTo>
                <a:lnTo>
                  <a:pt x="895489" y="495744"/>
                </a:lnTo>
                <a:lnTo>
                  <a:pt x="8954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13828" y="6844828"/>
            <a:ext cx="895985" cy="623570"/>
          </a:xfrm>
          <a:custGeom>
            <a:avLst/>
            <a:gdLst/>
            <a:ahLst/>
            <a:cxnLst/>
            <a:rect l="l" t="t" r="r" b="b"/>
            <a:pathLst>
              <a:path w="895984" h="623570">
                <a:moveTo>
                  <a:pt x="895489" y="0"/>
                </a:moveTo>
                <a:lnTo>
                  <a:pt x="895489" y="495744"/>
                </a:lnTo>
                <a:lnTo>
                  <a:pt x="671575" y="623112"/>
                </a:lnTo>
                <a:lnTo>
                  <a:pt x="0" y="623112"/>
                </a:lnTo>
                <a:lnTo>
                  <a:pt x="0" y="0"/>
                </a:lnTo>
              </a:path>
            </a:pathLst>
          </a:custGeom>
          <a:ln w="17195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13713" y="6910044"/>
            <a:ext cx="505459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5231" y="0"/>
                </a:lnTo>
              </a:path>
            </a:pathLst>
          </a:custGeom>
          <a:ln w="21894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13713" y="6958183"/>
            <a:ext cx="505459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5231" y="0"/>
                </a:lnTo>
              </a:path>
            </a:pathLst>
          </a:custGeom>
          <a:ln w="21882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13713" y="7006317"/>
            <a:ext cx="505459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5231" y="0"/>
                </a:lnTo>
              </a:path>
            </a:pathLst>
          </a:custGeom>
          <a:ln w="21907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13713" y="7054475"/>
            <a:ext cx="505459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5231" y="0"/>
                </a:lnTo>
              </a:path>
            </a:pathLst>
          </a:custGeom>
          <a:ln w="21907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13713" y="7102620"/>
            <a:ext cx="505459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5231" y="0"/>
                </a:lnTo>
              </a:path>
            </a:pathLst>
          </a:custGeom>
          <a:ln w="21882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13713" y="7150766"/>
            <a:ext cx="505459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5231" y="0"/>
                </a:lnTo>
              </a:path>
            </a:pathLst>
          </a:custGeom>
          <a:ln w="21882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13713" y="7198924"/>
            <a:ext cx="505459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5231" y="0"/>
                </a:lnTo>
              </a:path>
            </a:pathLst>
          </a:custGeom>
          <a:ln w="21907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13713" y="7247090"/>
            <a:ext cx="505459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5231" y="0"/>
                </a:lnTo>
              </a:path>
            </a:pathLst>
          </a:custGeom>
          <a:ln w="21894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13713" y="7295216"/>
            <a:ext cx="505459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5231" y="0"/>
                </a:lnTo>
              </a:path>
            </a:pathLst>
          </a:custGeom>
          <a:ln w="21907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13713" y="7343362"/>
            <a:ext cx="505459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5231" y="0"/>
                </a:lnTo>
              </a:path>
            </a:pathLst>
          </a:custGeom>
          <a:ln w="21907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85397" y="7319691"/>
            <a:ext cx="224154" cy="148590"/>
          </a:xfrm>
          <a:custGeom>
            <a:avLst/>
            <a:gdLst/>
            <a:ahLst/>
            <a:cxnLst/>
            <a:rect l="l" t="t" r="r" b="b"/>
            <a:pathLst>
              <a:path w="224154" h="148590">
                <a:moveTo>
                  <a:pt x="0" y="148247"/>
                </a:moveTo>
                <a:lnTo>
                  <a:pt x="93662" y="0"/>
                </a:lnTo>
                <a:lnTo>
                  <a:pt x="223913" y="20878"/>
                </a:lnTo>
              </a:path>
            </a:pathLst>
          </a:custGeom>
          <a:ln w="5727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21068" y="6041346"/>
            <a:ext cx="1252855" cy="65405"/>
          </a:xfrm>
          <a:custGeom>
            <a:avLst/>
            <a:gdLst/>
            <a:ahLst/>
            <a:cxnLst/>
            <a:rect l="l" t="t" r="r" b="b"/>
            <a:pathLst>
              <a:path w="1252854" h="65404">
                <a:moveTo>
                  <a:pt x="1227137" y="0"/>
                </a:moveTo>
                <a:lnTo>
                  <a:pt x="14858" y="0"/>
                </a:lnTo>
                <a:lnTo>
                  <a:pt x="0" y="64935"/>
                </a:lnTo>
                <a:lnTo>
                  <a:pt x="1252334" y="64935"/>
                </a:lnTo>
                <a:lnTo>
                  <a:pt x="1227137" y="0"/>
                </a:lnTo>
                <a:close/>
              </a:path>
            </a:pathLst>
          </a:custGeom>
          <a:solidFill>
            <a:srgbClr val="5C5C5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10011" y="5258145"/>
            <a:ext cx="895985" cy="848994"/>
          </a:xfrm>
          <a:custGeom>
            <a:avLst/>
            <a:gdLst/>
            <a:ahLst/>
            <a:cxnLst/>
            <a:rect l="l" t="t" r="r" b="b"/>
            <a:pathLst>
              <a:path w="895984" h="848995">
                <a:moveTo>
                  <a:pt x="895489" y="0"/>
                </a:moveTo>
                <a:lnTo>
                  <a:pt x="223939" y="0"/>
                </a:lnTo>
                <a:lnTo>
                  <a:pt x="0" y="214236"/>
                </a:lnTo>
                <a:lnTo>
                  <a:pt x="0" y="848728"/>
                </a:lnTo>
                <a:lnTo>
                  <a:pt x="895489" y="848728"/>
                </a:lnTo>
                <a:lnTo>
                  <a:pt x="8954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10011" y="5258145"/>
            <a:ext cx="895985" cy="848994"/>
          </a:xfrm>
          <a:custGeom>
            <a:avLst/>
            <a:gdLst/>
            <a:ahLst/>
            <a:cxnLst/>
            <a:rect l="l" t="t" r="r" b="b"/>
            <a:pathLst>
              <a:path w="895984" h="848995">
                <a:moveTo>
                  <a:pt x="0" y="848728"/>
                </a:moveTo>
                <a:lnTo>
                  <a:pt x="0" y="214236"/>
                </a:lnTo>
                <a:lnTo>
                  <a:pt x="223939" y="0"/>
                </a:lnTo>
                <a:lnTo>
                  <a:pt x="895489" y="0"/>
                </a:lnTo>
                <a:lnTo>
                  <a:pt x="895489" y="848728"/>
                </a:lnTo>
              </a:path>
            </a:pathLst>
          </a:custGeom>
          <a:ln w="22923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10018" y="5258139"/>
            <a:ext cx="224154" cy="249554"/>
          </a:xfrm>
          <a:custGeom>
            <a:avLst/>
            <a:gdLst/>
            <a:ahLst/>
            <a:cxnLst/>
            <a:rect l="l" t="t" r="r" b="b"/>
            <a:pathLst>
              <a:path w="224154" h="249554">
                <a:moveTo>
                  <a:pt x="223939" y="0"/>
                </a:moveTo>
                <a:lnTo>
                  <a:pt x="130251" y="249377"/>
                </a:lnTo>
                <a:lnTo>
                  <a:pt x="0" y="214236"/>
                </a:lnTo>
              </a:path>
            </a:pathLst>
          </a:custGeom>
          <a:ln w="11468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07426" y="4212221"/>
            <a:ext cx="601904" cy="601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707426" y="8037347"/>
            <a:ext cx="601904" cy="6019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67394" y="4344212"/>
            <a:ext cx="2575026" cy="23746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37442" y="6116992"/>
            <a:ext cx="2523858" cy="23665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49327" y="4334903"/>
            <a:ext cx="1643253" cy="16416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437600" y="6873214"/>
            <a:ext cx="1665897" cy="16348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96763" y="2929199"/>
            <a:ext cx="2184400" cy="982980"/>
          </a:xfrm>
          <a:custGeom>
            <a:avLst/>
            <a:gdLst/>
            <a:ahLst/>
            <a:cxnLst/>
            <a:rect l="l" t="t" r="r" b="b"/>
            <a:pathLst>
              <a:path w="2184400" h="982979">
                <a:moveTo>
                  <a:pt x="84988" y="0"/>
                </a:moveTo>
                <a:lnTo>
                  <a:pt x="44049" y="10580"/>
                </a:lnTo>
                <a:lnTo>
                  <a:pt x="13913" y="38534"/>
                </a:lnTo>
                <a:lnTo>
                  <a:pt x="272" y="78178"/>
                </a:lnTo>
                <a:lnTo>
                  <a:pt x="0" y="897445"/>
                </a:lnTo>
                <a:lnTo>
                  <a:pt x="1246" y="911941"/>
                </a:lnTo>
                <a:lnTo>
                  <a:pt x="18252" y="949911"/>
                </a:lnTo>
                <a:lnTo>
                  <a:pt x="50735" y="975180"/>
                </a:lnTo>
                <a:lnTo>
                  <a:pt x="2099144" y="982433"/>
                </a:lnTo>
                <a:lnTo>
                  <a:pt x="2113643" y="981187"/>
                </a:lnTo>
                <a:lnTo>
                  <a:pt x="2151616" y="964181"/>
                </a:lnTo>
                <a:lnTo>
                  <a:pt x="2176882" y="931698"/>
                </a:lnTo>
                <a:lnTo>
                  <a:pt x="2184133" y="84988"/>
                </a:lnTo>
                <a:lnTo>
                  <a:pt x="2182887" y="70489"/>
                </a:lnTo>
                <a:lnTo>
                  <a:pt x="2165884" y="32517"/>
                </a:lnTo>
                <a:lnTo>
                  <a:pt x="2133402" y="7251"/>
                </a:lnTo>
                <a:lnTo>
                  <a:pt x="84988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2853100" y="3048500"/>
            <a:ext cx="1878330" cy="739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06045">
              <a:lnSpc>
                <a:spcPct val="101400"/>
              </a:lnSpc>
            </a:pP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ТОТАЛЬНЫЙ МОНИТОРИНГ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8487967" y="2929199"/>
            <a:ext cx="2184400" cy="982980"/>
          </a:xfrm>
          <a:custGeom>
            <a:avLst/>
            <a:gdLst/>
            <a:ahLst/>
            <a:cxnLst/>
            <a:rect l="l" t="t" r="r" b="b"/>
            <a:pathLst>
              <a:path w="2184400" h="982979">
                <a:moveTo>
                  <a:pt x="84975" y="0"/>
                </a:moveTo>
                <a:lnTo>
                  <a:pt x="44036" y="10582"/>
                </a:lnTo>
                <a:lnTo>
                  <a:pt x="13906" y="38539"/>
                </a:lnTo>
                <a:lnTo>
                  <a:pt x="271" y="78188"/>
                </a:lnTo>
                <a:lnTo>
                  <a:pt x="0" y="897445"/>
                </a:lnTo>
                <a:lnTo>
                  <a:pt x="1245" y="911942"/>
                </a:lnTo>
                <a:lnTo>
                  <a:pt x="18250" y="949914"/>
                </a:lnTo>
                <a:lnTo>
                  <a:pt x="50731" y="975183"/>
                </a:lnTo>
                <a:lnTo>
                  <a:pt x="2099157" y="982433"/>
                </a:lnTo>
                <a:lnTo>
                  <a:pt x="2113653" y="981187"/>
                </a:lnTo>
                <a:lnTo>
                  <a:pt x="2151621" y="964178"/>
                </a:lnTo>
                <a:lnTo>
                  <a:pt x="2176885" y="931691"/>
                </a:lnTo>
                <a:lnTo>
                  <a:pt x="2184133" y="84988"/>
                </a:lnTo>
                <a:lnTo>
                  <a:pt x="2182887" y="70488"/>
                </a:lnTo>
                <a:lnTo>
                  <a:pt x="2165883" y="32513"/>
                </a:lnTo>
                <a:lnTo>
                  <a:pt x="2133401" y="7248"/>
                </a:lnTo>
                <a:lnTo>
                  <a:pt x="84975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8673513" y="3048500"/>
            <a:ext cx="1819910" cy="739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15570">
              <a:lnSpc>
                <a:spcPct val="101400"/>
              </a:lnSpc>
            </a:pP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НЕНУЖНЫЕ ОТЧЕТЫ</a:t>
            </a:r>
            <a:r>
              <a:rPr sz="23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3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ПР.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1087236" y="2929204"/>
            <a:ext cx="2472055" cy="982980"/>
          </a:xfrm>
          <a:custGeom>
            <a:avLst/>
            <a:gdLst/>
            <a:ahLst/>
            <a:cxnLst/>
            <a:rect l="l" t="t" r="r" b="b"/>
            <a:pathLst>
              <a:path w="2472055" h="982979">
                <a:moveTo>
                  <a:pt x="90405" y="0"/>
                </a:moveTo>
                <a:lnTo>
                  <a:pt x="49201" y="9998"/>
                </a:lnTo>
                <a:lnTo>
                  <a:pt x="17834" y="36649"/>
                </a:lnTo>
                <a:lnTo>
                  <a:pt x="1329" y="74930"/>
                </a:lnTo>
                <a:lnTo>
                  <a:pt x="0" y="89407"/>
                </a:lnTo>
                <a:lnTo>
                  <a:pt x="74" y="893015"/>
                </a:lnTo>
                <a:lnTo>
                  <a:pt x="9997" y="933226"/>
                </a:lnTo>
                <a:lnTo>
                  <a:pt x="36653" y="964589"/>
                </a:lnTo>
                <a:lnTo>
                  <a:pt x="74937" y="981087"/>
                </a:lnTo>
                <a:lnTo>
                  <a:pt x="89413" y="982415"/>
                </a:lnTo>
                <a:lnTo>
                  <a:pt x="2381654" y="982415"/>
                </a:lnTo>
                <a:lnTo>
                  <a:pt x="2422794" y="972421"/>
                </a:lnTo>
                <a:lnTo>
                  <a:pt x="2454162" y="945769"/>
                </a:lnTo>
                <a:lnTo>
                  <a:pt x="2470664" y="907490"/>
                </a:lnTo>
                <a:lnTo>
                  <a:pt x="2471993" y="893015"/>
                </a:lnTo>
                <a:lnTo>
                  <a:pt x="2471917" y="89407"/>
                </a:lnTo>
                <a:lnTo>
                  <a:pt x="2461997" y="49201"/>
                </a:lnTo>
                <a:lnTo>
                  <a:pt x="2435343" y="17836"/>
                </a:lnTo>
                <a:lnTo>
                  <a:pt x="2397064" y="1334"/>
                </a:lnTo>
                <a:lnTo>
                  <a:pt x="90405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1258165" y="3048500"/>
            <a:ext cx="2136775" cy="739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860" marR="6350" indent="-137795">
              <a:lnSpc>
                <a:spcPct val="101400"/>
              </a:lnSpc>
            </a:pP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СЕРТИФИКАЦИЯ ОТ</a:t>
            </a:r>
            <a:r>
              <a:rPr sz="23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ВЕНДОРОВ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329901" y="2929205"/>
            <a:ext cx="2709545" cy="652780"/>
          </a:xfrm>
          <a:custGeom>
            <a:avLst/>
            <a:gdLst/>
            <a:ahLst/>
            <a:cxnLst/>
            <a:rect l="l" t="t" r="r" b="b"/>
            <a:pathLst>
              <a:path w="2709545" h="652779">
                <a:moveTo>
                  <a:pt x="77127" y="0"/>
                </a:moveTo>
                <a:lnTo>
                  <a:pt x="36646" y="11552"/>
                </a:lnTo>
                <a:lnTo>
                  <a:pt x="8716" y="41609"/>
                </a:lnTo>
                <a:lnTo>
                  <a:pt x="0" y="575106"/>
                </a:lnTo>
                <a:lnTo>
                  <a:pt x="1369" y="589567"/>
                </a:lnTo>
                <a:lnTo>
                  <a:pt x="19858" y="626629"/>
                </a:lnTo>
                <a:lnTo>
                  <a:pt x="54552" y="648842"/>
                </a:lnTo>
                <a:lnTo>
                  <a:pt x="2631948" y="652233"/>
                </a:lnTo>
                <a:lnTo>
                  <a:pt x="2646405" y="650864"/>
                </a:lnTo>
                <a:lnTo>
                  <a:pt x="2683463" y="632372"/>
                </a:lnTo>
                <a:lnTo>
                  <a:pt x="2705673" y="597673"/>
                </a:lnTo>
                <a:lnTo>
                  <a:pt x="2709062" y="77114"/>
                </a:lnTo>
                <a:lnTo>
                  <a:pt x="2707692" y="62651"/>
                </a:lnTo>
                <a:lnTo>
                  <a:pt x="2689198" y="25590"/>
                </a:lnTo>
                <a:lnTo>
                  <a:pt x="2654501" y="3385"/>
                </a:lnTo>
                <a:lnTo>
                  <a:pt x="77127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5555918" y="3053407"/>
            <a:ext cx="226441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«СЛОЖНЫЙ»</a:t>
            </a:r>
            <a:r>
              <a:rPr sz="23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SLA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983079" y="2233147"/>
            <a:ext cx="1137920" cy="589280"/>
          </a:xfrm>
          <a:custGeom>
            <a:avLst/>
            <a:gdLst/>
            <a:ahLst/>
            <a:cxnLst/>
            <a:rect l="l" t="t" r="r" b="b"/>
            <a:pathLst>
              <a:path w="1137920" h="589280">
                <a:moveTo>
                  <a:pt x="94107" y="428345"/>
                </a:moveTo>
                <a:lnTo>
                  <a:pt x="0" y="572084"/>
                </a:lnTo>
                <a:lnTo>
                  <a:pt x="170992" y="588721"/>
                </a:lnTo>
                <a:lnTo>
                  <a:pt x="141262" y="549262"/>
                </a:lnTo>
                <a:lnTo>
                  <a:pt x="289043" y="478421"/>
                </a:lnTo>
                <a:lnTo>
                  <a:pt x="105498" y="478421"/>
                </a:lnTo>
                <a:lnTo>
                  <a:pt x="94107" y="428345"/>
                </a:lnTo>
                <a:close/>
              </a:path>
              <a:path w="1137920" h="589280">
                <a:moveTo>
                  <a:pt x="1103579" y="0"/>
                </a:moveTo>
                <a:lnTo>
                  <a:pt x="105498" y="478421"/>
                </a:lnTo>
                <a:lnTo>
                  <a:pt x="289043" y="478421"/>
                </a:lnTo>
                <a:lnTo>
                  <a:pt x="1137869" y="71526"/>
                </a:lnTo>
                <a:lnTo>
                  <a:pt x="1103579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917968" y="2259021"/>
            <a:ext cx="529590" cy="546735"/>
          </a:xfrm>
          <a:custGeom>
            <a:avLst/>
            <a:gdLst/>
            <a:ahLst/>
            <a:cxnLst/>
            <a:rect l="l" t="t" r="r" b="b"/>
            <a:pathLst>
              <a:path w="529590" h="546735">
                <a:moveTo>
                  <a:pt x="37325" y="378510"/>
                </a:moveTo>
                <a:lnTo>
                  <a:pt x="0" y="546201"/>
                </a:lnTo>
                <a:lnTo>
                  <a:pt x="165861" y="501421"/>
                </a:lnTo>
                <a:lnTo>
                  <a:pt x="124117" y="474992"/>
                </a:lnTo>
                <a:lnTo>
                  <a:pt x="175846" y="421347"/>
                </a:lnTo>
                <a:lnTo>
                  <a:pt x="65658" y="421347"/>
                </a:lnTo>
                <a:lnTo>
                  <a:pt x="37325" y="378510"/>
                </a:lnTo>
                <a:close/>
              </a:path>
              <a:path w="529590" h="546735">
                <a:moveTo>
                  <a:pt x="471931" y="0"/>
                </a:moveTo>
                <a:lnTo>
                  <a:pt x="65658" y="421347"/>
                </a:lnTo>
                <a:lnTo>
                  <a:pt x="175846" y="421347"/>
                </a:lnTo>
                <a:lnTo>
                  <a:pt x="529272" y="54838"/>
                </a:lnTo>
                <a:lnTo>
                  <a:pt x="471931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521041" y="2259028"/>
            <a:ext cx="529590" cy="546735"/>
          </a:xfrm>
          <a:custGeom>
            <a:avLst/>
            <a:gdLst/>
            <a:ahLst/>
            <a:cxnLst/>
            <a:rect l="l" t="t" r="r" b="b"/>
            <a:pathLst>
              <a:path w="529590" h="546735">
                <a:moveTo>
                  <a:pt x="57327" y="0"/>
                </a:moveTo>
                <a:lnTo>
                  <a:pt x="0" y="54825"/>
                </a:lnTo>
                <a:lnTo>
                  <a:pt x="405142" y="474980"/>
                </a:lnTo>
                <a:lnTo>
                  <a:pt x="363397" y="501421"/>
                </a:lnTo>
                <a:lnTo>
                  <a:pt x="529234" y="546188"/>
                </a:lnTo>
                <a:lnTo>
                  <a:pt x="501468" y="421335"/>
                </a:lnTo>
                <a:lnTo>
                  <a:pt x="463613" y="421335"/>
                </a:lnTo>
                <a:lnTo>
                  <a:pt x="57327" y="0"/>
                </a:lnTo>
                <a:close/>
              </a:path>
              <a:path w="529590" h="546735">
                <a:moveTo>
                  <a:pt x="491934" y="378498"/>
                </a:moveTo>
                <a:lnTo>
                  <a:pt x="463613" y="421335"/>
                </a:lnTo>
                <a:lnTo>
                  <a:pt x="501468" y="421335"/>
                </a:lnTo>
                <a:lnTo>
                  <a:pt x="491934" y="378498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808237" y="2292275"/>
            <a:ext cx="1184910" cy="485775"/>
          </a:xfrm>
          <a:custGeom>
            <a:avLst/>
            <a:gdLst/>
            <a:ahLst/>
            <a:cxnLst/>
            <a:rect l="l" t="t" r="r" b="b"/>
            <a:pathLst>
              <a:path w="1184909" h="485775">
                <a:moveTo>
                  <a:pt x="26339" y="0"/>
                </a:moveTo>
                <a:lnTo>
                  <a:pt x="0" y="74828"/>
                </a:lnTo>
                <a:lnTo>
                  <a:pt x="1044054" y="442277"/>
                </a:lnTo>
                <a:lnTo>
                  <a:pt x="1016698" y="485736"/>
                </a:lnTo>
                <a:lnTo>
                  <a:pt x="1184859" y="450646"/>
                </a:lnTo>
                <a:lnTo>
                  <a:pt x="1115977" y="366903"/>
                </a:lnTo>
                <a:lnTo>
                  <a:pt x="1068844" y="366903"/>
                </a:lnTo>
                <a:lnTo>
                  <a:pt x="26339" y="0"/>
                </a:lnTo>
                <a:close/>
              </a:path>
              <a:path w="1184909" h="485775">
                <a:moveTo>
                  <a:pt x="1075728" y="317969"/>
                </a:moveTo>
                <a:lnTo>
                  <a:pt x="1068844" y="366903"/>
                </a:lnTo>
                <a:lnTo>
                  <a:pt x="1115977" y="366903"/>
                </a:lnTo>
                <a:lnTo>
                  <a:pt x="1075728" y="31796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5507132" y="1490372"/>
            <a:ext cx="5241925" cy="576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b="1" dirty="0">
                <a:solidFill>
                  <a:srgbClr val="464747"/>
                </a:solidFill>
                <a:latin typeface="Calibri"/>
                <a:cs typeface="Calibri"/>
              </a:rPr>
              <a:t>Ошибки обращения с MPS</a:t>
            </a:r>
            <a:endParaRPr sz="355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582579" y="6832600"/>
            <a:ext cx="427990" cy="233045"/>
          </a:xfrm>
          <a:custGeom>
            <a:avLst/>
            <a:gdLst/>
            <a:ahLst/>
            <a:cxnLst/>
            <a:rect l="l" t="t" r="r" b="b"/>
            <a:pathLst>
              <a:path w="427989" h="233045">
                <a:moveTo>
                  <a:pt x="423341" y="0"/>
                </a:moveTo>
                <a:lnTo>
                  <a:pt x="46570" y="25400"/>
                </a:lnTo>
                <a:lnTo>
                  <a:pt x="0" y="232829"/>
                </a:lnTo>
                <a:lnTo>
                  <a:pt x="427570" y="82550"/>
                </a:lnTo>
                <a:lnTo>
                  <a:pt x="423341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82579" y="6832600"/>
            <a:ext cx="427990" cy="233045"/>
          </a:xfrm>
          <a:custGeom>
            <a:avLst/>
            <a:gdLst/>
            <a:ahLst/>
            <a:cxnLst/>
            <a:rect l="l" t="t" r="r" b="b"/>
            <a:pathLst>
              <a:path w="427989" h="233045">
                <a:moveTo>
                  <a:pt x="46570" y="25400"/>
                </a:moveTo>
                <a:lnTo>
                  <a:pt x="423341" y="0"/>
                </a:lnTo>
                <a:lnTo>
                  <a:pt x="427570" y="82550"/>
                </a:lnTo>
                <a:lnTo>
                  <a:pt x="0" y="232829"/>
                </a:lnTo>
              </a:path>
            </a:pathLst>
          </a:custGeom>
          <a:ln w="15938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98276" y="6489172"/>
            <a:ext cx="446405" cy="454659"/>
          </a:xfrm>
          <a:custGeom>
            <a:avLst/>
            <a:gdLst/>
            <a:ahLst/>
            <a:cxnLst/>
            <a:rect l="l" t="t" r="r" b="b"/>
            <a:pathLst>
              <a:path w="446404" h="454659">
                <a:moveTo>
                  <a:pt x="223118" y="0"/>
                </a:moveTo>
                <a:lnTo>
                  <a:pt x="159444" y="3145"/>
                </a:lnTo>
                <a:lnTo>
                  <a:pt x="109169" y="12251"/>
                </a:lnTo>
                <a:lnTo>
                  <a:pt x="70716" y="26824"/>
                </a:lnTo>
                <a:lnTo>
                  <a:pt x="31753" y="57849"/>
                </a:lnTo>
                <a:lnTo>
                  <a:pt x="10517" y="98390"/>
                </a:lnTo>
                <a:lnTo>
                  <a:pt x="1685" y="146777"/>
                </a:lnTo>
                <a:lnTo>
                  <a:pt x="0" y="220611"/>
                </a:lnTo>
                <a:lnTo>
                  <a:pt x="68" y="240322"/>
                </a:lnTo>
                <a:lnTo>
                  <a:pt x="2987" y="278560"/>
                </a:lnTo>
                <a:lnTo>
                  <a:pt x="17596" y="329717"/>
                </a:lnTo>
                <a:lnTo>
                  <a:pt x="43103" y="372906"/>
                </a:lnTo>
                <a:lnTo>
                  <a:pt x="77958" y="407531"/>
                </a:lnTo>
                <a:lnTo>
                  <a:pt x="120613" y="433000"/>
                </a:lnTo>
                <a:lnTo>
                  <a:pt x="169516" y="448717"/>
                </a:lnTo>
                <a:lnTo>
                  <a:pt x="223118" y="454088"/>
                </a:lnTo>
                <a:lnTo>
                  <a:pt x="241414" y="453484"/>
                </a:lnTo>
                <a:lnTo>
                  <a:pt x="293627" y="444598"/>
                </a:lnTo>
                <a:lnTo>
                  <a:pt x="340622" y="425565"/>
                </a:lnTo>
                <a:lnTo>
                  <a:pt x="380851" y="396978"/>
                </a:lnTo>
                <a:lnTo>
                  <a:pt x="412763" y="359432"/>
                </a:lnTo>
                <a:lnTo>
                  <a:pt x="434810" y="313521"/>
                </a:lnTo>
                <a:lnTo>
                  <a:pt x="445442" y="259839"/>
                </a:lnTo>
                <a:lnTo>
                  <a:pt x="446181" y="240322"/>
                </a:lnTo>
                <a:lnTo>
                  <a:pt x="446134" y="220611"/>
                </a:lnTo>
                <a:lnTo>
                  <a:pt x="444143" y="164361"/>
                </a:lnTo>
                <a:lnTo>
                  <a:pt x="435986" y="113730"/>
                </a:lnTo>
                <a:lnTo>
                  <a:pt x="417308" y="70388"/>
                </a:lnTo>
                <a:lnTo>
                  <a:pt x="383750" y="36005"/>
                </a:lnTo>
                <a:lnTo>
                  <a:pt x="330958" y="12251"/>
                </a:lnTo>
                <a:lnTo>
                  <a:pt x="282926" y="3145"/>
                </a:lnTo>
                <a:lnTo>
                  <a:pt x="223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298209" y="6489172"/>
            <a:ext cx="446405" cy="454659"/>
          </a:xfrm>
          <a:custGeom>
            <a:avLst/>
            <a:gdLst/>
            <a:ahLst/>
            <a:cxnLst/>
            <a:rect l="l" t="t" r="r" b="b"/>
            <a:pathLst>
              <a:path w="446404" h="454659">
                <a:moveTo>
                  <a:pt x="446248" y="240322"/>
                </a:moveTo>
                <a:lnTo>
                  <a:pt x="443329" y="278560"/>
                </a:lnTo>
                <a:lnTo>
                  <a:pt x="428720" y="329717"/>
                </a:lnTo>
                <a:lnTo>
                  <a:pt x="403212" y="372906"/>
                </a:lnTo>
                <a:lnTo>
                  <a:pt x="368356" y="407531"/>
                </a:lnTo>
                <a:lnTo>
                  <a:pt x="325699" y="433000"/>
                </a:lnTo>
                <a:lnTo>
                  <a:pt x="276793" y="448717"/>
                </a:lnTo>
                <a:lnTo>
                  <a:pt x="223185" y="454088"/>
                </a:lnTo>
                <a:lnTo>
                  <a:pt x="204891" y="453484"/>
                </a:lnTo>
                <a:lnTo>
                  <a:pt x="152683" y="444598"/>
                </a:lnTo>
                <a:lnTo>
                  <a:pt x="105691" y="425565"/>
                </a:lnTo>
                <a:lnTo>
                  <a:pt x="65464" y="396978"/>
                </a:lnTo>
                <a:lnTo>
                  <a:pt x="33552" y="359432"/>
                </a:lnTo>
                <a:lnTo>
                  <a:pt x="11506" y="313521"/>
                </a:lnTo>
                <a:lnTo>
                  <a:pt x="875" y="259839"/>
                </a:lnTo>
                <a:lnTo>
                  <a:pt x="68" y="220611"/>
                </a:lnTo>
                <a:lnTo>
                  <a:pt x="0" y="201340"/>
                </a:lnTo>
                <a:lnTo>
                  <a:pt x="1752" y="146777"/>
                </a:lnTo>
                <a:lnTo>
                  <a:pt x="10584" y="98390"/>
                </a:lnTo>
                <a:lnTo>
                  <a:pt x="31820" y="57849"/>
                </a:lnTo>
                <a:lnTo>
                  <a:pt x="70783" y="26824"/>
                </a:lnTo>
                <a:lnTo>
                  <a:pt x="109236" y="12251"/>
                </a:lnTo>
                <a:lnTo>
                  <a:pt x="159511" y="3145"/>
                </a:lnTo>
                <a:lnTo>
                  <a:pt x="223185" y="0"/>
                </a:lnTo>
                <a:lnTo>
                  <a:pt x="254642" y="796"/>
                </a:lnTo>
                <a:lnTo>
                  <a:pt x="308401" y="6984"/>
                </a:lnTo>
                <a:lnTo>
                  <a:pt x="351029" y="18885"/>
                </a:lnTo>
                <a:lnTo>
                  <a:pt x="396925" y="46367"/>
                </a:lnTo>
                <a:lnTo>
                  <a:pt x="425039" y="83922"/>
                </a:lnTo>
                <a:lnTo>
                  <a:pt x="439726" y="129879"/>
                </a:lnTo>
                <a:lnTo>
                  <a:pt x="445344" y="182569"/>
                </a:lnTo>
                <a:lnTo>
                  <a:pt x="446201" y="220611"/>
                </a:lnTo>
                <a:lnTo>
                  <a:pt x="446248" y="240322"/>
                </a:lnTo>
                <a:close/>
              </a:path>
            </a:pathLst>
          </a:custGeom>
          <a:ln w="15938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277443" y="6384713"/>
            <a:ext cx="491490" cy="365760"/>
          </a:xfrm>
          <a:custGeom>
            <a:avLst/>
            <a:gdLst/>
            <a:ahLst/>
            <a:cxnLst/>
            <a:rect l="l" t="t" r="r" b="b"/>
            <a:pathLst>
              <a:path w="491489" h="365759">
                <a:moveTo>
                  <a:pt x="490373" y="175748"/>
                </a:moveTo>
                <a:lnTo>
                  <a:pt x="416894" y="175748"/>
                </a:lnTo>
                <a:lnTo>
                  <a:pt x="422614" y="189793"/>
                </a:lnTo>
                <a:lnTo>
                  <a:pt x="428059" y="204845"/>
                </a:lnTo>
                <a:lnTo>
                  <a:pt x="442602" y="253256"/>
                </a:lnTo>
                <a:lnTo>
                  <a:pt x="454129" y="300721"/>
                </a:lnTo>
                <a:lnTo>
                  <a:pt x="462222" y="339739"/>
                </a:lnTo>
                <a:lnTo>
                  <a:pt x="466950" y="365664"/>
                </a:lnTo>
                <a:lnTo>
                  <a:pt x="475061" y="319496"/>
                </a:lnTo>
                <a:lnTo>
                  <a:pt x="483737" y="268109"/>
                </a:lnTo>
                <a:lnTo>
                  <a:pt x="489791" y="222605"/>
                </a:lnTo>
                <a:lnTo>
                  <a:pt x="490994" y="199021"/>
                </a:lnTo>
                <a:lnTo>
                  <a:pt x="490938" y="188969"/>
                </a:lnTo>
                <a:lnTo>
                  <a:pt x="490637" y="180554"/>
                </a:lnTo>
                <a:lnTo>
                  <a:pt x="490373" y="175748"/>
                </a:lnTo>
                <a:close/>
              </a:path>
              <a:path w="491489" h="365759">
                <a:moveTo>
                  <a:pt x="414934" y="0"/>
                </a:moveTo>
                <a:lnTo>
                  <a:pt x="377315" y="20786"/>
                </a:lnTo>
                <a:lnTo>
                  <a:pt x="332854" y="28627"/>
                </a:lnTo>
                <a:lnTo>
                  <a:pt x="286722" y="32564"/>
                </a:lnTo>
                <a:lnTo>
                  <a:pt x="228512" y="34824"/>
                </a:lnTo>
                <a:lnTo>
                  <a:pt x="182499" y="35394"/>
                </a:lnTo>
                <a:lnTo>
                  <a:pt x="155495" y="36106"/>
                </a:lnTo>
                <a:lnTo>
                  <a:pt x="109954" y="41396"/>
                </a:lnTo>
                <a:lnTo>
                  <a:pt x="60808" y="57098"/>
                </a:lnTo>
                <a:lnTo>
                  <a:pt x="25438" y="87207"/>
                </a:lnTo>
                <a:lnTo>
                  <a:pt x="16693" y="120369"/>
                </a:lnTo>
                <a:lnTo>
                  <a:pt x="17664" y="128186"/>
                </a:lnTo>
                <a:lnTo>
                  <a:pt x="19631" y="135560"/>
                </a:lnTo>
                <a:lnTo>
                  <a:pt x="22459" y="142365"/>
                </a:lnTo>
                <a:lnTo>
                  <a:pt x="26015" y="148473"/>
                </a:lnTo>
                <a:lnTo>
                  <a:pt x="22412" y="152157"/>
                </a:lnTo>
                <a:lnTo>
                  <a:pt x="6508" y="190745"/>
                </a:lnTo>
                <a:lnTo>
                  <a:pt x="173" y="240166"/>
                </a:lnTo>
                <a:lnTo>
                  <a:pt x="0" y="254759"/>
                </a:lnTo>
                <a:lnTo>
                  <a:pt x="453" y="268109"/>
                </a:lnTo>
                <a:lnTo>
                  <a:pt x="6759" y="316281"/>
                </a:lnTo>
                <a:lnTo>
                  <a:pt x="18243" y="356729"/>
                </a:lnTo>
                <a:lnTo>
                  <a:pt x="21633" y="344975"/>
                </a:lnTo>
                <a:lnTo>
                  <a:pt x="25628" y="331856"/>
                </a:lnTo>
                <a:lnTo>
                  <a:pt x="39862" y="287861"/>
                </a:lnTo>
                <a:lnTo>
                  <a:pt x="65982" y="210957"/>
                </a:lnTo>
                <a:lnTo>
                  <a:pt x="68416" y="203718"/>
                </a:lnTo>
                <a:lnTo>
                  <a:pt x="96966" y="170354"/>
                </a:lnTo>
                <a:lnTo>
                  <a:pt x="138488" y="155232"/>
                </a:lnTo>
                <a:lnTo>
                  <a:pt x="163453" y="153057"/>
                </a:lnTo>
                <a:lnTo>
                  <a:pt x="488825" y="153057"/>
                </a:lnTo>
                <a:lnTo>
                  <a:pt x="488705" y="151456"/>
                </a:lnTo>
                <a:lnTo>
                  <a:pt x="479781" y="104562"/>
                </a:lnTo>
                <a:lnTo>
                  <a:pt x="463102" y="63798"/>
                </a:lnTo>
                <a:lnTo>
                  <a:pt x="442390" y="30496"/>
                </a:lnTo>
                <a:lnTo>
                  <a:pt x="421367" y="5986"/>
                </a:lnTo>
                <a:lnTo>
                  <a:pt x="414934" y="0"/>
                </a:lnTo>
                <a:close/>
              </a:path>
              <a:path w="491489" h="365759">
                <a:moveTo>
                  <a:pt x="488825" y="153057"/>
                </a:moveTo>
                <a:lnTo>
                  <a:pt x="163453" y="153057"/>
                </a:lnTo>
                <a:lnTo>
                  <a:pt x="176771" y="153370"/>
                </a:lnTo>
                <a:lnTo>
                  <a:pt x="190565" y="154636"/>
                </a:lnTo>
                <a:lnTo>
                  <a:pt x="234184" y="164314"/>
                </a:lnTo>
                <a:lnTo>
                  <a:pt x="271842" y="178447"/>
                </a:lnTo>
                <a:lnTo>
                  <a:pt x="291887" y="185766"/>
                </a:lnTo>
                <a:lnTo>
                  <a:pt x="338922" y="199099"/>
                </a:lnTo>
                <a:lnTo>
                  <a:pt x="361442" y="201645"/>
                </a:lnTo>
                <a:lnTo>
                  <a:pt x="370675" y="201269"/>
                </a:lnTo>
                <a:lnTo>
                  <a:pt x="410807" y="181255"/>
                </a:lnTo>
                <a:lnTo>
                  <a:pt x="416894" y="175748"/>
                </a:lnTo>
                <a:lnTo>
                  <a:pt x="490373" y="175748"/>
                </a:lnTo>
                <a:lnTo>
                  <a:pt x="490149" y="171682"/>
                </a:lnTo>
                <a:lnTo>
                  <a:pt x="488825" y="1530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453466" y="6754712"/>
            <a:ext cx="229870" cy="63500"/>
          </a:xfrm>
          <a:custGeom>
            <a:avLst/>
            <a:gdLst/>
            <a:ahLst/>
            <a:cxnLst/>
            <a:rect l="l" t="t" r="r" b="b"/>
            <a:pathLst>
              <a:path w="229870" h="63500">
                <a:moveTo>
                  <a:pt x="0" y="14387"/>
                </a:moveTo>
                <a:lnTo>
                  <a:pt x="43090" y="1665"/>
                </a:lnTo>
                <a:lnTo>
                  <a:pt x="68074" y="0"/>
                </a:lnTo>
                <a:lnTo>
                  <a:pt x="79600" y="944"/>
                </a:lnTo>
                <a:lnTo>
                  <a:pt x="120500" y="14489"/>
                </a:lnTo>
                <a:lnTo>
                  <a:pt x="155597" y="39386"/>
                </a:lnTo>
                <a:lnTo>
                  <a:pt x="172349" y="52085"/>
                </a:lnTo>
                <a:lnTo>
                  <a:pt x="187347" y="59542"/>
                </a:lnTo>
                <a:lnTo>
                  <a:pt x="200417" y="62876"/>
                </a:lnTo>
                <a:lnTo>
                  <a:pt x="211381" y="63203"/>
                </a:lnTo>
                <a:lnTo>
                  <a:pt x="220062" y="61640"/>
                </a:lnTo>
                <a:lnTo>
                  <a:pt x="226283" y="59304"/>
                </a:lnTo>
                <a:lnTo>
                  <a:pt x="229868" y="57312"/>
                </a:lnTo>
              </a:path>
            </a:pathLst>
          </a:custGeom>
          <a:ln w="15938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21200" y="6682316"/>
            <a:ext cx="48895" cy="31750"/>
          </a:xfrm>
          <a:custGeom>
            <a:avLst/>
            <a:gdLst/>
            <a:ahLst/>
            <a:cxnLst/>
            <a:rect l="l" t="t" r="r" b="b"/>
            <a:pathLst>
              <a:path w="48895" h="31750">
                <a:moveTo>
                  <a:pt x="0" y="0"/>
                </a:moveTo>
                <a:lnTo>
                  <a:pt x="48679" y="31750"/>
                </a:lnTo>
              </a:path>
            </a:pathLst>
          </a:custGeom>
          <a:ln w="15938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633383" y="6714070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39" h="10795">
                <a:moveTo>
                  <a:pt x="0" y="10579"/>
                </a:moveTo>
                <a:lnTo>
                  <a:pt x="27520" y="0"/>
                </a:lnTo>
              </a:path>
            </a:pathLst>
          </a:custGeom>
          <a:ln w="15938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064147" y="5861844"/>
            <a:ext cx="427990" cy="233045"/>
          </a:xfrm>
          <a:custGeom>
            <a:avLst/>
            <a:gdLst/>
            <a:ahLst/>
            <a:cxnLst/>
            <a:rect l="l" t="t" r="r" b="b"/>
            <a:pathLst>
              <a:path w="427990" h="233045">
                <a:moveTo>
                  <a:pt x="4229" y="0"/>
                </a:moveTo>
                <a:lnTo>
                  <a:pt x="0" y="82550"/>
                </a:lnTo>
                <a:lnTo>
                  <a:pt x="427570" y="232829"/>
                </a:lnTo>
                <a:lnTo>
                  <a:pt x="381000" y="25400"/>
                </a:lnTo>
                <a:lnTo>
                  <a:pt x="4229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064147" y="5861844"/>
            <a:ext cx="427990" cy="233045"/>
          </a:xfrm>
          <a:custGeom>
            <a:avLst/>
            <a:gdLst/>
            <a:ahLst/>
            <a:cxnLst/>
            <a:rect l="l" t="t" r="r" b="b"/>
            <a:pathLst>
              <a:path w="427990" h="233045">
                <a:moveTo>
                  <a:pt x="381000" y="25400"/>
                </a:moveTo>
                <a:lnTo>
                  <a:pt x="4229" y="0"/>
                </a:lnTo>
                <a:lnTo>
                  <a:pt x="0" y="82550"/>
                </a:lnTo>
                <a:lnTo>
                  <a:pt x="427570" y="232829"/>
                </a:lnTo>
              </a:path>
            </a:pathLst>
          </a:custGeom>
          <a:ln w="15938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329838" y="5518416"/>
            <a:ext cx="446405" cy="454659"/>
          </a:xfrm>
          <a:custGeom>
            <a:avLst/>
            <a:gdLst/>
            <a:ahLst/>
            <a:cxnLst/>
            <a:rect l="l" t="t" r="r" b="b"/>
            <a:pathLst>
              <a:path w="446404" h="454660">
                <a:moveTo>
                  <a:pt x="223062" y="0"/>
                </a:moveTo>
                <a:lnTo>
                  <a:pt x="163254" y="3145"/>
                </a:lnTo>
                <a:lnTo>
                  <a:pt x="115222" y="12251"/>
                </a:lnTo>
                <a:lnTo>
                  <a:pt x="77675" y="26824"/>
                </a:lnTo>
                <a:lnTo>
                  <a:pt x="38190" y="57849"/>
                </a:lnTo>
                <a:lnTo>
                  <a:pt x="15036" y="98390"/>
                </a:lnTo>
                <a:lnTo>
                  <a:pt x="3856" y="146777"/>
                </a:lnTo>
                <a:lnTo>
                  <a:pt x="294" y="201340"/>
                </a:lnTo>
                <a:lnTo>
                  <a:pt x="0" y="240322"/>
                </a:lnTo>
                <a:lnTo>
                  <a:pt x="739" y="259839"/>
                </a:lnTo>
                <a:lnTo>
                  <a:pt x="11371" y="313521"/>
                </a:lnTo>
                <a:lnTo>
                  <a:pt x="33417" y="359432"/>
                </a:lnTo>
                <a:lnTo>
                  <a:pt x="65330" y="396978"/>
                </a:lnTo>
                <a:lnTo>
                  <a:pt x="105559" y="425565"/>
                </a:lnTo>
                <a:lnTo>
                  <a:pt x="152554" y="444598"/>
                </a:lnTo>
                <a:lnTo>
                  <a:pt x="204767" y="453484"/>
                </a:lnTo>
                <a:lnTo>
                  <a:pt x="223062" y="454088"/>
                </a:lnTo>
                <a:lnTo>
                  <a:pt x="241356" y="453484"/>
                </a:lnTo>
                <a:lnTo>
                  <a:pt x="293564" y="444598"/>
                </a:lnTo>
                <a:lnTo>
                  <a:pt x="340557" y="425565"/>
                </a:lnTo>
                <a:lnTo>
                  <a:pt x="380784" y="396978"/>
                </a:lnTo>
                <a:lnTo>
                  <a:pt x="412695" y="359432"/>
                </a:lnTo>
                <a:lnTo>
                  <a:pt x="434741" y="313521"/>
                </a:lnTo>
                <a:lnTo>
                  <a:pt x="445373" y="259839"/>
                </a:lnTo>
                <a:lnTo>
                  <a:pt x="446181" y="220611"/>
                </a:lnTo>
                <a:lnTo>
                  <a:pt x="446122" y="182569"/>
                </a:lnTo>
                <a:lnTo>
                  <a:pt x="442601" y="129879"/>
                </a:lnTo>
                <a:lnTo>
                  <a:pt x="430226" y="83922"/>
                </a:lnTo>
                <a:lnTo>
                  <a:pt x="403672" y="46367"/>
                </a:lnTo>
                <a:lnTo>
                  <a:pt x="357617" y="18885"/>
                </a:lnTo>
                <a:lnTo>
                  <a:pt x="313451" y="6984"/>
                </a:lnTo>
                <a:lnTo>
                  <a:pt x="256673" y="796"/>
                </a:lnTo>
                <a:lnTo>
                  <a:pt x="223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329838" y="5518416"/>
            <a:ext cx="446405" cy="454659"/>
          </a:xfrm>
          <a:custGeom>
            <a:avLst/>
            <a:gdLst/>
            <a:ahLst/>
            <a:cxnLst/>
            <a:rect l="l" t="t" r="r" b="b"/>
            <a:pathLst>
              <a:path w="446404" h="454660">
                <a:moveTo>
                  <a:pt x="0" y="240322"/>
                </a:moveTo>
                <a:lnTo>
                  <a:pt x="2919" y="278560"/>
                </a:lnTo>
                <a:lnTo>
                  <a:pt x="17528" y="329717"/>
                </a:lnTo>
                <a:lnTo>
                  <a:pt x="43035" y="372906"/>
                </a:lnTo>
                <a:lnTo>
                  <a:pt x="77892" y="407531"/>
                </a:lnTo>
                <a:lnTo>
                  <a:pt x="120548" y="433000"/>
                </a:lnTo>
                <a:lnTo>
                  <a:pt x="169455" y="448717"/>
                </a:lnTo>
                <a:lnTo>
                  <a:pt x="223062" y="454088"/>
                </a:lnTo>
                <a:lnTo>
                  <a:pt x="241356" y="453484"/>
                </a:lnTo>
                <a:lnTo>
                  <a:pt x="293564" y="444598"/>
                </a:lnTo>
                <a:lnTo>
                  <a:pt x="340557" y="425565"/>
                </a:lnTo>
                <a:lnTo>
                  <a:pt x="380784" y="396978"/>
                </a:lnTo>
                <a:lnTo>
                  <a:pt x="412695" y="359432"/>
                </a:lnTo>
                <a:lnTo>
                  <a:pt x="434741" y="313521"/>
                </a:lnTo>
                <a:lnTo>
                  <a:pt x="445373" y="259839"/>
                </a:lnTo>
                <a:lnTo>
                  <a:pt x="446179" y="220611"/>
                </a:lnTo>
                <a:lnTo>
                  <a:pt x="446248" y="201340"/>
                </a:lnTo>
                <a:lnTo>
                  <a:pt x="444495" y="146777"/>
                </a:lnTo>
                <a:lnTo>
                  <a:pt x="435663" y="98390"/>
                </a:lnTo>
                <a:lnTo>
                  <a:pt x="414427" y="57849"/>
                </a:lnTo>
                <a:lnTo>
                  <a:pt x="375465" y="26824"/>
                </a:lnTo>
                <a:lnTo>
                  <a:pt x="337012" y="12251"/>
                </a:lnTo>
                <a:lnTo>
                  <a:pt x="286737" y="3145"/>
                </a:lnTo>
                <a:lnTo>
                  <a:pt x="223062" y="0"/>
                </a:lnTo>
                <a:lnTo>
                  <a:pt x="191606" y="796"/>
                </a:lnTo>
                <a:lnTo>
                  <a:pt x="137847" y="6984"/>
                </a:lnTo>
                <a:lnTo>
                  <a:pt x="95219" y="18885"/>
                </a:lnTo>
                <a:lnTo>
                  <a:pt x="49322" y="46367"/>
                </a:lnTo>
                <a:lnTo>
                  <a:pt x="21209" y="83922"/>
                </a:lnTo>
                <a:lnTo>
                  <a:pt x="6521" y="129879"/>
                </a:lnTo>
                <a:lnTo>
                  <a:pt x="904" y="182569"/>
                </a:lnTo>
                <a:lnTo>
                  <a:pt x="46" y="220611"/>
                </a:lnTo>
                <a:lnTo>
                  <a:pt x="0" y="240322"/>
                </a:lnTo>
                <a:close/>
              </a:path>
            </a:pathLst>
          </a:custGeom>
          <a:ln w="15938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305854" y="5413955"/>
            <a:ext cx="491490" cy="365760"/>
          </a:xfrm>
          <a:custGeom>
            <a:avLst/>
            <a:gdLst/>
            <a:ahLst/>
            <a:cxnLst/>
            <a:rect l="l" t="t" r="r" b="b"/>
            <a:pathLst>
              <a:path w="491490" h="365760">
                <a:moveTo>
                  <a:pt x="76060" y="0"/>
                </a:moveTo>
                <a:lnTo>
                  <a:pt x="48604" y="30496"/>
                </a:lnTo>
                <a:lnTo>
                  <a:pt x="27847" y="63891"/>
                </a:lnTo>
                <a:lnTo>
                  <a:pt x="11213" y="104562"/>
                </a:lnTo>
                <a:lnTo>
                  <a:pt x="2288" y="151456"/>
                </a:lnTo>
                <a:lnTo>
                  <a:pt x="0" y="199021"/>
                </a:lnTo>
                <a:lnTo>
                  <a:pt x="111" y="205288"/>
                </a:lnTo>
                <a:lnTo>
                  <a:pt x="5200" y="254759"/>
                </a:lnTo>
                <a:lnTo>
                  <a:pt x="12684" y="300720"/>
                </a:lnTo>
                <a:lnTo>
                  <a:pt x="24044" y="365664"/>
                </a:lnTo>
                <a:lnTo>
                  <a:pt x="25605" y="356729"/>
                </a:lnTo>
                <a:lnTo>
                  <a:pt x="26910" y="349572"/>
                </a:lnTo>
                <a:lnTo>
                  <a:pt x="36981" y="300231"/>
                </a:lnTo>
                <a:lnTo>
                  <a:pt x="48397" y="253255"/>
                </a:lnTo>
                <a:lnTo>
                  <a:pt x="62937" y="204844"/>
                </a:lnTo>
                <a:lnTo>
                  <a:pt x="74098" y="175747"/>
                </a:lnTo>
                <a:lnTo>
                  <a:pt x="226015" y="175747"/>
                </a:lnTo>
                <a:lnTo>
                  <a:pt x="241728" y="169555"/>
                </a:lnTo>
                <a:lnTo>
                  <a:pt x="286222" y="156874"/>
                </a:lnTo>
                <a:lnTo>
                  <a:pt x="327542" y="153057"/>
                </a:lnTo>
                <a:lnTo>
                  <a:pt x="469214" y="153057"/>
                </a:lnTo>
                <a:lnTo>
                  <a:pt x="468588" y="152150"/>
                </a:lnTo>
                <a:lnTo>
                  <a:pt x="464986" y="148464"/>
                </a:lnTo>
                <a:lnTo>
                  <a:pt x="468542" y="142355"/>
                </a:lnTo>
                <a:lnTo>
                  <a:pt x="471371" y="135550"/>
                </a:lnTo>
                <a:lnTo>
                  <a:pt x="473336" y="128176"/>
                </a:lnTo>
                <a:lnTo>
                  <a:pt x="474306" y="120359"/>
                </a:lnTo>
                <a:lnTo>
                  <a:pt x="474147" y="112226"/>
                </a:lnTo>
                <a:lnTo>
                  <a:pt x="451731" y="71259"/>
                </a:lnTo>
                <a:lnTo>
                  <a:pt x="416177" y="50995"/>
                </a:lnTo>
                <a:lnTo>
                  <a:pt x="359633" y="38148"/>
                </a:lnTo>
                <a:lnTo>
                  <a:pt x="308496" y="35394"/>
                </a:lnTo>
                <a:lnTo>
                  <a:pt x="262485" y="34824"/>
                </a:lnTo>
                <a:lnTo>
                  <a:pt x="241679" y="34257"/>
                </a:lnTo>
                <a:lnTo>
                  <a:pt x="187607" y="31437"/>
                </a:lnTo>
                <a:lnTo>
                  <a:pt x="145277" y="26944"/>
                </a:lnTo>
                <a:lnTo>
                  <a:pt x="105362" y="18365"/>
                </a:lnTo>
                <a:lnTo>
                  <a:pt x="78675" y="3516"/>
                </a:lnTo>
                <a:lnTo>
                  <a:pt x="76060" y="0"/>
                </a:lnTo>
                <a:close/>
              </a:path>
              <a:path w="491490" h="365760">
                <a:moveTo>
                  <a:pt x="469214" y="153057"/>
                </a:moveTo>
                <a:lnTo>
                  <a:pt x="327542" y="153057"/>
                </a:lnTo>
                <a:lnTo>
                  <a:pt x="340324" y="153682"/>
                </a:lnTo>
                <a:lnTo>
                  <a:pt x="352507" y="155231"/>
                </a:lnTo>
                <a:lnTo>
                  <a:pt x="394028" y="170352"/>
                </a:lnTo>
                <a:lnTo>
                  <a:pt x="421061" y="199021"/>
                </a:lnTo>
                <a:lnTo>
                  <a:pt x="422578" y="203719"/>
                </a:lnTo>
                <a:lnTo>
                  <a:pt x="425955" y="213719"/>
                </a:lnTo>
                <a:lnTo>
                  <a:pt x="441155" y="258217"/>
                </a:lnTo>
                <a:lnTo>
                  <a:pt x="456113" y="302944"/>
                </a:lnTo>
                <a:lnTo>
                  <a:pt x="469361" y="344975"/>
                </a:lnTo>
                <a:lnTo>
                  <a:pt x="472751" y="356729"/>
                </a:lnTo>
                <a:lnTo>
                  <a:pt x="475465" y="348870"/>
                </a:lnTo>
                <a:lnTo>
                  <a:pt x="487185" y="300231"/>
                </a:lnTo>
                <a:lnTo>
                  <a:pt x="490994" y="254759"/>
                </a:lnTo>
                <a:lnTo>
                  <a:pt x="490991" y="253255"/>
                </a:lnTo>
                <a:lnTo>
                  <a:pt x="488637" y="213699"/>
                </a:lnTo>
                <a:lnTo>
                  <a:pt x="478792" y="171577"/>
                </a:lnTo>
                <a:lnTo>
                  <a:pt x="472132" y="157289"/>
                </a:lnTo>
                <a:lnTo>
                  <a:pt x="469214" y="153057"/>
                </a:lnTo>
                <a:close/>
              </a:path>
              <a:path w="491490" h="365760">
                <a:moveTo>
                  <a:pt x="226015" y="175747"/>
                </a:moveTo>
                <a:lnTo>
                  <a:pt x="74098" y="175747"/>
                </a:lnTo>
                <a:lnTo>
                  <a:pt x="80185" y="181253"/>
                </a:lnTo>
                <a:lnTo>
                  <a:pt x="120318" y="201270"/>
                </a:lnTo>
                <a:lnTo>
                  <a:pt x="129551" y="201646"/>
                </a:lnTo>
                <a:lnTo>
                  <a:pt x="140065" y="200951"/>
                </a:lnTo>
                <a:lnTo>
                  <a:pt x="181382" y="191594"/>
                </a:lnTo>
                <a:lnTo>
                  <a:pt x="219151" y="178452"/>
                </a:lnTo>
                <a:lnTo>
                  <a:pt x="226015" y="17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390962" y="5783957"/>
            <a:ext cx="229870" cy="63500"/>
          </a:xfrm>
          <a:custGeom>
            <a:avLst/>
            <a:gdLst/>
            <a:ahLst/>
            <a:cxnLst/>
            <a:rect l="l" t="t" r="r" b="b"/>
            <a:pathLst>
              <a:path w="229870" h="63500">
                <a:moveTo>
                  <a:pt x="229868" y="14387"/>
                </a:moveTo>
                <a:lnTo>
                  <a:pt x="186777" y="1665"/>
                </a:lnTo>
                <a:lnTo>
                  <a:pt x="161794" y="0"/>
                </a:lnTo>
                <a:lnTo>
                  <a:pt x="150267" y="944"/>
                </a:lnTo>
                <a:lnTo>
                  <a:pt x="109368" y="14489"/>
                </a:lnTo>
                <a:lnTo>
                  <a:pt x="74270" y="39386"/>
                </a:lnTo>
                <a:lnTo>
                  <a:pt x="57519" y="52085"/>
                </a:lnTo>
                <a:lnTo>
                  <a:pt x="42520" y="59542"/>
                </a:lnTo>
                <a:lnTo>
                  <a:pt x="29450" y="62876"/>
                </a:lnTo>
                <a:lnTo>
                  <a:pt x="18487" y="63203"/>
                </a:lnTo>
                <a:lnTo>
                  <a:pt x="9806" y="61640"/>
                </a:lnTo>
                <a:lnTo>
                  <a:pt x="3584" y="59304"/>
                </a:lnTo>
                <a:lnTo>
                  <a:pt x="0" y="57312"/>
                </a:lnTo>
              </a:path>
            </a:pathLst>
          </a:custGeom>
          <a:ln w="15938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504417" y="5711560"/>
            <a:ext cx="48895" cy="31750"/>
          </a:xfrm>
          <a:custGeom>
            <a:avLst/>
            <a:gdLst/>
            <a:ahLst/>
            <a:cxnLst/>
            <a:rect l="l" t="t" r="r" b="b"/>
            <a:pathLst>
              <a:path w="48895" h="31750">
                <a:moveTo>
                  <a:pt x="48679" y="0"/>
                </a:moveTo>
                <a:lnTo>
                  <a:pt x="0" y="31750"/>
                </a:lnTo>
              </a:path>
            </a:pathLst>
          </a:custGeom>
          <a:ln w="15938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413393" y="5743316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5">
                <a:moveTo>
                  <a:pt x="27520" y="10579"/>
                </a:moveTo>
                <a:lnTo>
                  <a:pt x="0" y="0"/>
                </a:lnTo>
              </a:path>
            </a:pathLst>
          </a:custGeom>
          <a:ln w="15938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89403" y="6893276"/>
            <a:ext cx="626745" cy="755015"/>
          </a:xfrm>
          <a:custGeom>
            <a:avLst/>
            <a:gdLst/>
            <a:ahLst/>
            <a:cxnLst/>
            <a:rect l="l" t="t" r="r" b="b"/>
            <a:pathLst>
              <a:path w="626745" h="755015">
                <a:moveTo>
                  <a:pt x="592669" y="432511"/>
                </a:moveTo>
                <a:lnTo>
                  <a:pt x="338658" y="432511"/>
                </a:lnTo>
                <a:lnTo>
                  <a:pt x="486829" y="515061"/>
                </a:lnTo>
                <a:lnTo>
                  <a:pt x="514349" y="739419"/>
                </a:lnTo>
                <a:lnTo>
                  <a:pt x="528118" y="746213"/>
                </a:lnTo>
                <a:lnTo>
                  <a:pt x="539122" y="751071"/>
                </a:lnTo>
                <a:lnTo>
                  <a:pt x="548376" y="753948"/>
                </a:lnTo>
                <a:lnTo>
                  <a:pt x="556892" y="754797"/>
                </a:lnTo>
                <a:lnTo>
                  <a:pt x="565687" y="753571"/>
                </a:lnTo>
                <a:lnTo>
                  <a:pt x="575772" y="750226"/>
                </a:lnTo>
                <a:lnTo>
                  <a:pt x="588163" y="744715"/>
                </a:lnTo>
                <a:lnTo>
                  <a:pt x="607479" y="735190"/>
                </a:lnTo>
                <a:lnTo>
                  <a:pt x="626529" y="460019"/>
                </a:lnTo>
                <a:lnTo>
                  <a:pt x="592669" y="432511"/>
                </a:lnTo>
                <a:close/>
              </a:path>
              <a:path w="626745" h="755015">
                <a:moveTo>
                  <a:pt x="342899" y="0"/>
                </a:moveTo>
                <a:lnTo>
                  <a:pt x="0" y="671690"/>
                </a:lnTo>
                <a:lnTo>
                  <a:pt x="10091" y="687946"/>
                </a:lnTo>
                <a:lnTo>
                  <a:pt x="18462" y="700526"/>
                </a:lnTo>
                <a:lnTo>
                  <a:pt x="25861" y="709772"/>
                </a:lnTo>
                <a:lnTo>
                  <a:pt x="33037" y="716024"/>
                </a:lnTo>
                <a:lnTo>
                  <a:pt x="40741" y="719623"/>
                </a:lnTo>
                <a:lnTo>
                  <a:pt x="49721" y="720909"/>
                </a:lnTo>
                <a:lnTo>
                  <a:pt x="60729" y="720223"/>
                </a:lnTo>
                <a:lnTo>
                  <a:pt x="99518" y="705915"/>
                </a:lnTo>
                <a:lnTo>
                  <a:pt x="164381" y="632777"/>
                </a:lnTo>
                <a:lnTo>
                  <a:pt x="338658" y="432511"/>
                </a:lnTo>
                <a:lnTo>
                  <a:pt x="592669" y="432511"/>
                </a:lnTo>
                <a:lnTo>
                  <a:pt x="491058" y="349961"/>
                </a:lnTo>
                <a:lnTo>
                  <a:pt x="567258" y="193319"/>
                </a:lnTo>
                <a:lnTo>
                  <a:pt x="924979" y="182740"/>
                </a:lnTo>
                <a:lnTo>
                  <a:pt x="920749" y="98069"/>
                </a:lnTo>
                <a:lnTo>
                  <a:pt x="342899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089403" y="6893276"/>
            <a:ext cx="925194" cy="755015"/>
          </a:xfrm>
          <a:custGeom>
            <a:avLst/>
            <a:gdLst/>
            <a:ahLst/>
            <a:cxnLst/>
            <a:rect l="l" t="t" r="r" b="b"/>
            <a:pathLst>
              <a:path w="925195" h="755015">
                <a:moveTo>
                  <a:pt x="607479" y="735190"/>
                </a:moveTo>
                <a:lnTo>
                  <a:pt x="626529" y="460019"/>
                </a:lnTo>
                <a:lnTo>
                  <a:pt x="491058" y="349961"/>
                </a:lnTo>
                <a:lnTo>
                  <a:pt x="567258" y="193319"/>
                </a:lnTo>
                <a:lnTo>
                  <a:pt x="924979" y="182740"/>
                </a:lnTo>
                <a:lnTo>
                  <a:pt x="920749" y="98069"/>
                </a:lnTo>
                <a:lnTo>
                  <a:pt x="342899" y="0"/>
                </a:lnTo>
                <a:lnTo>
                  <a:pt x="0" y="671690"/>
                </a:lnTo>
                <a:lnTo>
                  <a:pt x="10091" y="687946"/>
                </a:lnTo>
                <a:lnTo>
                  <a:pt x="40741" y="719623"/>
                </a:lnTo>
                <a:lnTo>
                  <a:pt x="49721" y="720909"/>
                </a:lnTo>
                <a:lnTo>
                  <a:pt x="60729" y="720223"/>
                </a:lnTo>
                <a:lnTo>
                  <a:pt x="99518" y="705915"/>
                </a:lnTo>
                <a:lnTo>
                  <a:pt x="134248" y="667007"/>
                </a:lnTo>
                <a:lnTo>
                  <a:pt x="164381" y="632777"/>
                </a:lnTo>
                <a:lnTo>
                  <a:pt x="197559" y="594875"/>
                </a:lnTo>
                <a:lnTo>
                  <a:pt x="231603" y="555840"/>
                </a:lnTo>
                <a:lnTo>
                  <a:pt x="264339" y="518211"/>
                </a:lnTo>
                <a:lnTo>
                  <a:pt x="293588" y="484525"/>
                </a:lnTo>
                <a:lnTo>
                  <a:pt x="326166" y="446942"/>
                </a:lnTo>
                <a:lnTo>
                  <a:pt x="338658" y="432511"/>
                </a:lnTo>
                <a:lnTo>
                  <a:pt x="486829" y="515061"/>
                </a:lnTo>
                <a:lnTo>
                  <a:pt x="514349" y="739419"/>
                </a:lnTo>
                <a:lnTo>
                  <a:pt x="556892" y="754797"/>
                </a:lnTo>
                <a:lnTo>
                  <a:pt x="565687" y="753571"/>
                </a:lnTo>
                <a:lnTo>
                  <a:pt x="575772" y="750226"/>
                </a:lnTo>
                <a:lnTo>
                  <a:pt x="588163" y="744715"/>
                </a:lnTo>
                <a:lnTo>
                  <a:pt x="603872" y="736992"/>
                </a:lnTo>
                <a:lnTo>
                  <a:pt x="607479" y="735190"/>
                </a:lnTo>
                <a:close/>
              </a:path>
            </a:pathLst>
          </a:custGeom>
          <a:ln w="15938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059914" y="5922520"/>
            <a:ext cx="925194" cy="755015"/>
          </a:xfrm>
          <a:custGeom>
            <a:avLst/>
            <a:gdLst/>
            <a:ahLst/>
            <a:cxnLst/>
            <a:rect l="l" t="t" r="r" b="b"/>
            <a:pathLst>
              <a:path w="925195" h="755015">
                <a:moveTo>
                  <a:pt x="582079" y="0"/>
                </a:moveTo>
                <a:lnTo>
                  <a:pt x="4229" y="98069"/>
                </a:lnTo>
                <a:lnTo>
                  <a:pt x="0" y="182740"/>
                </a:lnTo>
                <a:lnTo>
                  <a:pt x="357720" y="193319"/>
                </a:lnTo>
                <a:lnTo>
                  <a:pt x="433920" y="349961"/>
                </a:lnTo>
                <a:lnTo>
                  <a:pt x="298450" y="460019"/>
                </a:lnTo>
                <a:lnTo>
                  <a:pt x="317500" y="735190"/>
                </a:lnTo>
                <a:lnTo>
                  <a:pt x="336815" y="744715"/>
                </a:lnTo>
                <a:lnTo>
                  <a:pt x="349206" y="750226"/>
                </a:lnTo>
                <a:lnTo>
                  <a:pt x="359291" y="753571"/>
                </a:lnTo>
                <a:lnTo>
                  <a:pt x="368086" y="754797"/>
                </a:lnTo>
                <a:lnTo>
                  <a:pt x="376603" y="753948"/>
                </a:lnTo>
                <a:lnTo>
                  <a:pt x="385856" y="751071"/>
                </a:lnTo>
                <a:lnTo>
                  <a:pt x="396860" y="746213"/>
                </a:lnTo>
                <a:lnTo>
                  <a:pt x="410629" y="739419"/>
                </a:lnTo>
                <a:lnTo>
                  <a:pt x="438150" y="515061"/>
                </a:lnTo>
                <a:lnTo>
                  <a:pt x="586320" y="432511"/>
                </a:lnTo>
                <a:lnTo>
                  <a:pt x="802877" y="432511"/>
                </a:lnTo>
                <a:lnTo>
                  <a:pt x="582079" y="0"/>
                </a:lnTo>
                <a:close/>
              </a:path>
              <a:path w="925195" h="755015">
                <a:moveTo>
                  <a:pt x="802877" y="432511"/>
                </a:moveTo>
                <a:lnTo>
                  <a:pt x="586320" y="432511"/>
                </a:lnTo>
                <a:lnTo>
                  <a:pt x="760597" y="632777"/>
                </a:lnTo>
                <a:lnTo>
                  <a:pt x="815642" y="695027"/>
                </a:lnTo>
                <a:lnTo>
                  <a:pt x="850466" y="717906"/>
                </a:lnTo>
                <a:lnTo>
                  <a:pt x="875257" y="720909"/>
                </a:lnTo>
                <a:lnTo>
                  <a:pt x="884237" y="719623"/>
                </a:lnTo>
                <a:lnTo>
                  <a:pt x="914887" y="687946"/>
                </a:lnTo>
                <a:lnTo>
                  <a:pt x="924979" y="671690"/>
                </a:lnTo>
                <a:lnTo>
                  <a:pt x="802877" y="432511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059914" y="5922520"/>
            <a:ext cx="925194" cy="755015"/>
          </a:xfrm>
          <a:custGeom>
            <a:avLst/>
            <a:gdLst/>
            <a:ahLst/>
            <a:cxnLst/>
            <a:rect l="l" t="t" r="r" b="b"/>
            <a:pathLst>
              <a:path w="925195" h="755015">
                <a:moveTo>
                  <a:pt x="317500" y="735190"/>
                </a:moveTo>
                <a:lnTo>
                  <a:pt x="298450" y="460019"/>
                </a:lnTo>
                <a:lnTo>
                  <a:pt x="433920" y="349961"/>
                </a:lnTo>
                <a:lnTo>
                  <a:pt x="357720" y="193319"/>
                </a:lnTo>
                <a:lnTo>
                  <a:pt x="0" y="182740"/>
                </a:lnTo>
                <a:lnTo>
                  <a:pt x="4229" y="98069"/>
                </a:lnTo>
                <a:lnTo>
                  <a:pt x="582079" y="0"/>
                </a:lnTo>
                <a:lnTo>
                  <a:pt x="924979" y="671690"/>
                </a:lnTo>
                <a:lnTo>
                  <a:pt x="914887" y="687946"/>
                </a:lnTo>
                <a:lnTo>
                  <a:pt x="884237" y="719623"/>
                </a:lnTo>
                <a:lnTo>
                  <a:pt x="875257" y="720909"/>
                </a:lnTo>
                <a:lnTo>
                  <a:pt x="864250" y="720223"/>
                </a:lnTo>
                <a:lnTo>
                  <a:pt x="825460" y="705915"/>
                </a:lnTo>
                <a:lnTo>
                  <a:pt x="790730" y="667007"/>
                </a:lnTo>
                <a:lnTo>
                  <a:pt x="760597" y="632777"/>
                </a:lnTo>
                <a:lnTo>
                  <a:pt x="727420" y="594875"/>
                </a:lnTo>
                <a:lnTo>
                  <a:pt x="693375" y="555840"/>
                </a:lnTo>
                <a:lnTo>
                  <a:pt x="660640" y="518211"/>
                </a:lnTo>
                <a:lnTo>
                  <a:pt x="631390" y="484525"/>
                </a:lnTo>
                <a:lnTo>
                  <a:pt x="598812" y="446942"/>
                </a:lnTo>
                <a:lnTo>
                  <a:pt x="586320" y="432511"/>
                </a:lnTo>
                <a:lnTo>
                  <a:pt x="438150" y="515061"/>
                </a:lnTo>
                <a:lnTo>
                  <a:pt x="410629" y="739419"/>
                </a:lnTo>
                <a:lnTo>
                  <a:pt x="368086" y="754797"/>
                </a:lnTo>
                <a:lnTo>
                  <a:pt x="359291" y="753571"/>
                </a:lnTo>
                <a:lnTo>
                  <a:pt x="349206" y="750226"/>
                </a:lnTo>
                <a:lnTo>
                  <a:pt x="336815" y="744715"/>
                </a:lnTo>
                <a:lnTo>
                  <a:pt x="321106" y="736992"/>
                </a:lnTo>
                <a:lnTo>
                  <a:pt x="317500" y="735190"/>
                </a:lnTo>
                <a:close/>
              </a:path>
            </a:pathLst>
          </a:custGeom>
          <a:ln w="15938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07633" y="182033"/>
            <a:ext cx="1447800" cy="550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Calibri"/>
                <a:cs typeface="Calibri"/>
              </a:rPr>
              <a:t>В</a:t>
            </a:r>
            <a:r>
              <a:rPr dirty="0">
                <a:latin typeface="Calibri"/>
                <a:cs typeface="Calibri"/>
              </a:rPr>
              <a:t>недрение MPS</a:t>
            </a:r>
          </a:p>
        </p:txBody>
      </p:sp>
      <p:sp>
        <p:nvSpPr>
          <p:cNvPr id="4" name="object 4"/>
          <p:cNvSpPr/>
          <p:nvPr/>
        </p:nvSpPr>
        <p:spPr>
          <a:xfrm>
            <a:off x="2734871" y="6726331"/>
            <a:ext cx="4505325" cy="949325"/>
          </a:xfrm>
          <a:custGeom>
            <a:avLst/>
            <a:gdLst/>
            <a:ahLst/>
            <a:cxnLst/>
            <a:rect l="l" t="t" r="r" b="b"/>
            <a:pathLst>
              <a:path w="4505325" h="949325">
                <a:moveTo>
                  <a:pt x="119976" y="0"/>
                </a:moveTo>
                <a:lnTo>
                  <a:pt x="77814" y="7691"/>
                </a:lnTo>
                <a:lnTo>
                  <a:pt x="42134" y="28863"/>
                </a:lnTo>
                <a:lnTo>
                  <a:pt x="15790" y="60663"/>
                </a:lnTo>
                <a:lnTo>
                  <a:pt x="1634" y="100240"/>
                </a:lnTo>
                <a:lnTo>
                  <a:pt x="0" y="829335"/>
                </a:lnTo>
                <a:lnTo>
                  <a:pt x="889" y="843933"/>
                </a:lnTo>
                <a:lnTo>
                  <a:pt x="13390" y="884252"/>
                </a:lnTo>
                <a:lnTo>
                  <a:pt x="38419" y="917140"/>
                </a:lnTo>
                <a:lnTo>
                  <a:pt x="73126" y="939743"/>
                </a:lnTo>
                <a:lnTo>
                  <a:pt x="114658" y="949207"/>
                </a:lnTo>
                <a:lnTo>
                  <a:pt x="4384954" y="949325"/>
                </a:lnTo>
                <a:lnTo>
                  <a:pt x="4399552" y="948435"/>
                </a:lnTo>
                <a:lnTo>
                  <a:pt x="4439868" y="935932"/>
                </a:lnTo>
                <a:lnTo>
                  <a:pt x="4472752" y="910898"/>
                </a:lnTo>
                <a:lnTo>
                  <a:pt x="4495351" y="876188"/>
                </a:lnTo>
                <a:lnTo>
                  <a:pt x="4504814" y="834654"/>
                </a:lnTo>
                <a:lnTo>
                  <a:pt x="4504931" y="119976"/>
                </a:lnTo>
                <a:lnTo>
                  <a:pt x="4504041" y="105378"/>
                </a:lnTo>
                <a:lnTo>
                  <a:pt x="4491539" y="65059"/>
                </a:lnTo>
                <a:lnTo>
                  <a:pt x="4466507" y="32175"/>
                </a:lnTo>
                <a:lnTo>
                  <a:pt x="4431798" y="9576"/>
                </a:lnTo>
                <a:lnTo>
                  <a:pt x="4390262" y="116"/>
                </a:lnTo>
                <a:lnTo>
                  <a:pt x="119976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05166" y="6700922"/>
            <a:ext cx="5584825" cy="949325"/>
          </a:xfrm>
          <a:custGeom>
            <a:avLst/>
            <a:gdLst/>
            <a:ahLst/>
            <a:cxnLst/>
            <a:rect l="l" t="t" r="r" b="b"/>
            <a:pathLst>
              <a:path w="5584825" h="949325">
                <a:moveTo>
                  <a:pt x="133578" y="0"/>
                </a:moveTo>
                <a:lnTo>
                  <a:pt x="91139" y="6951"/>
                </a:lnTo>
                <a:lnTo>
                  <a:pt x="54262" y="26272"/>
                </a:lnTo>
                <a:lnTo>
                  <a:pt x="25247" y="55661"/>
                </a:lnTo>
                <a:lnTo>
                  <a:pt x="6397" y="92816"/>
                </a:lnTo>
                <a:lnTo>
                  <a:pt x="0" y="815733"/>
                </a:lnTo>
                <a:lnTo>
                  <a:pt x="800" y="830357"/>
                </a:lnTo>
                <a:lnTo>
                  <a:pt x="12130" y="871202"/>
                </a:lnTo>
                <a:lnTo>
                  <a:pt x="35060" y="905716"/>
                </a:lnTo>
                <a:lnTo>
                  <a:pt x="67291" y="931599"/>
                </a:lnTo>
                <a:lnTo>
                  <a:pt x="106521" y="946552"/>
                </a:lnTo>
                <a:lnTo>
                  <a:pt x="5450801" y="949324"/>
                </a:lnTo>
                <a:lnTo>
                  <a:pt x="5465423" y="948524"/>
                </a:lnTo>
                <a:lnTo>
                  <a:pt x="5506262" y="937194"/>
                </a:lnTo>
                <a:lnTo>
                  <a:pt x="5540773" y="914263"/>
                </a:lnTo>
                <a:lnTo>
                  <a:pt x="5566655" y="882029"/>
                </a:lnTo>
                <a:lnTo>
                  <a:pt x="5581607" y="842794"/>
                </a:lnTo>
                <a:lnTo>
                  <a:pt x="5584380" y="133578"/>
                </a:lnTo>
                <a:lnTo>
                  <a:pt x="5583579" y="118956"/>
                </a:lnTo>
                <a:lnTo>
                  <a:pt x="5572249" y="78115"/>
                </a:lnTo>
                <a:lnTo>
                  <a:pt x="5549316" y="43603"/>
                </a:lnTo>
                <a:lnTo>
                  <a:pt x="5517083" y="17721"/>
                </a:lnTo>
                <a:lnTo>
                  <a:pt x="5477850" y="2770"/>
                </a:lnTo>
                <a:lnTo>
                  <a:pt x="133578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6316" y="2217331"/>
            <a:ext cx="5500619" cy="4302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86677" y="2188422"/>
            <a:ext cx="1030605" cy="1541780"/>
          </a:xfrm>
          <a:custGeom>
            <a:avLst/>
            <a:gdLst/>
            <a:ahLst/>
            <a:cxnLst/>
            <a:rect l="l" t="t" r="r" b="b"/>
            <a:pathLst>
              <a:path w="1030604" h="1541779">
                <a:moveTo>
                  <a:pt x="96380" y="0"/>
                </a:moveTo>
                <a:lnTo>
                  <a:pt x="0" y="62801"/>
                </a:lnTo>
                <a:lnTo>
                  <a:pt x="875830" y="1407604"/>
                </a:lnTo>
                <a:lnTo>
                  <a:pt x="805980" y="1433398"/>
                </a:lnTo>
                <a:lnTo>
                  <a:pt x="1030351" y="1541627"/>
                </a:lnTo>
                <a:lnTo>
                  <a:pt x="1023739" y="1342834"/>
                </a:lnTo>
                <a:lnTo>
                  <a:pt x="970927" y="1342834"/>
                </a:lnTo>
                <a:lnTo>
                  <a:pt x="96380" y="0"/>
                </a:lnTo>
                <a:close/>
              </a:path>
              <a:path w="1030604" h="1541779">
                <a:moveTo>
                  <a:pt x="1022070" y="1292669"/>
                </a:moveTo>
                <a:lnTo>
                  <a:pt x="970927" y="1342834"/>
                </a:lnTo>
                <a:lnTo>
                  <a:pt x="1023739" y="1342834"/>
                </a:lnTo>
                <a:lnTo>
                  <a:pt x="1022070" y="129266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41767" y="1490372"/>
            <a:ext cx="5974080" cy="576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b="1" dirty="0">
                <a:solidFill>
                  <a:srgbClr val="464747"/>
                </a:solidFill>
                <a:latin typeface="Calibri"/>
                <a:cs typeface="Calibri"/>
              </a:rPr>
              <a:t>Как оградить себя от ошибок?</a:t>
            </a:r>
            <a:endParaRPr sz="35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94120" y="3421845"/>
            <a:ext cx="5408295" cy="3013710"/>
          </a:xfrm>
          <a:custGeom>
            <a:avLst/>
            <a:gdLst/>
            <a:ahLst/>
            <a:cxnLst/>
            <a:rect l="l" t="t" r="r" b="b"/>
            <a:pathLst>
              <a:path w="5408295" h="3013710">
                <a:moveTo>
                  <a:pt x="4861795" y="1903257"/>
                </a:moveTo>
                <a:lnTo>
                  <a:pt x="4819031" y="1918870"/>
                </a:lnTo>
                <a:lnTo>
                  <a:pt x="4810140" y="1926619"/>
                </a:lnTo>
                <a:lnTo>
                  <a:pt x="4800604" y="1933073"/>
                </a:lnTo>
                <a:lnTo>
                  <a:pt x="4793085" y="1940896"/>
                </a:lnTo>
                <a:lnTo>
                  <a:pt x="4796944" y="1948413"/>
                </a:lnTo>
                <a:lnTo>
                  <a:pt x="4809136" y="1955473"/>
                </a:lnTo>
                <a:lnTo>
                  <a:pt x="4820536" y="1961331"/>
                </a:lnTo>
                <a:lnTo>
                  <a:pt x="4829483" y="1968363"/>
                </a:lnTo>
                <a:lnTo>
                  <a:pt x="4857012" y="1995197"/>
                </a:lnTo>
                <a:lnTo>
                  <a:pt x="4879818" y="2007002"/>
                </a:lnTo>
                <a:lnTo>
                  <a:pt x="4890368" y="2015386"/>
                </a:lnTo>
                <a:lnTo>
                  <a:pt x="4894489" y="2027815"/>
                </a:lnTo>
                <a:lnTo>
                  <a:pt x="4894920" y="2043685"/>
                </a:lnTo>
                <a:lnTo>
                  <a:pt x="4898538" y="2056201"/>
                </a:lnTo>
                <a:lnTo>
                  <a:pt x="4904961" y="2066094"/>
                </a:lnTo>
                <a:lnTo>
                  <a:pt x="4913806" y="2074097"/>
                </a:lnTo>
                <a:lnTo>
                  <a:pt x="4924692" y="2080942"/>
                </a:lnTo>
                <a:lnTo>
                  <a:pt x="4937191" y="2087445"/>
                </a:lnTo>
                <a:lnTo>
                  <a:pt x="4949191" y="2094200"/>
                </a:lnTo>
                <a:lnTo>
                  <a:pt x="4982611" y="2115707"/>
                </a:lnTo>
                <a:lnTo>
                  <a:pt x="5022710" y="2146257"/>
                </a:lnTo>
                <a:lnTo>
                  <a:pt x="5050897" y="2169617"/>
                </a:lnTo>
                <a:lnTo>
                  <a:pt x="5060156" y="2177344"/>
                </a:lnTo>
                <a:lnTo>
                  <a:pt x="5091959" y="2202559"/>
                </a:lnTo>
                <a:lnTo>
                  <a:pt x="5135174" y="2225549"/>
                </a:lnTo>
                <a:lnTo>
                  <a:pt x="5152150" y="2229827"/>
                </a:lnTo>
                <a:lnTo>
                  <a:pt x="5162598" y="2235322"/>
                </a:lnTo>
                <a:lnTo>
                  <a:pt x="5165361" y="2243910"/>
                </a:lnTo>
                <a:lnTo>
                  <a:pt x="5158334" y="2252403"/>
                </a:lnTo>
                <a:lnTo>
                  <a:pt x="5146682" y="2251486"/>
                </a:lnTo>
                <a:lnTo>
                  <a:pt x="5132514" y="2249911"/>
                </a:lnTo>
                <a:lnTo>
                  <a:pt x="5120952" y="2248655"/>
                </a:lnTo>
                <a:lnTo>
                  <a:pt x="5082729" y="2259009"/>
                </a:lnTo>
                <a:lnTo>
                  <a:pt x="5078377" y="2278989"/>
                </a:lnTo>
                <a:lnTo>
                  <a:pt x="5081553" y="2293471"/>
                </a:lnTo>
                <a:lnTo>
                  <a:pt x="5096120" y="2331688"/>
                </a:lnTo>
                <a:lnTo>
                  <a:pt x="5115893" y="2375687"/>
                </a:lnTo>
                <a:lnTo>
                  <a:pt x="5141019" y="2406344"/>
                </a:lnTo>
                <a:lnTo>
                  <a:pt x="5167045" y="2415803"/>
                </a:lnTo>
                <a:lnTo>
                  <a:pt x="5178705" y="2419786"/>
                </a:lnTo>
                <a:lnTo>
                  <a:pt x="5188336" y="2424943"/>
                </a:lnTo>
                <a:lnTo>
                  <a:pt x="5194840" y="2431007"/>
                </a:lnTo>
                <a:lnTo>
                  <a:pt x="5201073" y="2436912"/>
                </a:lnTo>
                <a:lnTo>
                  <a:pt x="5207768" y="2439456"/>
                </a:lnTo>
                <a:lnTo>
                  <a:pt x="5215660" y="2435438"/>
                </a:lnTo>
                <a:lnTo>
                  <a:pt x="5224757" y="2429600"/>
                </a:lnTo>
                <a:lnTo>
                  <a:pt x="5233877" y="2432140"/>
                </a:lnTo>
                <a:lnTo>
                  <a:pt x="5241747" y="2438764"/>
                </a:lnTo>
                <a:lnTo>
                  <a:pt x="5250436" y="2449662"/>
                </a:lnTo>
                <a:lnTo>
                  <a:pt x="5256943" y="2460196"/>
                </a:lnTo>
                <a:lnTo>
                  <a:pt x="5260260" y="2470900"/>
                </a:lnTo>
                <a:lnTo>
                  <a:pt x="5255053" y="2484034"/>
                </a:lnTo>
                <a:lnTo>
                  <a:pt x="5248892" y="2483324"/>
                </a:lnTo>
                <a:lnTo>
                  <a:pt x="5238483" y="2474543"/>
                </a:lnTo>
                <a:lnTo>
                  <a:pt x="5228553" y="2472319"/>
                </a:lnTo>
                <a:lnTo>
                  <a:pt x="5218992" y="2474298"/>
                </a:lnTo>
                <a:lnTo>
                  <a:pt x="5209690" y="2478125"/>
                </a:lnTo>
                <a:lnTo>
                  <a:pt x="5200539" y="2481449"/>
                </a:lnTo>
                <a:lnTo>
                  <a:pt x="5190890" y="2483406"/>
                </a:lnTo>
                <a:lnTo>
                  <a:pt x="5191728" y="2491115"/>
                </a:lnTo>
                <a:lnTo>
                  <a:pt x="5193709" y="2497478"/>
                </a:lnTo>
                <a:lnTo>
                  <a:pt x="5196148" y="2505352"/>
                </a:lnTo>
                <a:lnTo>
                  <a:pt x="5200237" y="2512794"/>
                </a:lnTo>
                <a:lnTo>
                  <a:pt x="5202231" y="2520719"/>
                </a:lnTo>
                <a:lnTo>
                  <a:pt x="5206422" y="2531069"/>
                </a:lnTo>
                <a:lnTo>
                  <a:pt x="5210274" y="2541504"/>
                </a:lnTo>
                <a:lnTo>
                  <a:pt x="5208147" y="2550585"/>
                </a:lnTo>
                <a:lnTo>
                  <a:pt x="5197538" y="2553350"/>
                </a:lnTo>
                <a:lnTo>
                  <a:pt x="5188376" y="2548830"/>
                </a:lnTo>
                <a:lnTo>
                  <a:pt x="5180102" y="2541536"/>
                </a:lnTo>
                <a:lnTo>
                  <a:pt x="5168587" y="2532138"/>
                </a:lnTo>
                <a:lnTo>
                  <a:pt x="5159692" y="2522559"/>
                </a:lnTo>
                <a:lnTo>
                  <a:pt x="5153211" y="2512353"/>
                </a:lnTo>
                <a:lnTo>
                  <a:pt x="5148940" y="2501074"/>
                </a:lnTo>
                <a:lnTo>
                  <a:pt x="5144736" y="2488012"/>
                </a:lnTo>
                <a:lnTo>
                  <a:pt x="5138926" y="2476382"/>
                </a:lnTo>
                <a:lnTo>
                  <a:pt x="5132117" y="2465723"/>
                </a:lnTo>
                <a:lnTo>
                  <a:pt x="5124918" y="2455571"/>
                </a:lnTo>
                <a:lnTo>
                  <a:pt x="5117938" y="2445465"/>
                </a:lnTo>
                <a:lnTo>
                  <a:pt x="5093565" y="2413214"/>
                </a:lnTo>
                <a:lnTo>
                  <a:pt x="5066904" y="2385301"/>
                </a:lnTo>
                <a:lnTo>
                  <a:pt x="5058225" y="2376355"/>
                </a:lnTo>
                <a:lnTo>
                  <a:pt x="5049908" y="2367373"/>
                </a:lnTo>
                <a:lnTo>
                  <a:pt x="5042104" y="2358223"/>
                </a:lnTo>
                <a:lnTo>
                  <a:pt x="5034968" y="2348778"/>
                </a:lnTo>
                <a:lnTo>
                  <a:pt x="5027564" y="2337814"/>
                </a:lnTo>
                <a:lnTo>
                  <a:pt x="5019973" y="2327098"/>
                </a:lnTo>
                <a:lnTo>
                  <a:pt x="5012245" y="2316590"/>
                </a:lnTo>
                <a:lnTo>
                  <a:pt x="5004428" y="2306249"/>
                </a:lnTo>
                <a:lnTo>
                  <a:pt x="4996570" y="2296034"/>
                </a:lnTo>
                <a:lnTo>
                  <a:pt x="4988720" y="2285906"/>
                </a:lnTo>
                <a:lnTo>
                  <a:pt x="4980926" y="2275823"/>
                </a:lnTo>
                <a:lnTo>
                  <a:pt x="4951287" y="2235139"/>
                </a:lnTo>
                <a:lnTo>
                  <a:pt x="4926431" y="2191945"/>
                </a:lnTo>
                <a:lnTo>
                  <a:pt x="4918891" y="2177254"/>
                </a:lnTo>
                <a:lnTo>
                  <a:pt x="4910587" y="2166580"/>
                </a:lnTo>
                <a:lnTo>
                  <a:pt x="4901027" y="2159802"/>
                </a:lnTo>
                <a:lnTo>
                  <a:pt x="4889720" y="2156800"/>
                </a:lnTo>
                <a:lnTo>
                  <a:pt x="4875025" y="2154461"/>
                </a:lnTo>
                <a:lnTo>
                  <a:pt x="4863968" y="2147974"/>
                </a:lnTo>
                <a:lnTo>
                  <a:pt x="4854546" y="2140118"/>
                </a:lnTo>
                <a:lnTo>
                  <a:pt x="4844753" y="2133674"/>
                </a:lnTo>
                <a:lnTo>
                  <a:pt x="4840152" y="2145809"/>
                </a:lnTo>
                <a:lnTo>
                  <a:pt x="4837399" y="2157888"/>
                </a:lnTo>
                <a:lnTo>
                  <a:pt x="4836417" y="2169843"/>
                </a:lnTo>
                <a:lnTo>
                  <a:pt x="4837130" y="2181610"/>
                </a:lnTo>
                <a:lnTo>
                  <a:pt x="4855406" y="2225470"/>
                </a:lnTo>
                <a:lnTo>
                  <a:pt x="4872120" y="2245247"/>
                </a:lnTo>
                <a:lnTo>
                  <a:pt x="4880097" y="2255463"/>
                </a:lnTo>
                <a:lnTo>
                  <a:pt x="4907721" y="2297896"/>
                </a:lnTo>
                <a:lnTo>
                  <a:pt x="4914223" y="2308607"/>
                </a:lnTo>
                <a:lnTo>
                  <a:pt x="4920829" y="2319244"/>
                </a:lnTo>
                <a:lnTo>
                  <a:pt x="4928235" y="2331954"/>
                </a:lnTo>
                <a:lnTo>
                  <a:pt x="4933415" y="2343973"/>
                </a:lnTo>
                <a:lnTo>
                  <a:pt x="4936181" y="2355433"/>
                </a:lnTo>
                <a:lnTo>
                  <a:pt x="4935542" y="2369645"/>
                </a:lnTo>
                <a:lnTo>
                  <a:pt x="4935495" y="2383393"/>
                </a:lnTo>
                <a:lnTo>
                  <a:pt x="4937715" y="2422351"/>
                </a:lnTo>
                <a:lnTo>
                  <a:pt x="4939971" y="2446910"/>
                </a:lnTo>
                <a:lnTo>
                  <a:pt x="4940975" y="2458913"/>
                </a:lnTo>
                <a:lnTo>
                  <a:pt x="4941737" y="2470797"/>
                </a:lnTo>
                <a:lnTo>
                  <a:pt x="4942139" y="2482613"/>
                </a:lnTo>
                <a:lnTo>
                  <a:pt x="4942061" y="2494409"/>
                </a:lnTo>
                <a:lnTo>
                  <a:pt x="4941976" y="2507817"/>
                </a:lnTo>
                <a:lnTo>
                  <a:pt x="4942873" y="2520843"/>
                </a:lnTo>
                <a:lnTo>
                  <a:pt x="4944446" y="2533558"/>
                </a:lnTo>
                <a:lnTo>
                  <a:pt x="4946390" y="2546027"/>
                </a:lnTo>
                <a:lnTo>
                  <a:pt x="4948397" y="2558319"/>
                </a:lnTo>
                <a:lnTo>
                  <a:pt x="4950163" y="2570503"/>
                </a:lnTo>
                <a:lnTo>
                  <a:pt x="4951382" y="2582646"/>
                </a:lnTo>
                <a:lnTo>
                  <a:pt x="4951747" y="2594816"/>
                </a:lnTo>
                <a:lnTo>
                  <a:pt x="4950722" y="2608735"/>
                </a:lnTo>
                <a:lnTo>
                  <a:pt x="4949273" y="2622060"/>
                </a:lnTo>
                <a:lnTo>
                  <a:pt x="4947558" y="2634895"/>
                </a:lnTo>
                <a:lnTo>
                  <a:pt x="4945736" y="2647340"/>
                </a:lnTo>
                <a:lnTo>
                  <a:pt x="4943963" y="2659499"/>
                </a:lnTo>
                <a:lnTo>
                  <a:pt x="4942397" y="2671474"/>
                </a:lnTo>
                <a:lnTo>
                  <a:pt x="4941196" y="2683366"/>
                </a:lnTo>
                <a:lnTo>
                  <a:pt x="4940140" y="2696805"/>
                </a:lnTo>
                <a:lnTo>
                  <a:pt x="4938865" y="2709936"/>
                </a:lnTo>
                <a:lnTo>
                  <a:pt x="4937442" y="2722803"/>
                </a:lnTo>
                <a:lnTo>
                  <a:pt x="4935942" y="2735453"/>
                </a:lnTo>
                <a:lnTo>
                  <a:pt x="4934436" y="2747933"/>
                </a:lnTo>
                <a:lnTo>
                  <a:pt x="4932996" y="2760290"/>
                </a:lnTo>
                <a:lnTo>
                  <a:pt x="4931691" y="2772568"/>
                </a:lnTo>
                <a:lnTo>
                  <a:pt x="4930594" y="2784815"/>
                </a:lnTo>
                <a:lnTo>
                  <a:pt x="4929600" y="2799462"/>
                </a:lnTo>
                <a:lnTo>
                  <a:pt x="4928234" y="2813621"/>
                </a:lnTo>
                <a:lnTo>
                  <a:pt x="4920751" y="2852901"/>
                </a:lnTo>
                <a:lnTo>
                  <a:pt x="4898592" y="2896861"/>
                </a:lnTo>
                <a:lnTo>
                  <a:pt x="4879162" y="2915469"/>
                </a:lnTo>
                <a:lnTo>
                  <a:pt x="4876317" y="2922183"/>
                </a:lnTo>
                <a:lnTo>
                  <a:pt x="4880121" y="2926903"/>
                </a:lnTo>
                <a:lnTo>
                  <a:pt x="4887042" y="2926877"/>
                </a:lnTo>
                <a:lnTo>
                  <a:pt x="4888198" y="2925226"/>
                </a:lnTo>
                <a:lnTo>
                  <a:pt x="4897695" y="2913844"/>
                </a:lnTo>
                <a:lnTo>
                  <a:pt x="4905995" y="2907513"/>
                </a:lnTo>
                <a:lnTo>
                  <a:pt x="4913282" y="2905457"/>
                </a:lnTo>
                <a:lnTo>
                  <a:pt x="4919739" y="2906901"/>
                </a:lnTo>
                <a:lnTo>
                  <a:pt x="4925551" y="2911069"/>
                </a:lnTo>
                <a:lnTo>
                  <a:pt x="4930902" y="2917184"/>
                </a:lnTo>
                <a:lnTo>
                  <a:pt x="4935975" y="2924470"/>
                </a:lnTo>
                <a:lnTo>
                  <a:pt x="4940954" y="2932152"/>
                </a:lnTo>
                <a:lnTo>
                  <a:pt x="4940319" y="2936326"/>
                </a:lnTo>
                <a:lnTo>
                  <a:pt x="4934121" y="2935348"/>
                </a:lnTo>
                <a:lnTo>
                  <a:pt x="4930540" y="2931779"/>
                </a:lnTo>
                <a:lnTo>
                  <a:pt x="4919337" y="2921092"/>
                </a:lnTo>
                <a:lnTo>
                  <a:pt x="4911858" y="2916469"/>
                </a:lnTo>
                <a:lnTo>
                  <a:pt x="4906163" y="2918218"/>
                </a:lnTo>
                <a:lnTo>
                  <a:pt x="4900310" y="2926649"/>
                </a:lnTo>
                <a:lnTo>
                  <a:pt x="4892948" y="2940784"/>
                </a:lnTo>
                <a:lnTo>
                  <a:pt x="4893075" y="2946321"/>
                </a:lnTo>
                <a:lnTo>
                  <a:pt x="4886801" y="2946829"/>
                </a:lnTo>
                <a:lnTo>
                  <a:pt x="4879236" y="2939621"/>
                </a:lnTo>
                <a:lnTo>
                  <a:pt x="4871479" y="2933259"/>
                </a:lnTo>
                <a:lnTo>
                  <a:pt x="4860885" y="2941806"/>
                </a:lnTo>
                <a:lnTo>
                  <a:pt x="4860184" y="2951922"/>
                </a:lnTo>
                <a:lnTo>
                  <a:pt x="4859956" y="2968758"/>
                </a:lnTo>
                <a:lnTo>
                  <a:pt x="4855719" y="2980809"/>
                </a:lnTo>
                <a:lnTo>
                  <a:pt x="4846370" y="2987411"/>
                </a:lnTo>
                <a:lnTo>
                  <a:pt x="4831116" y="2987129"/>
                </a:lnTo>
                <a:lnTo>
                  <a:pt x="4820135" y="2981466"/>
                </a:lnTo>
                <a:lnTo>
                  <a:pt x="4814378" y="2970639"/>
                </a:lnTo>
                <a:lnTo>
                  <a:pt x="4810212" y="2954144"/>
                </a:lnTo>
                <a:lnTo>
                  <a:pt x="4801972" y="2947616"/>
                </a:lnTo>
                <a:lnTo>
                  <a:pt x="4791808" y="2947593"/>
                </a:lnTo>
                <a:lnTo>
                  <a:pt x="4777755" y="2955586"/>
                </a:lnTo>
                <a:lnTo>
                  <a:pt x="4771757" y="2965725"/>
                </a:lnTo>
                <a:lnTo>
                  <a:pt x="4770600" y="2976787"/>
                </a:lnTo>
                <a:lnTo>
                  <a:pt x="4771068" y="2987551"/>
                </a:lnTo>
                <a:lnTo>
                  <a:pt x="4772636" y="2999142"/>
                </a:lnTo>
                <a:lnTo>
                  <a:pt x="4778523" y="3006158"/>
                </a:lnTo>
                <a:lnTo>
                  <a:pt x="4790017" y="3004703"/>
                </a:lnTo>
                <a:lnTo>
                  <a:pt x="4801661" y="3003258"/>
                </a:lnTo>
                <a:lnTo>
                  <a:pt x="4806995" y="3010687"/>
                </a:lnTo>
                <a:lnTo>
                  <a:pt x="4794513" y="3011962"/>
                </a:lnTo>
                <a:lnTo>
                  <a:pt x="4781958" y="3012925"/>
                </a:lnTo>
                <a:lnTo>
                  <a:pt x="4769378" y="3013424"/>
                </a:lnTo>
                <a:lnTo>
                  <a:pt x="4756820" y="3013304"/>
                </a:lnTo>
                <a:lnTo>
                  <a:pt x="4707775" y="3003578"/>
                </a:lnTo>
                <a:lnTo>
                  <a:pt x="4684636" y="2991016"/>
                </a:lnTo>
                <a:lnTo>
                  <a:pt x="4685021" y="2982191"/>
                </a:lnTo>
                <a:lnTo>
                  <a:pt x="4687927" y="2975427"/>
                </a:lnTo>
                <a:lnTo>
                  <a:pt x="4693506" y="2976338"/>
                </a:lnTo>
                <a:lnTo>
                  <a:pt x="4700670" y="2986897"/>
                </a:lnTo>
                <a:lnTo>
                  <a:pt x="4701953" y="2993540"/>
                </a:lnTo>
                <a:lnTo>
                  <a:pt x="4710220" y="2992092"/>
                </a:lnTo>
                <a:lnTo>
                  <a:pt x="4728628" y="2954808"/>
                </a:lnTo>
                <a:lnTo>
                  <a:pt x="4729493" y="2942853"/>
                </a:lnTo>
                <a:lnTo>
                  <a:pt x="4728480" y="2931049"/>
                </a:lnTo>
                <a:lnTo>
                  <a:pt x="4725191" y="2919433"/>
                </a:lnTo>
                <a:lnTo>
                  <a:pt x="4719226" y="2908044"/>
                </a:lnTo>
                <a:lnTo>
                  <a:pt x="4709438" y="2916306"/>
                </a:lnTo>
                <a:lnTo>
                  <a:pt x="4703157" y="2915720"/>
                </a:lnTo>
                <a:lnTo>
                  <a:pt x="4699100" y="2909823"/>
                </a:lnTo>
                <a:lnTo>
                  <a:pt x="4695985" y="2902153"/>
                </a:lnTo>
                <a:lnTo>
                  <a:pt x="4705247" y="2892694"/>
                </a:lnTo>
                <a:lnTo>
                  <a:pt x="4706433" y="2884397"/>
                </a:lnTo>
                <a:lnTo>
                  <a:pt x="4702489" y="2877225"/>
                </a:lnTo>
                <a:lnTo>
                  <a:pt x="4696356" y="2871141"/>
                </a:lnTo>
                <a:lnTo>
                  <a:pt x="4686546" y="2860719"/>
                </a:lnTo>
                <a:lnTo>
                  <a:pt x="4681307" y="2851756"/>
                </a:lnTo>
                <a:lnTo>
                  <a:pt x="4681415" y="2843279"/>
                </a:lnTo>
                <a:lnTo>
                  <a:pt x="4687644" y="2834316"/>
                </a:lnTo>
                <a:lnTo>
                  <a:pt x="4693012" y="2829189"/>
                </a:lnTo>
                <a:lnTo>
                  <a:pt x="4695272" y="2822001"/>
                </a:lnTo>
                <a:lnTo>
                  <a:pt x="4696365" y="2815917"/>
                </a:lnTo>
                <a:lnTo>
                  <a:pt x="4701301" y="2802683"/>
                </a:lnTo>
                <a:lnTo>
                  <a:pt x="4711427" y="2795569"/>
                </a:lnTo>
                <a:lnTo>
                  <a:pt x="4729832" y="2793028"/>
                </a:lnTo>
                <a:lnTo>
                  <a:pt x="4743503" y="2789016"/>
                </a:lnTo>
                <a:lnTo>
                  <a:pt x="4752821" y="2783278"/>
                </a:lnTo>
                <a:lnTo>
                  <a:pt x="4758167" y="2775557"/>
                </a:lnTo>
                <a:lnTo>
                  <a:pt x="4759923" y="2765597"/>
                </a:lnTo>
                <a:lnTo>
                  <a:pt x="4758468" y="2753142"/>
                </a:lnTo>
                <a:lnTo>
                  <a:pt x="4753332" y="2736659"/>
                </a:lnTo>
                <a:lnTo>
                  <a:pt x="4750093" y="2724898"/>
                </a:lnTo>
                <a:lnTo>
                  <a:pt x="4749976" y="2716170"/>
                </a:lnTo>
                <a:lnTo>
                  <a:pt x="4754222" y="2703004"/>
                </a:lnTo>
                <a:lnTo>
                  <a:pt x="4755325" y="2690877"/>
                </a:lnTo>
                <a:lnTo>
                  <a:pt x="4740345" y="2648957"/>
                </a:lnTo>
                <a:lnTo>
                  <a:pt x="4734762" y="2639179"/>
                </a:lnTo>
                <a:lnTo>
                  <a:pt x="4729646" y="2629304"/>
                </a:lnTo>
                <a:lnTo>
                  <a:pt x="4725714" y="2619842"/>
                </a:lnTo>
                <a:lnTo>
                  <a:pt x="4720418" y="2613987"/>
                </a:lnTo>
                <a:lnTo>
                  <a:pt x="4721600" y="2612336"/>
                </a:lnTo>
                <a:lnTo>
                  <a:pt x="4727620" y="2601137"/>
                </a:lnTo>
                <a:lnTo>
                  <a:pt x="4729544" y="2590619"/>
                </a:lnTo>
                <a:lnTo>
                  <a:pt x="4728306" y="2580620"/>
                </a:lnTo>
                <a:lnTo>
                  <a:pt x="4724839" y="2570973"/>
                </a:lnTo>
                <a:lnTo>
                  <a:pt x="4720078" y="2561516"/>
                </a:lnTo>
                <a:lnTo>
                  <a:pt x="4714956" y="2552084"/>
                </a:lnTo>
                <a:lnTo>
                  <a:pt x="4710408" y="2542513"/>
                </a:lnTo>
                <a:lnTo>
                  <a:pt x="4707367" y="2532639"/>
                </a:lnTo>
                <a:lnTo>
                  <a:pt x="4698913" y="2540516"/>
                </a:lnTo>
                <a:lnTo>
                  <a:pt x="4690253" y="2548839"/>
                </a:lnTo>
                <a:lnTo>
                  <a:pt x="4656512" y="2587219"/>
                </a:lnTo>
                <a:lnTo>
                  <a:pt x="4635454" y="2621752"/>
                </a:lnTo>
                <a:lnTo>
                  <a:pt x="4626652" y="2632469"/>
                </a:lnTo>
                <a:lnTo>
                  <a:pt x="4593604" y="2655939"/>
                </a:lnTo>
                <a:lnTo>
                  <a:pt x="4571381" y="2662450"/>
                </a:lnTo>
                <a:lnTo>
                  <a:pt x="4561815" y="2662395"/>
                </a:lnTo>
                <a:lnTo>
                  <a:pt x="4548908" y="2654490"/>
                </a:lnTo>
                <a:lnTo>
                  <a:pt x="4539511" y="2645199"/>
                </a:lnTo>
                <a:lnTo>
                  <a:pt x="4532115" y="2635366"/>
                </a:lnTo>
                <a:lnTo>
                  <a:pt x="4525214" y="2625833"/>
                </a:lnTo>
                <a:lnTo>
                  <a:pt x="4512764" y="2615012"/>
                </a:lnTo>
                <a:lnTo>
                  <a:pt x="4476771" y="2601730"/>
                </a:lnTo>
                <a:lnTo>
                  <a:pt x="4437278" y="2598016"/>
                </a:lnTo>
                <a:lnTo>
                  <a:pt x="4425158" y="2598385"/>
                </a:lnTo>
                <a:lnTo>
                  <a:pt x="4413389" y="2599474"/>
                </a:lnTo>
                <a:lnTo>
                  <a:pt x="4401868" y="2601233"/>
                </a:lnTo>
                <a:lnTo>
                  <a:pt x="4390494" y="2603612"/>
                </a:lnTo>
                <a:lnTo>
                  <a:pt x="4379163" y="2606562"/>
                </a:lnTo>
                <a:lnTo>
                  <a:pt x="4368689" y="2607738"/>
                </a:lnTo>
                <a:lnTo>
                  <a:pt x="4322210" y="2587542"/>
                </a:lnTo>
                <a:lnTo>
                  <a:pt x="4296143" y="2559466"/>
                </a:lnTo>
                <a:lnTo>
                  <a:pt x="4288187" y="2548626"/>
                </a:lnTo>
                <a:lnTo>
                  <a:pt x="4263694" y="2517882"/>
                </a:lnTo>
                <a:lnTo>
                  <a:pt x="4229113" y="2480948"/>
                </a:lnTo>
                <a:lnTo>
                  <a:pt x="4191600" y="2448511"/>
                </a:lnTo>
                <a:lnTo>
                  <a:pt x="4157023" y="2427795"/>
                </a:lnTo>
                <a:lnTo>
                  <a:pt x="4134505" y="2424416"/>
                </a:lnTo>
                <a:lnTo>
                  <a:pt x="4123583" y="2426390"/>
                </a:lnTo>
                <a:lnTo>
                  <a:pt x="4112546" y="2430612"/>
                </a:lnTo>
                <a:lnTo>
                  <a:pt x="4106945" y="2432644"/>
                </a:lnTo>
                <a:lnTo>
                  <a:pt x="4103338" y="2431272"/>
                </a:lnTo>
                <a:lnTo>
                  <a:pt x="4090751" y="2427663"/>
                </a:lnTo>
                <a:lnTo>
                  <a:pt x="4078611" y="2426577"/>
                </a:lnTo>
                <a:lnTo>
                  <a:pt x="4066860" y="2427571"/>
                </a:lnTo>
                <a:lnTo>
                  <a:pt x="4055434" y="2430200"/>
                </a:lnTo>
                <a:lnTo>
                  <a:pt x="4044274" y="2434019"/>
                </a:lnTo>
                <a:lnTo>
                  <a:pt x="4033319" y="2438584"/>
                </a:lnTo>
                <a:lnTo>
                  <a:pt x="4022508" y="2443448"/>
                </a:lnTo>
                <a:lnTo>
                  <a:pt x="4011779" y="2448169"/>
                </a:lnTo>
                <a:lnTo>
                  <a:pt x="3976536" y="2467925"/>
                </a:lnTo>
                <a:lnTo>
                  <a:pt x="3939972" y="2501444"/>
                </a:lnTo>
                <a:lnTo>
                  <a:pt x="3932633" y="2512802"/>
                </a:lnTo>
                <a:lnTo>
                  <a:pt x="3934497" y="2521264"/>
                </a:lnTo>
                <a:lnTo>
                  <a:pt x="3946089" y="2532068"/>
                </a:lnTo>
                <a:lnTo>
                  <a:pt x="3955265" y="2542359"/>
                </a:lnTo>
                <a:lnTo>
                  <a:pt x="3962090" y="2552362"/>
                </a:lnTo>
                <a:lnTo>
                  <a:pt x="3966631" y="2562305"/>
                </a:lnTo>
                <a:lnTo>
                  <a:pt x="3968953" y="2572413"/>
                </a:lnTo>
                <a:lnTo>
                  <a:pt x="3969122" y="2582913"/>
                </a:lnTo>
                <a:lnTo>
                  <a:pt x="3967204" y="2594030"/>
                </a:lnTo>
                <a:lnTo>
                  <a:pt x="3963265" y="2605991"/>
                </a:lnTo>
                <a:lnTo>
                  <a:pt x="3958246" y="2618621"/>
                </a:lnTo>
                <a:lnTo>
                  <a:pt x="3953869" y="2631315"/>
                </a:lnTo>
                <a:lnTo>
                  <a:pt x="3950341" y="2643925"/>
                </a:lnTo>
                <a:lnTo>
                  <a:pt x="3947869" y="2656305"/>
                </a:lnTo>
                <a:lnTo>
                  <a:pt x="3946662" y="2668308"/>
                </a:lnTo>
                <a:lnTo>
                  <a:pt x="3946926" y="2679789"/>
                </a:lnTo>
                <a:lnTo>
                  <a:pt x="3948871" y="2690599"/>
                </a:lnTo>
                <a:lnTo>
                  <a:pt x="3953346" y="2705528"/>
                </a:lnTo>
                <a:lnTo>
                  <a:pt x="3955632" y="2718620"/>
                </a:lnTo>
                <a:lnTo>
                  <a:pt x="3943997" y="2758938"/>
                </a:lnTo>
                <a:lnTo>
                  <a:pt x="3913475" y="2786845"/>
                </a:lnTo>
                <a:lnTo>
                  <a:pt x="3877761" y="2804129"/>
                </a:lnTo>
                <a:lnTo>
                  <a:pt x="3867240" y="2801736"/>
                </a:lnTo>
                <a:lnTo>
                  <a:pt x="3852324" y="2795828"/>
                </a:lnTo>
                <a:lnTo>
                  <a:pt x="3839238" y="2791615"/>
                </a:lnTo>
                <a:lnTo>
                  <a:pt x="3827628" y="2789379"/>
                </a:lnTo>
                <a:lnTo>
                  <a:pt x="3817137" y="2789401"/>
                </a:lnTo>
                <a:lnTo>
                  <a:pt x="3807412" y="2791964"/>
                </a:lnTo>
                <a:lnTo>
                  <a:pt x="3798098" y="2797350"/>
                </a:lnTo>
                <a:lnTo>
                  <a:pt x="3786269" y="2804032"/>
                </a:lnTo>
                <a:lnTo>
                  <a:pt x="3774892" y="2804748"/>
                </a:lnTo>
                <a:lnTo>
                  <a:pt x="3761359" y="2798613"/>
                </a:lnTo>
                <a:lnTo>
                  <a:pt x="3749766" y="2792836"/>
                </a:lnTo>
                <a:lnTo>
                  <a:pt x="3739681" y="2788968"/>
                </a:lnTo>
                <a:lnTo>
                  <a:pt x="3730672" y="2788564"/>
                </a:lnTo>
                <a:lnTo>
                  <a:pt x="3718252" y="2796603"/>
                </a:lnTo>
                <a:lnTo>
                  <a:pt x="3706134" y="2803746"/>
                </a:lnTo>
                <a:lnTo>
                  <a:pt x="3672223" y="2837787"/>
                </a:lnTo>
                <a:lnTo>
                  <a:pt x="3666694" y="2852315"/>
                </a:lnTo>
                <a:lnTo>
                  <a:pt x="3659023" y="2863093"/>
                </a:lnTo>
                <a:lnTo>
                  <a:pt x="3649206" y="2870633"/>
                </a:lnTo>
                <a:lnTo>
                  <a:pt x="3637240" y="2875448"/>
                </a:lnTo>
                <a:lnTo>
                  <a:pt x="3619764" y="2878643"/>
                </a:lnTo>
                <a:lnTo>
                  <a:pt x="3608332" y="2882038"/>
                </a:lnTo>
                <a:lnTo>
                  <a:pt x="3575639" y="2905307"/>
                </a:lnTo>
                <a:lnTo>
                  <a:pt x="3530345" y="2915013"/>
                </a:lnTo>
                <a:lnTo>
                  <a:pt x="3518901" y="2915148"/>
                </a:lnTo>
                <a:lnTo>
                  <a:pt x="3507466" y="2914822"/>
                </a:lnTo>
                <a:lnTo>
                  <a:pt x="3496065" y="2914262"/>
                </a:lnTo>
                <a:lnTo>
                  <a:pt x="3484728" y="2913696"/>
                </a:lnTo>
                <a:lnTo>
                  <a:pt x="3473481" y="2913350"/>
                </a:lnTo>
                <a:lnTo>
                  <a:pt x="3462353" y="2913453"/>
                </a:lnTo>
                <a:lnTo>
                  <a:pt x="3451370" y="2914231"/>
                </a:lnTo>
                <a:lnTo>
                  <a:pt x="3438041" y="2912714"/>
                </a:lnTo>
                <a:lnTo>
                  <a:pt x="3427733" y="2906245"/>
                </a:lnTo>
                <a:lnTo>
                  <a:pt x="3416071" y="2895785"/>
                </a:lnTo>
                <a:lnTo>
                  <a:pt x="3405289" y="2888571"/>
                </a:lnTo>
                <a:lnTo>
                  <a:pt x="3394757" y="2884569"/>
                </a:lnTo>
                <a:lnTo>
                  <a:pt x="3383844" y="2883750"/>
                </a:lnTo>
                <a:lnTo>
                  <a:pt x="3373063" y="2885285"/>
                </a:lnTo>
                <a:lnTo>
                  <a:pt x="3365963" y="2885475"/>
                </a:lnTo>
                <a:lnTo>
                  <a:pt x="3330029" y="2858871"/>
                </a:lnTo>
                <a:lnTo>
                  <a:pt x="3308487" y="2855293"/>
                </a:lnTo>
                <a:lnTo>
                  <a:pt x="3297595" y="2855976"/>
                </a:lnTo>
                <a:lnTo>
                  <a:pt x="3286656" y="2857965"/>
                </a:lnTo>
                <a:lnTo>
                  <a:pt x="3275699" y="2861005"/>
                </a:lnTo>
                <a:lnTo>
                  <a:pt x="3264750" y="2864839"/>
                </a:lnTo>
                <a:lnTo>
                  <a:pt x="3253836" y="2869213"/>
                </a:lnTo>
                <a:lnTo>
                  <a:pt x="3239002" y="2875017"/>
                </a:lnTo>
                <a:lnTo>
                  <a:pt x="3224956" y="2879250"/>
                </a:lnTo>
                <a:lnTo>
                  <a:pt x="3211704" y="2881926"/>
                </a:lnTo>
                <a:lnTo>
                  <a:pt x="3199250" y="2883058"/>
                </a:lnTo>
                <a:lnTo>
                  <a:pt x="3187599" y="2882662"/>
                </a:lnTo>
                <a:lnTo>
                  <a:pt x="3149117" y="2866073"/>
                </a:lnTo>
                <a:lnTo>
                  <a:pt x="3123858" y="2826160"/>
                </a:lnTo>
                <a:lnTo>
                  <a:pt x="3117509" y="2810970"/>
                </a:lnTo>
                <a:lnTo>
                  <a:pt x="3083927" y="2792207"/>
                </a:lnTo>
                <a:lnTo>
                  <a:pt x="3046587" y="2780685"/>
                </a:lnTo>
                <a:lnTo>
                  <a:pt x="3034598" y="2777204"/>
                </a:lnTo>
                <a:lnTo>
                  <a:pt x="3022846" y="2773659"/>
                </a:lnTo>
                <a:lnTo>
                  <a:pt x="3011333" y="2769903"/>
                </a:lnTo>
                <a:lnTo>
                  <a:pt x="3000066" y="2765788"/>
                </a:lnTo>
                <a:lnTo>
                  <a:pt x="2989049" y="2761169"/>
                </a:lnTo>
                <a:lnTo>
                  <a:pt x="2974249" y="2755271"/>
                </a:lnTo>
                <a:lnTo>
                  <a:pt x="2937903" y="2781170"/>
                </a:lnTo>
                <a:lnTo>
                  <a:pt x="2923037" y="2825858"/>
                </a:lnTo>
                <a:lnTo>
                  <a:pt x="2923524" y="2837988"/>
                </a:lnTo>
                <a:lnTo>
                  <a:pt x="2925788" y="2850178"/>
                </a:lnTo>
                <a:lnTo>
                  <a:pt x="2929877" y="2862268"/>
                </a:lnTo>
                <a:lnTo>
                  <a:pt x="2932118" y="2872353"/>
                </a:lnTo>
                <a:lnTo>
                  <a:pt x="2913153" y="2917224"/>
                </a:lnTo>
                <a:lnTo>
                  <a:pt x="2884051" y="2933810"/>
                </a:lnTo>
                <a:lnTo>
                  <a:pt x="2870809" y="2932119"/>
                </a:lnTo>
                <a:lnTo>
                  <a:pt x="2832736" y="2925080"/>
                </a:lnTo>
                <a:lnTo>
                  <a:pt x="2784402" y="2913228"/>
                </a:lnTo>
                <a:lnTo>
                  <a:pt x="2755578" y="2880236"/>
                </a:lnTo>
                <a:lnTo>
                  <a:pt x="2747630" y="2868835"/>
                </a:lnTo>
                <a:lnTo>
                  <a:pt x="2738078" y="2862800"/>
                </a:lnTo>
                <a:lnTo>
                  <a:pt x="2727151" y="2860927"/>
                </a:lnTo>
                <a:lnTo>
                  <a:pt x="2715078" y="2862015"/>
                </a:lnTo>
                <a:lnTo>
                  <a:pt x="2703358" y="2865465"/>
                </a:lnTo>
                <a:lnTo>
                  <a:pt x="2693104" y="2868521"/>
                </a:lnTo>
                <a:lnTo>
                  <a:pt x="2684851" y="2868200"/>
                </a:lnTo>
                <a:lnTo>
                  <a:pt x="2679133" y="2861513"/>
                </a:lnTo>
                <a:lnTo>
                  <a:pt x="2672187" y="2849221"/>
                </a:lnTo>
                <a:lnTo>
                  <a:pt x="2661776" y="2847865"/>
                </a:lnTo>
                <a:lnTo>
                  <a:pt x="2648215" y="2852610"/>
                </a:lnTo>
                <a:lnTo>
                  <a:pt x="2635323" y="2856968"/>
                </a:lnTo>
                <a:lnTo>
                  <a:pt x="2623067" y="2861185"/>
                </a:lnTo>
                <a:lnTo>
                  <a:pt x="2611412" y="2865507"/>
                </a:lnTo>
                <a:lnTo>
                  <a:pt x="2600325" y="2870182"/>
                </a:lnTo>
                <a:lnTo>
                  <a:pt x="2589774" y="2875456"/>
                </a:lnTo>
                <a:lnTo>
                  <a:pt x="2577001" y="2882840"/>
                </a:lnTo>
                <a:lnTo>
                  <a:pt x="2564795" y="2888807"/>
                </a:lnTo>
                <a:lnTo>
                  <a:pt x="2553139" y="2893938"/>
                </a:lnTo>
                <a:lnTo>
                  <a:pt x="2542015" y="2898816"/>
                </a:lnTo>
                <a:lnTo>
                  <a:pt x="2531404" y="2904023"/>
                </a:lnTo>
                <a:lnTo>
                  <a:pt x="2521290" y="2910142"/>
                </a:lnTo>
                <a:lnTo>
                  <a:pt x="2510020" y="2918323"/>
                </a:lnTo>
                <a:lnTo>
                  <a:pt x="2498175" y="2924639"/>
                </a:lnTo>
                <a:lnTo>
                  <a:pt x="2460868" y="2935519"/>
                </a:lnTo>
                <a:lnTo>
                  <a:pt x="2420073" y="2939427"/>
                </a:lnTo>
                <a:lnTo>
                  <a:pt x="2407484" y="2935626"/>
                </a:lnTo>
                <a:lnTo>
                  <a:pt x="2398004" y="2929004"/>
                </a:lnTo>
                <a:lnTo>
                  <a:pt x="2391202" y="2920803"/>
                </a:lnTo>
                <a:lnTo>
                  <a:pt x="2381431" y="2908318"/>
                </a:lnTo>
                <a:lnTo>
                  <a:pt x="2370706" y="2902203"/>
                </a:lnTo>
                <a:lnTo>
                  <a:pt x="2359006" y="2900584"/>
                </a:lnTo>
                <a:lnTo>
                  <a:pt x="2340072" y="2901787"/>
                </a:lnTo>
                <a:lnTo>
                  <a:pt x="2325507" y="2900485"/>
                </a:lnTo>
                <a:lnTo>
                  <a:pt x="2314600" y="2896483"/>
                </a:lnTo>
                <a:lnTo>
                  <a:pt x="2306641" y="2889588"/>
                </a:lnTo>
                <a:lnTo>
                  <a:pt x="2300920" y="2879606"/>
                </a:lnTo>
                <a:lnTo>
                  <a:pt x="2296573" y="2865816"/>
                </a:lnTo>
                <a:lnTo>
                  <a:pt x="2297233" y="2862171"/>
                </a:lnTo>
                <a:lnTo>
                  <a:pt x="2295646" y="2860482"/>
                </a:lnTo>
                <a:lnTo>
                  <a:pt x="2272772" y="2829798"/>
                </a:lnTo>
                <a:lnTo>
                  <a:pt x="2255905" y="2795628"/>
                </a:lnTo>
                <a:lnTo>
                  <a:pt x="2250968" y="2783688"/>
                </a:lnTo>
                <a:lnTo>
                  <a:pt x="2243389" y="2772470"/>
                </a:lnTo>
                <a:lnTo>
                  <a:pt x="2232960" y="2766790"/>
                </a:lnTo>
                <a:lnTo>
                  <a:pt x="2220765" y="2765326"/>
                </a:lnTo>
                <a:lnTo>
                  <a:pt x="2207890" y="2766756"/>
                </a:lnTo>
                <a:lnTo>
                  <a:pt x="2189050" y="2771197"/>
                </a:lnTo>
                <a:lnTo>
                  <a:pt x="2174228" y="2773921"/>
                </a:lnTo>
                <a:lnTo>
                  <a:pt x="2132560" y="2751537"/>
                </a:lnTo>
                <a:lnTo>
                  <a:pt x="2118741" y="2724103"/>
                </a:lnTo>
                <a:lnTo>
                  <a:pt x="2109970" y="2717156"/>
                </a:lnTo>
                <a:lnTo>
                  <a:pt x="2097272" y="2717302"/>
                </a:lnTo>
                <a:lnTo>
                  <a:pt x="2099291" y="2727271"/>
                </a:lnTo>
                <a:lnTo>
                  <a:pt x="2096586" y="2733647"/>
                </a:lnTo>
                <a:lnTo>
                  <a:pt x="2088476" y="2744421"/>
                </a:lnTo>
                <a:lnTo>
                  <a:pt x="2077013" y="2749331"/>
                </a:lnTo>
                <a:lnTo>
                  <a:pt x="2062904" y="2743257"/>
                </a:lnTo>
                <a:lnTo>
                  <a:pt x="2060014" y="2732350"/>
                </a:lnTo>
                <a:lnTo>
                  <a:pt x="2058798" y="2719000"/>
                </a:lnTo>
                <a:lnTo>
                  <a:pt x="2057557" y="2705780"/>
                </a:lnTo>
                <a:lnTo>
                  <a:pt x="2053358" y="2666874"/>
                </a:lnTo>
                <a:lnTo>
                  <a:pt x="2047782" y="2629063"/>
                </a:lnTo>
                <a:lnTo>
                  <a:pt x="2036730" y="2580264"/>
                </a:lnTo>
                <a:lnTo>
                  <a:pt x="2017994" y="2530007"/>
                </a:lnTo>
                <a:lnTo>
                  <a:pt x="1994959" y="2488488"/>
                </a:lnTo>
                <a:lnTo>
                  <a:pt x="1986867" y="2475724"/>
                </a:lnTo>
                <a:lnTo>
                  <a:pt x="1983652" y="2465829"/>
                </a:lnTo>
                <a:lnTo>
                  <a:pt x="1985499" y="2458278"/>
                </a:lnTo>
                <a:lnTo>
                  <a:pt x="1992596" y="2452543"/>
                </a:lnTo>
                <a:lnTo>
                  <a:pt x="2005126" y="2448097"/>
                </a:lnTo>
                <a:lnTo>
                  <a:pt x="1994291" y="2442669"/>
                </a:lnTo>
                <a:lnTo>
                  <a:pt x="1981629" y="2441234"/>
                </a:lnTo>
                <a:lnTo>
                  <a:pt x="1969126" y="2443602"/>
                </a:lnTo>
                <a:lnTo>
                  <a:pt x="1955807" y="2450359"/>
                </a:lnTo>
                <a:lnTo>
                  <a:pt x="1942992" y="2454976"/>
                </a:lnTo>
                <a:lnTo>
                  <a:pt x="1930603" y="2457937"/>
                </a:lnTo>
                <a:lnTo>
                  <a:pt x="1918564" y="2459724"/>
                </a:lnTo>
                <a:lnTo>
                  <a:pt x="1906797" y="2460821"/>
                </a:lnTo>
                <a:lnTo>
                  <a:pt x="1895225" y="2461712"/>
                </a:lnTo>
                <a:lnTo>
                  <a:pt x="1883771" y="2462880"/>
                </a:lnTo>
                <a:lnTo>
                  <a:pt x="1871819" y="2461129"/>
                </a:lnTo>
                <a:lnTo>
                  <a:pt x="1861094" y="2455636"/>
                </a:lnTo>
                <a:lnTo>
                  <a:pt x="1849990" y="2451186"/>
                </a:lnTo>
                <a:lnTo>
                  <a:pt x="1839728" y="2451300"/>
                </a:lnTo>
                <a:lnTo>
                  <a:pt x="1837684" y="2443630"/>
                </a:lnTo>
                <a:lnTo>
                  <a:pt x="1840465" y="2439286"/>
                </a:lnTo>
                <a:lnTo>
                  <a:pt x="1846606" y="2426048"/>
                </a:lnTo>
                <a:lnTo>
                  <a:pt x="1814163" y="2406330"/>
                </a:lnTo>
                <a:lnTo>
                  <a:pt x="1808372" y="2405123"/>
                </a:lnTo>
                <a:lnTo>
                  <a:pt x="1809921" y="2400056"/>
                </a:lnTo>
                <a:lnTo>
                  <a:pt x="1811197" y="2386164"/>
                </a:lnTo>
                <a:lnTo>
                  <a:pt x="1805588" y="2380151"/>
                </a:lnTo>
                <a:lnTo>
                  <a:pt x="1796289" y="2378704"/>
                </a:lnTo>
                <a:lnTo>
                  <a:pt x="1786498" y="2378509"/>
                </a:lnTo>
                <a:lnTo>
                  <a:pt x="1772267" y="2375147"/>
                </a:lnTo>
                <a:lnTo>
                  <a:pt x="1764071" y="2369141"/>
                </a:lnTo>
                <a:lnTo>
                  <a:pt x="1761921" y="2360600"/>
                </a:lnTo>
                <a:lnTo>
                  <a:pt x="1765830" y="2349634"/>
                </a:lnTo>
                <a:lnTo>
                  <a:pt x="1772486" y="2336866"/>
                </a:lnTo>
                <a:lnTo>
                  <a:pt x="1775436" y="2324757"/>
                </a:lnTo>
                <a:lnTo>
                  <a:pt x="1776324" y="2313192"/>
                </a:lnTo>
                <a:lnTo>
                  <a:pt x="1776797" y="2302056"/>
                </a:lnTo>
                <a:lnTo>
                  <a:pt x="1778590" y="2289985"/>
                </a:lnTo>
                <a:lnTo>
                  <a:pt x="1776812" y="2284981"/>
                </a:lnTo>
                <a:lnTo>
                  <a:pt x="1771834" y="2283737"/>
                </a:lnTo>
                <a:lnTo>
                  <a:pt x="1761403" y="2280375"/>
                </a:lnTo>
                <a:lnTo>
                  <a:pt x="1751203" y="2275965"/>
                </a:lnTo>
                <a:lnTo>
                  <a:pt x="1741134" y="2270945"/>
                </a:lnTo>
                <a:lnTo>
                  <a:pt x="1731098" y="2265748"/>
                </a:lnTo>
                <a:lnTo>
                  <a:pt x="1720996" y="2260813"/>
                </a:lnTo>
                <a:lnTo>
                  <a:pt x="1710730" y="2256573"/>
                </a:lnTo>
                <a:lnTo>
                  <a:pt x="1700201" y="2253466"/>
                </a:lnTo>
                <a:lnTo>
                  <a:pt x="1689310" y="2251926"/>
                </a:lnTo>
                <a:lnTo>
                  <a:pt x="1677958" y="2252391"/>
                </a:lnTo>
                <a:lnTo>
                  <a:pt x="1666047" y="2255295"/>
                </a:lnTo>
                <a:lnTo>
                  <a:pt x="1651827" y="2260355"/>
                </a:lnTo>
                <a:lnTo>
                  <a:pt x="1639232" y="2261449"/>
                </a:lnTo>
                <a:lnTo>
                  <a:pt x="1628002" y="2259946"/>
                </a:lnTo>
                <a:lnTo>
                  <a:pt x="1617874" y="2257220"/>
                </a:lnTo>
                <a:lnTo>
                  <a:pt x="1604586" y="2253421"/>
                </a:lnTo>
                <a:lnTo>
                  <a:pt x="1591997" y="2249805"/>
                </a:lnTo>
                <a:lnTo>
                  <a:pt x="1579883" y="2246584"/>
                </a:lnTo>
                <a:lnTo>
                  <a:pt x="1568016" y="2243973"/>
                </a:lnTo>
                <a:lnTo>
                  <a:pt x="1556171" y="2242185"/>
                </a:lnTo>
                <a:lnTo>
                  <a:pt x="1544120" y="2241433"/>
                </a:lnTo>
                <a:lnTo>
                  <a:pt x="1531638" y="2241932"/>
                </a:lnTo>
                <a:lnTo>
                  <a:pt x="1519559" y="2242106"/>
                </a:lnTo>
                <a:lnTo>
                  <a:pt x="1471247" y="2227843"/>
                </a:lnTo>
                <a:lnTo>
                  <a:pt x="1459434" y="2223017"/>
                </a:lnTo>
                <a:lnTo>
                  <a:pt x="1446242" y="2218850"/>
                </a:lnTo>
                <a:lnTo>
                  <a:pt x="1433321" y="2215759"/>
                </a:lnTo>
                <a:lnTo>
                  <a:pt x="1420779" y="2213203"/>
                </a:lnTo>
                <a:lnTo>
                  <a:pt x="1408725" y="2210643"/>
                </a:lnTo>
                <a:lnTo>
                  <a:pt x="1397267" y="2207538"/>
                </a:lnTo>
                <a:lnTo>
                  <a:pt x="1386514" y="2203350"/>
                </a:lnTo>
                <a:lnTo>
                  <a:pt x="1376575" y="2197538"/>
                </a:lnTo>
                <a:lnTo>
                  <a:pt x="1367557" y="2189562"/>
                </a:lnTo>
                <a:lnTo>
                  <a:pt x="1357324" y="2184493"/>
                </a:lnTo>
                <a:lnTo>
                  <a:pt x="1349639" y="2188780"/>
                </a:lnTo>
                <a:lnTo>
                  <a:pt x="1351379" y="2199905"/>
                </a:lnTo>
                <a:lnTo>
                  <a:pt x="1349996" y="2210549"/>
                </a:lnTo>
                <a:lnTo>
                  <a:pt x="1347483" y="2220731"/>
                </a:lnTo>
                <a:lnTo>
                  <a:pt x="1345839" y="2230469"/>
                </a:lnTo>
                <a:lnTo>
                  <a:pt x="1347059" y="2239783"/>
                </a:lnTo>
                <a:lnTo>
                  <a:pt x="1355357" y="2251825"/>
                </a:lnTo>
                <a:lnTo>
                  <a:pt x="1357768" y="2261040"/>
                </a:lnTo>
                <a:lnTo>
                  <a:pt x="1347050" y="2266728"/>
                </a:lnTo>
                <a:lnTo>
                  <a:pt x="1340262" y="2262550"/>
                </a:lnTo>
                <a:lnTo>
                  <a:pt x="1327175" y="2253550"/>
                </a:lnTo>
                <a:lnTo>
                  <a:pt x="1316628" y="2249124"/>
                </a:lnTo>
                <a:lnTo>
                  <a:pt x="1308324" y="2249319"/>
                </a:lnTo>
                <a:lnTo>
                  <a:pt x="1301964" y="2254183"/>
                </a:lnTo>
                <a:lnTo>
                  <a:pt x="1297250" y="2263763"/>
                </a:lnTo>
                <a:lnTo>
                  <a:pt x="1290963" y="2282935"/>
                </a:lnTo>
                <a:lnTo>
                  <a:pt x="1283070" y="2291401"/>
                </a:lnTo>
                <a:lnTo>
                  <a:pt x="1267906" y="2292793"/>
                </a:lnTo>
                <a:lnTo>
                  <a:pt x="1255616" y="2292744"/>
                </a:lnTo>
                <a:lnTo>
                  <a:pt x="1244600" y="2292038"/>
                </a:lnTo>
                <a:lnTo>
                  <a:pt x="1244213" y="2304937"/>
                </a:lnTo>
                <a:lnTo>
                  <a:pt x="1244648" y="2317706"/>
                </a:lnTo>
                <a:lnTo>
                  <a:pt x="1246458" y="2330225"/>
                </a:lnTo>
                <a:lnTo>
                  <a:pt x="1250196" y="2342374"/>
                </a:lnTo>
                <a:lnTo>
                  <a:pt x="1257248" y="2354018"/>
                </a:lnTo>
                <a:lnTo>
                  <a:pt x="1262828" y="2363670"/>
                </a:lnTo>
                <a:lnTo>
                  <a:pt x="1229144" y="2396755"/>
                </a:lnTo>
                <a:lnTo>
                  <a:pt x="1217411" y="2395253"/>
                </a:lnTo>
                <a:lnTo>
                  <a:pt x="1207370" y="2391166"/>
                </a:lnTo>
                <a:lnTo>
                  <a:pt x="1200207" y="2386861"/>
                </a:lnTo>
                <a:lnTo>
                  <a:pt x="1196359" y="2381196"/>
                </a:lnTo>
                <a:lnTo>
                  <a:pt x="1188015" y="2371454"/>
                </a:lnTo>
                <a:lnTo>
                  <a:pt x="1178398" y="2366148"/>
                </a:lnTo>
                <a:lnTo>
                  <a:pt x="1166707" y="2365786"/>
                </a:lnTo>
                <a:lnTo>
                  <a:pt x="1152183" y="2367801"/>
                </a:lnTo>
                <a:lnTo>
                  <a:pt x="1141243" y="2364706"/>
                </a:lnTo>
                <a:lnTo>
                  <a:pt x="1132922" y="2358470"/>
                </a:lnTo>
                <a:lnTo>
                  <a:pt x="1121713" y="2351223"/>
                </a:lnTo>
                <a:lnTo>
                  <a:pt x="1109647" y="2349567"/>
                </a:lnTo>
                <a:lnTo>
                  <a:pt x="1120639" y="2336777"/>
                </a:lnTo>
                <a:lnTo>
                  <a:pt x="1126903" y="2327307"/>
                </a:lnTo>
                <a:lnTo>
                  <a:pt x="1128758" y="2319132"/>
                </a:lnTo>
                <a:lnTo>
                  <a:pt x="1126525" y="2310230"/>
                </a:lnTo>
                <a:lnTo>
                  <a:pt x="1120523" y="2298578"/>
                </a:lnTo>
                <a:lnTo>
                  <a:pt x="1115231" y="2302571"/>
                </a:lnTo>
                <a:lnTo>
                  <a:pt x="1112082" y="2309365"/>
                </a:lnTo>
                <a:lnTo>
                  <a:pt x="1107230" y="2314471"/>
                </a:lnTo>
                <a:lnTo>
                  <a:pt x="1097244" y="2321721"/>
                </a:lnTo>
                <a:lnTo>
                  <a:pt x="1086136" y="2323626"/>
                </a:lnTo>
                <a:lnTo>
                  <a:pt x="1071119" y="2314349"/>
                </a:lnTo>
                <a:lnTo>
                  <a:pt x="1064329" y="2304690"/>
                </a:lnTo>
                <a:lnTo>
                  <a:pt x="1063300" y="2294445"/>
                </a:lnTo>
                <a:lnTo>
                  <a:pt x="1066748" y="2283646"/>
                </a:lnTo>
                <a:lnTo>
                  <a:pt x="1070121" y="2273626"/>
                </a:lnTo>
                <a:lnTo>
                  <a:pt x="1068355" y="2265812"/>
                </a:lnTo>
                <a:lnTo>
                  <a:pt x="1053587" y="2265031"/>
                </a:lnTo>
                <a:lnTo>
                  <a:pt x="1046309" y="2271368"/>
                </a:lnTo>
                <a:lnTo>
                  <a:pt x="1043084" y="2281156"/>
                </a:lnTo>
                <a:lnTo>
                  <a:pt x="1040352" y="2291103"/>
                </a:lnTo>
                <a:lnTo>
                  <a:pt x="1040365" y="2293008"/>
                </a:lnTo>
                <a:lnTo>
                  <a:pt x="1039844" y="2294786"/>
                </a:lnTo>
                <a:lnTo>
                  <a:pt x="1038066" y="2300577"/>
                </a:lnTo>
                <a:lnTo>
                  <a:pt x="1038473" y="2309619"/>
                </a:lnTo>
                <a:lnTo>
                  <a:pt x="1030091" y="2308832"/>
                </a:lnTo>
                <a:lnTo>
                  <a:pt x="1021378" y="2308044"/>
                </a:lnTo>
                <a:lnTo>
                  <a:pt x="1023131" y="2299421"/>
                </a:lnTo>
                <a:lnTo>
                  <a:pt x="1024033" y="2293363"/>
                </a:lnTo>
                <a:lnTo>
                  <a:pt x="1025647" y="2281693"/>
                </a:lnTo>
                <a:lnTo>
                  <a:pt x="1024652" y="2272045"/>
                </a:lnTo>
                <a:lnTo>
                  <a:pt x="1017400" y="2266739"/>
                </a:lnTo>
                <a:lnTo>
                  <a:pt x="1001454" y="2263621"/>
                </a:lnTo>
                <a:lnTo>
                  <a:pt x="993675" y="2255973"/>
                </a:lnTo>
                <a:lnTo>
                  <a:pt x="964736" y="2227533"/>
                </a:lnTo>
                <a:lnTo>
                  <a:pt x="939431" y="2223468"/>
                </a:lnTo>
                <a:lnTo>
                  <a:pt x="946587" y="2213692"/>
                </a:lnTo>
                <a:lnTo>
                  <a:pt x="951872" y="2203106"/>
                </a:lnTo>
                <a:lnTo>
                  <a:pt x="955193" y="2191942"/>
                </a:lnTo>
                <a:lnTo>
                  <a:pt x="956462" y="2180429"/>
                </a:lnTo>
                <a:lnTo>
                  <a:pt x="955586" y="2168799"/>
                </a:lnTo>
                <a:lnTo>
                  <a:pt x="952474" y="2157283"/>
                </a:lnTo>
                <a:lnTo>
                  <a:pt x="947037" y="2146110"/>
                </a:lnTo>
                <a:lnTo>
                  <a:pt x="939183" y="2135512"/>
                </a:lnTo>
                <a:lnTo>
                  <a:pt x="926017" y="2122892"/>
                </a:lnTo>
                <a:lnTo>
                  <a:pt x="919721" y="2113640"/>
                </a:lnTo>
                <a:lnTo>
                  <a:pt x="918897" y="2105217"/>
                </a:lnTo>
                <a:lnTo>
                  <a:pt x="917390" y="2090909"/>
                </a:lnTo>
                <a:lnTo>
                  <a:pt x="907959" y="2085588"/>
                </a:lnTo>
                <a:lnTo>
                  <a:pt x="889953" y="2085676"/>
                </a:lnTo>
                <a:lnTo>
                  <a:pt x="878266" y="2083016"/>
                </a:lnTo>
                <a:lnTo>
                  <a:pt x="873681" y="2064327"/>
                </a:lnTo>
                <a:lnTo>
                  <a:pt x="866476" y="2053884"/>
                </a:lnTo>
                <a:lnTo>
                  <a:pt x="857249" y="2049471"/>
                </a:lnTo>
                <a:lnTo>
                  <a:pt x="846598" y="2048875"/>
                </a:lnTo>
                <a:lnTo>
                  <a:pt x="835121" y="2049883"/>
                </a:lnTo>
                <a:lnTo>
                  <a:pt x="822136" y="2050563"/>
                </a:lnTo>
                <a:lnTo>
                  <a:pt x="809300" y="2050582"/>
                </a:lnTo>
                <a:lnTo>
                  <a:pt x="796594" y="2050144"/>
                </a:lnTo>
                <a:lnTo>
                  <a:pt x="784000" y="2049458"/>
                </a:lnTo>
                <a:lnTo>
                  <a:pt x="771498" y="2048729"/>
                </a:lnTo>
                <a:lnTo>
                  <a:pt x="759071" y="2048166"/>
                </a:lnTo>
                <a:lnTo>
                  <a:pt x="741191" y="2048619"/>
                </a:lnTo>
                <a:lnTo>
                  <a:pt x="729993" y="2052745"/>
                </a:lnTo>
                <a:lnTo>
                  <a:pt x="723780" y="2063085"/>
                </a:lnTo>
                <a:lnTo>
                  <a:pt x="718886" y="2078019"/>
                </a:lnTo>
                <a:lnTo>
                  <a:pt x="711248" y="2087414"/>
                </a:lnTo>
                <a:lnTo>
                  <a:pt x="700847" y="2091105"/>
                </a:lnTo>
                <a:lnTo>
                  <a:pt x="685039" y="2084803"/>
                </a:lnTo>
                <a:lnTo>
                  <a:pt x="679195" y="2074577"/>
                </a:lnTo>
                <a:lnTo>
                  <a:pt x="678765" y="2062601"/>
                </a:lnTo>
                <a:lnTo>
                  <a:pt x="679908" y="2042726"/>
                </a:lnTo>
                <a:lnTo>
                  <a:pt x="678757" y="2031375"/>
                </a:lnTo>
                <a:lnTo>
                  <a:pt x="673692" y="2026931"/>
                </a:lnTo>
                <a:lnTo>
                  <a:pt x="663094" y="2027776"/>
                </a:lnTo>
                <a:lnTo>
                  <a:pt x="645209" y="2031821"/>
                </a:lnTo>
                <a:lnTo>
                  <a:pt x="632785" y="2033638"/>
                </a:lnTo>
                <a:lnTo>
                  <a:pt x="623626" y="2034333"/>
                </a:lnTo>
                <a:lnTo>
                  <a:pt x="608593" y="2037829"/>
                </a:lnTo>
                <a:lnTo>
                  <a:pt x="602212" y="2048042"/>
                </a:lnTo>
                <a:lnTo>
                  <a:pt x="598839" y="2063317"/>
                </a:lnTo>
                <a:lnTo>
                  <a:pt x="591944" y="2074572"/>
                </a:lnTo>
                <a:lnTo>
                  <a:pt x="582019" y="2082446"/>
                </a:lnTo>
                <a:lnTo>
                  <a:pt x="569560" y="2087572"/>
                </a:lnTo>
                <a:lnTo>
                  <a:pt x="551769" y="2092324"/>
                </a:lnTo>
                <a:lnTo>
                  <a:pt x="542492" y="2098705"/>
                </a:lnTo>
                <a:lnTo>
                  <a:pt x="540303" y="2107023"/>
                </a:lnTo>
                <a:lnTo>
                  <a:pt x="545269" y="2122409"/>
                </a:lnTo>
                <a:lnTo>
                  <a:pt x="547935" y="2132243"/>
                </a:lnTo>
                <a:lnTo>
                  <a:pt x="552599" y="2144375"/>
                </a:lnTo>
                <a:lnTo>
                  <a:pt x="558666" y="2153331"/>
                </a:lnTo>
                <a:lnTo>
                  <a:pt x="567146" y="2157921"/>
                </a:lnTo>
                <a:lnTo>
                  <a:pt x="579049" y="2156955"/>
                </a:lnTo>
                <a:lnTo>
                  <a:pt x="592717" y="2153225"/>
                </a:lnTo>
                <a:lnTo>
                  <a:pt x="604612" y="2153559"/>
                </a:lnTo>
                <a:lnTo>
                  <a:pt x="615025" y="2157542"/>
                </a:lnTo>
                <a:lnTo>
                  <a:pt x="619576" y="2162401"/>
                </a:lnTo>
                <a:lnTo>
                  <a:pt x="616833" y="2162071"/>
                </a:lnTo>
                <a:lnTo>
                  <a:pt x="614204" y="2161334"/>
                </a:lnTo>
                <a:lnTo>
                  <a:pt x="600905" y="2159202"/>
                </a:lnTo>
                <a:lnTo>
                  <a:pt x="589160" y="2161009"/>
                </a:lnTo>
                <a:lnTo>
                  <a:pt x="579061" y="2166571"/>
                </a:lnTo>
                <a:lnTo>
                  <a:pt x="570699" y="2175708"/>
                </a:lnTo>
                <a:lnTo>
                  <a:pt x="565422" y="2189277"/>
                </a:lnTo>
                <a:lnTo>
                  <a:pt x="565956" y="2199832"/>
                </a:lnTo>
                <a:lnTo>
                  <a:pt x="571130" y="2207960"/>
                </a:lnTo>
                <a:lnTo>
                  <a:pt x="579772" y="2214249"/>
                </a:lnTo>
                <a:lnTo>
                  <a:pt x="587788" y="2218217"/>
                </a:lnTo>
                <a:lnTo>
                  <a:pt x="591369" y="2222167"/>
                </a:lnTo>
                <a:lnTo>
                  <a:pt x="589642" y="2227323"/>
                </a:lnTo>
                <a:lnTo>
                  <a:pt x="587648" y="2233305"/>
                </a:lnTo>
                <a:lnTo>
                  <a:pt x="582543" y="2231921"/>
                </a:lnTo>
                <a:lnTo>
                  <a:pt x="578098" y="2230524"/>
                </a:lnTo>
                <a:lnTo>
                  <a:pt x="571532" y="2228428"/>
                </a:lnTo>
                <a:lnTo>
                  <a:pt x="564559" y="2227272"/>
                </a:lnTo>
                <a:lnTo>
                  <a:pt x="562172" y="2235375"/>
                </a:lnTo>
                <a:lnTo>
                  <a:pt x="559733" y="2243757"/>
                </a:lnTo>
                <a:lnTo>
                  <a:pt x="565753" y="2249205"/>
                </a:lnTo>
                <a:lnTo>
                  <a:pt x="572586" y="2252622"/>
                </a:lnTo>
                <a:lnTo>
                  <a:pt x="584411" y="2256384"/>
                </a:lnTo>
                <a:lnTo>
                  <a:pt x="596777" y="2255775"/>
                </a:lnTo>
                <a:lnTo>
                  <a:pt x="604971" y="2253358"/>
                </a:lnTo>
                <a:lnTo>
                  <a:pt x="609949" y="2248837"/>
                </a:lnTo>
                <a:lnTo>
                  <a:pt x="616706" y="2254971"/>
                </a:lnTo>
                <a:lnTo>
                  <a:pt x="627564" y="2261685"/>
                </a:lnTo>
                <a:lnTo>
                  <a:pt x="634388" y="2259687"/>
                </a:lnTo>
                <a:lnTo>
                  <a:pt x="638379" y="2252124"/>
                </a:lnTo>
                <a:lnTo>
                  <a:pt x="646304" y="2211160"/>
                </a:lnTo>
                <a:lnTo>
                  <a:pt x="652540" y="2175670"/>
                </a:lnTo>
                <a:lnTo>
                  <a:pt x="654504" y="2164395"/>
                </a:lnTo>
                <a:lnTo>
                  <a:pt x="657343" y="2176099"/>
                </a:lnTo>
                <a:lnTo>
                  <a:pt x="658399" y="2188302"/>
                </a:lnTo>
                <a:lnTo>
                  <a:pt x="658165" y="2200898"/>
                </a:lnTo>
                <a:lnTo>
                  <a:pt x="657135" y="2213775"/>
                </a:lnTo>
                <a:lnTo>
                  <a:pt x="655674" y="2230787"/>
                </a:lnTo>
                <a:lnTo>
                  <a:pt x="655723" y="2244955"/>
                </a:lnTo>
                <a:lnTo>
                  <a:pt x="658248" y="2256401"/>
                </a:lnTo>
                <a:lnTo>
                  <a:pt x="664215" y="2265247"/>
                </a:lnTo>
                <a:lnTo>
                  <a:pt x="678730" y="2272120"/>
                </a:lnTo>
                <a:lnTo>
                  <a:pt x="688505" y="2272710"/>
                </a:lnTo>
                <a:lnTo>
                  <a:pt x="694317" y="2261766"/>
                </a:lnTo>
                <a:lnTo>
                  <a:pt x="690436" y="2254214"/>
                </a:lnTo>
                <a:lnTo>
                  <a:pt x="684377" y="2242463"/>
                </a:lnTo>
                <a:lnTo>
                  <a:pt x="682176" y="2230493"/>
                </a:lnTo>
                <a:lnTo>
                  <a:pt x="683707" y="2219049"/>
                </a:lnTo>
                <a:lnTo>
                  <a:pt x="688843" y="2208882"/>
                </a:lnTo>
                <a:lnTo>
                  <a:pt x="697459" y="2200737"/>
                </a:lnTo>
                <a:lnTo>
                  <a:pt x="708341" y="2191439"/>
                </a:lnTo>
                <a:lnTo>
                  <a:pt x="713079" y="2180464"/>
                </a:lnTo>
                <a:lnTo>
                  <a:pt x="716414" y="2191931"/>
                </a:lnTo>
                <a:lnTo>
                  <a:pt x="712951" y="2201319"/>
                </a:lnTo>
                <a:lnTo>
                  <a:pt x="703643" y="2208891"/>
                </a:lnTo>
                <a:lnTo>
                  <a:pt x="691903" y="2218593"/>
                </a:lnTo>
                <a:lnTo>
                  <a:pt x="688497" y="2230132"/>
                </a:lnTo>
                <a:lnTo>
                  <a:pt x="688956" y="2241890"/>
                </a:lnTo>
                <a:lnTo>
                  <a:pt x="692271" y="2245764"/>
                </a:lnTo>
                <a:lnTo>
                  <a:pt x="697389" y="2245421"/>
                </a:lnTo>
                <a:lnTo>
                  <a:pt x="707969" y="2238479"/>
                </a:lnTo>
                <a:lnTo>
                  <a:pt x="711316" y="2226147"/>
                </a:lnTo>
                <a:lnTo>
                  <a:pt x="716702" y="2213118"/>
                </a:lnTo>
                <a:lnTo>
                  <a:pt x="723315" y="2201859"/>
                </a:lnTo>
                <a:lnTo>
                  <a:pt x="731893" y="2193168"/>
                </a:lnTo>
                <a:lnTo>
                  <a:pt x="743174" y="2187841"/>
                </a:lnTo>
                <a:lnTo>
                  <a:pt x="737149" y="2194648"/>
                </a:lnTo>
                <a:lnTo>
                  <a:pt x="730929" y="2203491"/>
                </a:lnTo>
                <a:lnTo>
                  <a:pt x="713742" y="2238539"/>
                </a:lnTo>
                <a:lnTo>
                  <a:pt x="704313" y="2278599"/>
                </a:lnTo>
                <a:lnTo>
                  <a:pt x="704128" y="2291339"/>
                </a:lnTo>
                <a:lnTo>
                  <a:pt x="706088" y="2305085"/>
                </a:lnTo>
                <a:lnTo>
                  <a:pt x="708171" y="2309810"/>
                </a:lnTo>
                <a:lnTo>
                  <a:pt x="714229" y="2311588"/>
                </a:lnTo>
                <a:lnTo>
                  <a:pt x="718953" y="2312959"/>
                </a:lnTo>
                <a:lnTo>
                  <a:pt x="725291" y="2312248"/>
                </a:lnTo>
                <a:lnTo>
                  <a:pt x="726294" y="2307917"/>
                </a:lnTo>
                <a:lnTo>
                  <a:pt x="731765" y="2294142"/>
                </a:lnTo>
                <a:lnTo>
                  <a:pt x="739471" y="2287417"/>
                </a:lnTo>
                <a:lnTo>
                  <a:pt x="748778" y="2285742"/>
                </a:lnTo>
                <a:lnTo>
                  <a:pt x="759051" y="2287114"/>
                </a:lnTo>
                <a:lnTo>
                  <a:pt x="769658" y="2289533"/>
                </a:lnTo>
                <a:lnTo>
                  <a:pt x="762059" y="2292236"/>
                </a:lnTo>
                <a:lnTo>
                  <a:pt x="752340" y="2293940"/>
                </a:lnTo>
                <a:lnTo>
                  <a:pt x="742177" y="2297751"/>
                </a:lnTo>
                <a:lnTo>
                  <a:pt x="733242" y="2306771"/>
                </a:lnTo>
                <a:lnTo>
                  <a:pt x="725453" y="2316859"/>
                </a:lnTo>
                <a:lnTo>
                  <a:pt x="715042" y="2319466"/>
                </a:lnTo>
                <a:lnTo>
                  <a:pt x="705290" y="2316142"/>
                </a:lnTo>
                <a:lnTo>
                  <a:pt x="699474" y="2308439"/>
                </a:lnTo>
                <a:lnTo>
                  <a:pt x="695805" y="2292228"/>
                </a:lnTo>
                <a:lnTo>
                  <a:pt x="687349" y="2283745"/>
                </a:lnTo>
                <a:lnTo>
                  <a:pt x="650268" y="2270001"/>
                </a:lnTo>
                <a:lnTo>
                  <a:pt x="600277" y="2264051"/>
                </a:lnTo>
                <a:lnTo>
                  <a:pt x="587924" y="2263928"/>
                </a:lnTo>
                <a:lnTo>
                  <a:pt x="575613" y="2264028"/>
                </a:lnTo>
                <a:lnTo>
                  <a:pt x="563335" y="2264190"/>
                </a:lnTo>
                <a:lnTo>
                  <a:pt x="551082" y="2264252"/>
                </a:lnTo>
                <a:lnTo>
                  <a:pt x="534115" y="2265955"/>
                </a:lnTo>
                <a:lnTo>
                  <a:pt x="529187" y="2271028"/>
                </a:lnTo>
                <a:lnTo>
                  <a:pt x="531085" y="2277959"/>
                </a:lnTo>
                <a:lnTo>
                  <a:pt x="536073" y="2287839"/>
                </a:lnTo>
                <a:lnTo>
                  <a:pt x="541217" y="2292220"/>
                </a:lnTo>
                <a:lnTo>
                  <a:pt x="545446" y="2297072"/>
                </a:lnTo>
                <a:lnTo>
                  <a:pt x="551143" y="2308152"/>
                </a:lnTo>
                <a:lnTo>
                  <a:pt x="546799" y="2315784"/>
                </a:lnTo>
                <a:lnTo>
                  <a:pt x="532101" y="2318703"/>
                </a:lnTo>
                <a:lnTo>
                  <a:pt x="519146" y="2320744"/>
                </a:lnTo>
                <a:lnTo>
                  <a:pt x="507618" y="2321095"/>
                </a:lnTo>
                <a:lnTo>
                  <a:pt x="497202" y="2318946"/>
                </a:lnTo>
                <a:lnTo>
                  <a:pt x="484533" y="2312884"/>
                </a:lnTo>
                <a:lnTo>
                  <a:pt x="472122" y="2308525"/>
                </a:lnTo>
                <a:lnTo>
                  <a:pt x="459944" y="2305700"/>
                </a:lnTo>
                <a:lnTo>
                  <a:pt x="447976" y="2304244"/>
                </a:lnTo>
                <a:lnTo>
                  <a:pt x="436193" y="2303990"/>
                </a:lnTo>
                <a:lnTo>
                  <a:pt x="424571" y="2304771"/>
                </a:lnTo>
                <a:lnTo>
                  <a:pt x="379212" y="2314914"/>
                </a:lnTo>
                <a:lnTo>
                  <a:pt x="356873" y="2321862"/>
                </a:lnTo>
                <a:lnTo>
                  <a:pt x="346602" y="2325012"/>
                </a:lnTo>
                <a:lnTo>
                  <a:pt x="339642" y="2329545"/>
                </a:lnTo>
                <a:lnTo>
                  <a:pt x="342043" y="2334308"/>
                </a:lnTo>
                <a:lnTo>
                  <a:pt x="345232" y="2345371"/>
                </a:lnTo>
                <a:lnTo>
                  <a:pt x="344777" y="2356362"/>
                </a:lnTo>
                <a:lnTo>
                  <a:pt x="342602" y="2367284"/>
                </a:lnTo>
                <a:lnTo>
                  <a:pt x="340635" y="2378140"/>
                </a:lnTo>
                <a:lnTo>
                  <a:pt x="340802" y="2388933"/>
                </a:lnTo>
                <a:lnTo>
                  <a:pt x="344799" y="2400767"/>
                </a:lnTo>
                <a:lnTo>
                  <a:pt x="341420" y="2402469"/>
                </a:lnTo>
                <a:lnTo>
                  <a:pt x="305746" y="2432205"/>
                </a:lnTo>
                <a:lnTo>
                  <a:pt x="290259" y="2467034"/>
                </a:lnTo>
                <a:lnTo>
                  <a:pt x="285227" y="2506549"/>
                </a:lnTo>
                <a:lnTo>
                  <a:pt x="284760" y="2534467"/>
                </a:lnTo>
                <a:lnTo>
                  <a:pt x="282053" y="2546498"/>
                </a:lnTo>
                <a:lnTo>
                  <a:pt x="272825" y="2554454"/>
                </a:lnTo>
                <a:lnTo>
                  <a:pt x="252089" y="2555481"/>
                </a:lnTo>
                <a:lnTo>
                  <a:pt x="235168" y="2554553"/>
                </a:lnTo>
                <a:lnTo>
                  <a:pt x="200821" y="2529678"/>
                </a:lnTo>
                <a:lnTo>
                  <a:pt x="199058" y="2515682"/>
                </a:lnTo>
                <a:lnTo>
                  <a:pt x="197167" y="2502314"/>
                </a:lnTo>
                <a:lnTo>
                  <a:pt x="186406" y="2453483"/>
                </a:lnTo>
                <a:lnTo>
                  <a:pt x="177763" y="2430720"/>
                </a:lnTo>
                <a:lnTo>
                  <a:pt x="174644" y="2419670"/>
                </a:lnTo>
                <a:lnTo>
                  <a:pt x="173984" y="2407947"/>
                </a:lnTo>
                <a:lnTo>
                  <a:pt x="174542" y="2395793"/>
                </a:lnTo>
                <a:lnTo>
                  <a:pt x="175076" y="2383447"/>
                </a:lnTo>
                <a:lnTo>
                  <a:pt x="164541" y="2344468"/>
                </a:lnTo>
                <a:lnTo>
                  <a:pt x="140451" y="2329938"/>
                </a:lnTo>
                <a:lnTo>
                  <a:pt x="129501" y="2321615"/>
                </a:lnTo>
                <a:lnTo>
                  <a:pt x="122424" y="2311649"/>
                </a:lnTo>
                <a:lnTo>
                  <a:pt x="118685" y="2300031"/>
                </a:lnTo>
                <a:lnTo>
                  <a:pt x="117346" y="2285124"/>
                </a:lnTo>
                <a:lnTo>
                  <a:pt x="115213" y="2271257"/>
                </a:lnTo>
                <a:lnTo>
                  <a:pt x="96743" y="2224818"/>
                </a:lnTo>
                <a:lnTo>
                  <a:pt x="77841" y="2203213"/>
                </a:lnTo>
                <a:lnTo>
                  <a:pt x="69585" y="2192147"/>
                </a:lnTo>
                <a:lnTo>
                  <a:pt x="63661" y="2181680"/>
                </a:lnTo>
                <a:lnTo>
                  <a:pt x="59355" y="2171568"/>
                </a:lnTo>
                <a:lnTo>
                  <a:pt x="54576" y="2157170"/>
                </a:lnTo>
                <a:lnTo>
                  <a:pt x="49864" y="2144016"/>
                </a:lnTo>
                <a:lnTo>
                  <a:pt x="20938" y="2105521"/>
                </a:lnTo>
                <a:lnTo>
                  <a:pt x="12986" y="2101161"/>
                </a:lnTo>
                <a:lnTo>
                  <a:pt x="11678" y="2094278"/>
                </a:lnTo>
                <a:lnTo>
                  <a:pt x="12224" y="2087788"/>
                </a:lnTo>
                <a:lnTo>
                  <a:pt x="12972" y="2075173"/>
                </a:lnTo>
                <a:lnTo>
                  <a:pt x="13092" y="2062599"/>
                </a:lnTo>
                <a:lnTo>
                  <a:pt x="12678" y="2050059"/>
                </a:lnTo>
                <a:lnTo>
                  <a:pt x="7580" y="2000125"/>
                </a:lnTo>
                <a:lnTo>
                  <a:pt x="5918" y="1987667"/>
                </a:lnTo>
                <a:lnTo>
                  <a:pt x="4292" y="1975206"/>
                </a:lnTo>
                <a:lnTo>
                  <a:pt x="30" y="1925219"/>
                </a:lnTo>
                <a:lnTo>
                  <a:pt x="0" y="1912655"/>
                </a:lnTo>
                <a:lnTo>
                  <a:pt x="572" y="1900051"/>
                </a:lnTo>
                <a:lnTo>
                  <a:pt x="508" y="1887165"/>
                </a:lnTo>
                <a:lnTo>
                  <a:pt x="3637" y="1876617"/>
                </a:lnTo>
                <a:lnTo>
                  <a:pt x="17207" y="1875213"/>
                </a:lnTo>
                <a:lnTo>
                  <a:pt x="22341" y="1881364"/>
                </a:lnTo>
                <a:lnTo>
                  <a:pt x="24931" y="1889506"/>
                </a:lnTo>
                <a:lnTo>
                  <a:pt x="34017" y="1900080"/>
                </a:lnTo>
                <a:lnTo>
                  <a:pt x="45019" y="1905732"/>
                </a:lnTo>
                <a:lnTo>
                  <a:pt x="59032" y="1902928"/>
                </a:lnTo>
                <a:lnTo>
                  <a:pt x="71668" y="1899731"/>
                </a:lnTo>
                <a:lnTo>
                  <a:pt x="83392" y="1896911"/>
                </a:lnTo>
                <a:lnTo>
                  <a:pt x="94670" y="1895235"/>
                </a:lnTo>
                <a:lnTo>
                  <a:pt x="105967" y="1895475"/>
                </a:lnTo>
                <a:lnTo>
                  <a:pt x="118230" y="1893176"/>
                </a:lnTo>
                <a:lnTo>
                  <a:pt x="120111" y="1883666"/>
                </a:lnTo>
                <a:lnTo>
                  <a:pt x="122882" y="1867278"/>
                </a:lnTo>
                <a:lnTo>
                  <a:pt x="127470" y="1860374"/>
                </a:lnTo>
                <a:lnTo>
                  <a:pt x="135929" y="1861383"/>
                </a:lnTo>
                <a:lnTo>
                  <a:pt x="150356" y="1869252"/>
                </a:lnTo>
                <a:lnTo>
                  <a:pt x="162725" y="1876121"/>
                </a:lnTo>
                <a:lnTo>
                  <a:pt x="173682" y="1881816"/>
                </a:lnTo>
                <a:lnTo>
                  <a:pt x="183871" y="1886161"/>
                </a:lnTo>
                <a:lnTo>
                  <a:pt x="193938" y="1888982"/>
                </a:lnTo>
                <a:lnTo>
                  <a:pt x="194998" y="1877983"/>
                </a:lnTo>
                <a:lnTo>
                  <a:pt x="187569" y="1871865"/>
                </a:lnTo>
                <a:lnTo>
                  <a:pt x="179109" y="1863771"/>
                </a:lnTo>
                <a:lnTo>
                  <a:pt x="175878" y="1854623"/>
                </a:lnTo>
                <a:lnTo>
                  <a:pt x="184372" y="1842746"/>
                </a:lnTo>
                <a:lnTo>
                  <a:pt x="193406" y="1836361"/>
                </a:lnTo>
                <a:lnTo>
                  <a:pt x="202327" y="1836695"/>
                </a:lnTo>
                <a:lnTo>
                  <a:pt x="212294" y="1841373"/>
                </a:lnTo>
                <a:lnTo>
                  <a:pt x="222830" y="1843505"/>
                </a:lnTo>
                <a:lnTo>
                  <a:pt x="233346" y="1845004"/>
                </a:lnTo>
                <a:lnTo>
                  <a:pt x="243256" y="1847785"/>
                </a:lnTo>
                <a:lnTo>
                  <a:pt x="251971" y="1853762"/>
                </a:lnTo>
                <a:lnTo>
                  <a:pt x="262203" y="1862783"/>
                </a:lnTo>
                <a:lnTo>
                  <a:pt x="273350" y="1863540"/>
                </a:lnTo>
                <a:lnTo>
                  <a:pt x="282141" y="1859538"/>
                </a:lnTo>
                <a:lnTo>
                  <a:pt x="289485" y="1845948"/>
                </a:lnTo>
                <a:lnTo>
                  <a:pt x="298897" y="1836522"/>
                </a:lnTo>
                <a:lnTo>
                  <a:pt x="309603" y="1829930"/>
                </a:lnTo>
                <a:lnTo>
                  <a:pt x="320828" y="1824838"/>
                </a:lnTo>
                <a:lnTo>
                  <a:pt x="331798" y="1819916"/>
                </a:lnTo>
                <a:lnTo>
                  <a:pt x="341737" y="1813830"/>
                </a:lnTo>
                <a:lnTo>
                  <a:pt x="351932" y="1804759"/>
                </a:lnTo>
                <a:lnTo>
                  <a:pt x="359152" y="1795595"/>
                </a:lnTo>
                <a:lnTo>
                  <a:pt x="363111" y="1785916"/>
                </a:lnTo>
                <a:lnTo>
                  <a:pt x="363528" y="1775296"/>
                </a:lnTo>
                <a:lnTo>
                  <a:pt x="360121" y="1763314"/>
                </a:lnTo>
                <a:lnTo>
                  <a:pt x="354933" y="1750665"/>
                </a:lnTo>
                <a:lnTo>
                  <a:pt x="350713" y="1738324"/>
                </a:lnTo>
                <a:lnTo>
                  <a:pt x="346307" y="1726600"/>
                </a:lnTo>
                <a:lnTo>
                  <a:pt x="340560" y="1715801"/>
                </a:lnTo>
                <a:lnTo>
                  <a:pt x="331280" y="1702673"/>
                </a:lnTo>
                <a:lnTo>
                  <a:pt x="329323" y="1691959"/>
                </a:lnTo>
                <a:lnTo>
                  <a:pt x="331966" y="1683208"/>
                </a:lnTo>
                <a:lnTo>
                  <a:pt x="337358" y="1670270"/>
                </a:lnTo>
                <a:lnTo>
                  <a:pt x="335936" y="1660709"/>
                </a:lnTo>
                <a:lnTo>
                  <a:pt x="328039" y="1653763"/>
                </a:lnTo>
                <a:lnTo>
                  <a:pt x="318422" y="1647737"/>
                </a:lnTo>
                <a:lnTo>
                  <a:pt x="308862" y="1638004"/>
                </a:lnTo>
                <a:lnTo>
                  <a:pt x="300028" y="1625971"/>
                </a:lnTo>
                <a:lnTo>
                  <a:pt x="292594" y="1613044"/>
                </a:lnTo>
                <a:lnTo>
                  <a:pt x="287229" y="1600631"/>
                </a:lnTo>
                <a:lnTo>
                  <a:pt x="284604" y="1590137"/>
                </a:lnTo>
                <a:lnTo>
                  <a:pt x="285642" y="1579318"/>
                </a:lnTo>
                <a:lnTo>
                  <a:pt x="289490" y="1575356"/>
                </a:lnTo>
                <a:lnTo>
                  <a:pt x="294532" y="1572968"/>
                </a:lnTo>
                <a:lnTo>
                  <a:pt x="306907" y="1565189"/>
                </a:lnTo>
                <a:lnTo>
                  <a:pt x="314219" y="1556283"/>
                </a:lnTo>
                <a:lnTo>
                  <a:pt x="317056" y="1546423"/>
                </a:lnTo>
                <a:lnTo>
                  <a:pt x="316005" y="1535783"/>
                </a:lnTo>
                <a:lnTo>
                  <a:pt x="311651" y="1524538"/>
                </a:lnTo>
                <a:lnTo>
                  <a:pt x="303835" y="1509931"/>
                </a:lnTo>
                <a:lnTo>
                  <a:pt x="301862" y="1499450"/>
                </a:lnTo>
                <a:lnTo>
                  <a:pt x="305878" y="1491571"/>
                </a:lnTo>
                <a:lnTo>
                  <a:pt x="319797" y="1482843"/>
                </a:lnTo>
                <a:lnTo>
                  <a:pt x="330888" y="1474197"/>
                </a:lnTo>
                <a:lnTo>
                  <a:pt x="339205" y="1465589"/>
                </a:lnTo>
                <a:lnTo>
                  <a:pt x="344803" y="1456973"/>
                </a:lnTo>
                <a:lnTo>
                  <a:pt x="347736" y="1448304"/>
                </a:lnTo>
                <a:lnTo>
                  <a:pt x="348061" y="1439536"/>
                </a:lnTo>
                <a:lnTo>
                  <a:pt x="345830" y="1430625"/>
                </a:lnTo>
                <a:lnTo>
                  <a:pt x="317494" y="1396527"/>
                </a:lnTo>
                <a:lnTo>
                  <a:pt x="304870" y="1388971"/>
                </a:lnTo>
                <a:lnTo>
                  <a:pt x="293330" y="1380766"/>
                </a:lnTo>
                <a:lnTo>
                  <a:pt x="286558" y="1372443"/>
                </a:lnTo>
                <a:lnTo>
                  <a:pt x="284541" y="1363768"/>
                </a:lnTo>
                <a:lnTo>
                  <a:pt x="287266" y="1354502"/>
                </a:lnTo>
                <a:lnTo>
                  <a:pt x="294723" y="1344409"/>
                </a:lnTo>
                <a:lnTo>
                  <a:pt x="302596" y="1336786"/>
                </a:lnTo>
                <a:lnTo>
                  <a:pt x="306495" y="1334285"/>
                </a:lnTo>
                <a:lnTo>
                  <a:pt x="310077" y="1331351"/>
                </a:lnTo>
                <a:lnTo>
                  <a:pt x="322819" y="1321417"/>
                </a:lnTo>
                <a:lnTo>
                  <a:pt x="332003" y="1315769"/>
                </a:lnTo>
                <a:lnTo>
                  <a:pt x="339268" y="1314552"/>
                </a:lnTo>
                <a:lnTo>
                  <a:pt x="346250" y="1317907"/>
                </a:lnTo>
                <a:lnTo>
                  <a:pt x="354585" y="1325977"/>
                </a:lnTo>
                <a:lnTo>
                  <a:pt x="367230" y="1338407"/>
                </a:lnTo>
                <a:lnTo>
                  <a:pt x="376826" y="1343107"/>
                </a:lnTo>
                <a:lnTo>
                  <a:pt x="392761" y="1337066"/>
                </a:lnTo>
                <a:lnTo>
                  <a:pt x="399554" y="1327742"/>
                </a:lnTo>
                <a:lnTo>
                  <a:pt x="402251" y="1313666"/>
                </a:lnTo>
                <a:lnTo>
                  <a:pt x="404567" y="1300098"/>
                </a:lnTo>
                <a:lnTo>
                  <a:pt x="406823" y="1287050"/>
                </a:lnTo>
                <a:lnTo>
                  <a:pt x="421630" y="1240277"/>
                </a:lnTo>
                <a:lnTo>
                  <a:pt x="447507" y="1210574"/>
                </a:lnTo>
                <a:lnTo>
                  <a:pt x="466883" y="1195888"/>
                </a:lnTo>
                <a:lnTo>
                  <a:pt x="479480" y="1185356"/>
                </a:lnTo>
                <a:lnTo>
                  <a:pt x="485272" y="1175267"/>
                </a:lnTo>
                <a:lnTo>
                  <a:pt x="485477" y="1165277"/>
                </a:lnTo>
                <a:lnTo>
                  <a:pt x="481312" y="1155042"/>
                </a:lnTo>
                <a:lnTo>
                  <a:pt x="474557" y="1144054"/>
                </a:lnTo>
                <a:lnTo>
                  <a:pt x="469827" y="1132741"/>
                </a:lnTo>
                <a:lnTo>
                  <a:pt x="466388" y="1118445"/>
                </a:lnTo>
                <a:lnTo>
                  <a:pt x="459015" y="1115707"/>
                </a:lnTo>
                <a:lnTo>
                  <a:pt x="450652" y="1117840"/>
                </a:lnTo>
                <a:lnTo>
                  <a:pt x="435126" y="1117519"/>
                </a:lnTo>
                <a:lnTo>
                  <a:pt x="399770" y="1100219"/>
                </a:lnTo>
                <a:lnTo>
                  <a:pt x="387474" y="1060590"/>
                </a:lnTo>
                <a:lnTo>
                  <a:pt x="390174" y="1046132"/>
                </a:lnTo>
                <a:lnTo>
                  <a:pt x="395469" y="1033989"/>
                </a:lnTo>
                <a:lnTo>
                  <a:pt x="403085" y="1024207"/>
                </a:lnTo>
                <a:lnTo>
                  <a:pt x="412750" y="1016836"/>
                </a:lnTo>
                <a:lnTo>
                  <a:pt x="424191" y="1011924"/>
                </a:lnTo>
                <a:lnTo>
                  <a:pt x="428111" y="1014791"/>
                </a:lnTo>
                <a:lnTo>
                  <a:pt x="418674" y="1019020"/>
                </a:lnTo>
                <a:lnTo>
                  <a:pt x="411169" y="1025446"/>
                </a:lnTo>
                <a:lnTo>
                  <a:pt x="402577" y="1034889"/>
                </a:lnTo>
                <a:lnTo>
                  <a:pt x="396833" y="1045471"/>
                </a:lnTo>
                <a:lnTo>
                  <a:pt x="393854" y="1056701"/>
                </a:lnTo>
                <a:lnTo>
                  <a:pt x="393559" y="1068090"/>
                </a:lnTo>
                <a:lnTo>
                  <a:pt x="395865" y="1079147"/>
                </a:lnTo>
                <a:lnTo>
                  <a:pt x="431966" y="1110461"/>
                </a:lnTo>
                <a:lnTo>
                  <a:pt x="444012" y="1112030"/>
                </a:lnTo>
                <a:lnTo>
                  <a:pt x="453635" y="1109159"/>
                </a:lnTo>
                <a:lnTo>
                  <a:pt x="459764" y="1098094"/>
                </a:lnTo>
                <a:lnTo>
                  <a:pt x="457251" y="1090306"/>
                </a:lnTo>
                <a:lnTo>
                  <a:pt x="450774" y="1084215"/>
                </a:lnTo>
                <a:lnTo>
                  <a:pt x="443871" y="1077084"/>
                </a:lnTo>
                <a:lnTo>
                  <a:pt x="440353" y="1074557"/>
                </a:lnTo>
                <a:lnTo>
                  <a:pt x="439490" y="1071344"/>
                </a:lnTo>
                <a:lnTo>
                  <a:pt x="435107" y="1061365"/>
                </a:lnTo>
                <a:lnTo>
                  <a:pt x="431471" y="1051348"/>
                </a:lnTo>
                <a:lnTo>
                  <a:pt x="435072" y="1041464"/>
                </a:lnTo>
                <a:lnTo>
                  <a:pt x="445096" y="1036562"/>
                </a:lnTo>
                <a:lnTo>
                  <a:pt x="454731" y="1039441"/>
                </a:lnTo>
                <a:lnTo>
                  <a:pt x="463701" y="1046049"/>
                </a:lnTo>
                <a:lnTo>
                  <a:pt x="474975" y="1051931"/>
                </a:lnTo>
                <a:lnTo>
                  <a:pt x="499249" y="1016248"/>
                </a:lnTo>
                <a:lnTo>
                  <a:pt x="508818" y="980441"/>
                </a:lnTo>
                <a:lnTo>
                  <a:pt x="512598" y="985145"/>
                </a:lnTo>
                <a:lnTo>
                  <a:pt x="511725" y="993683"/>
                </a:lnTo>
                <a:lnTo>
                  <a:pt x="512657" y="1002263"/>
                </a:lnTo>
                <a:lnTo>
                  <a:pt x="523998" y="1003313"/>
                </a:lnTo>
                <a:lnTo>
                  <a:pt x="531810" y="996874"/>
                </a:lnTo>
                <a:lnTo>
                  <a:pt x="538752" y="988324"/>
                </a:lnTo>
                <a:lnTo>
                  <a:pt x="553029" y="980845"/>
                </a:lnTo>
                <a:lnTo>
                  <a:pt x="563509" y="978744"/>
                </a:lnTo>
                <a:lnTo>
                  <a:pt x="571530" y="982226"/>
                </a:lnTo>
                <a:lnTo>
                  <a:pt x="578429" y="991496"/>
                </a:lnTo>
                <a:lnTo>
                  <a:pt x="585274" y="979639"/>
                </a:lnTo>
                <a:lnTo>
                  <a:pt x="594103" y="970316"/>
                </a:lnTo>
                <a:lnTo>
                  <a:pt x="604383" y="962847"/>
                </a:lnTo>
                <a:lnTo>
                  <a:pt x="615581" y="956551"/>
                </a:lnTo>
                <a:lnTo>
                  <a:pt x="627166" y="950749"/>
                </a:lnTo>
                <a:lnTo>
                  <a:pt x="638605" y="944760"/>
                </a:lnTo>
                <a:lnTo>
                  <a:pt x="648633" y="938667"/>
                </a:lnTo>
                <a:lnTo>
                  <a:pt x="654679" y="938260"/>
                </a:lnTo>
                <a:lnTo>
                  <a:pt x="659530" y="935860"/>
                </a:lnTo>
                <a:lnTo>
                  <a:pt x="672193" y="930546"/>
                </a:lnTo>
                <a:lnTo>
                  <a:pt x="684060" y="927681"/>
                </a:lnTo>
                <a:lnTo>
                  <a:pt x="695169" y="927284"/>
                </a:lnTo>
                <a:lnTo>
                  <a:pt x="705562" y="929372"/>
                </a:lnTo>
                <a:lnTo>
                  <a:pt x="715277" y="933963"/>
                </a:lnTo>
                <a:lnTo>
                  <a:pt x="724356" y="941076"/>
                </a:lnTo>
                <a:lnTo>
                  <a:pt x="732838" y="950728"/>
                </a:lnTo>
                <a:lnTo>
                  <a:pt x="741113" y="965596"/>
                </a:lnTo>
                <a:lnTo>
                  <a:pt x="746775" y="971899"/>
                </a:lnTo>
                <a:lnTo>
                  <a:pt x="758349" y="969033"/>
                </a:lnTo>
                <a:lnTo>
                  <a:pt x="755694" y="960841"/>
                </a:lnTo>
                <a:lnTo>
                  <a:pt x="753370" y="955266"/>
                </a:lnTo>
                <a:lnTo>
                  <a:pt x="748874" y="944977"/>
                </a:lnTo>
                <a:lnTo>
                  <a:pt x="744972" y="934779"/>
                </a:lnTo>
                <a:lnTo>
                  <a:pt x="743247" y="924580"/>
                </a:lnTo>
                <a:lnTo>
                  <a:pt x="745278" y="914285"/>
                </a:lnTo>
                <a:lnTo>
                  <a:pt x="752646" y="903803"/>
                </a:lnTo>
                <a:lnTo>
                  <a:pt x="750378" y="898617"/>
                </a:lnTo>
                <a:lnTo>
                  <a:pt x="745134" y="890964"/>
                </a:lnTo>
                <a:lnTo>
                  <a:pt x="757595" y="887172"/>
                </a:lnTo>
                <a:lnTo>
                  <a:pt x="769896" y="886163"/>
                </a:lnTo>
                <a:lnTo>
                  <a:pt x="782072" y="887040"/>
                </a:lnTo>
                <a:lnTo>
                  <a:pt x="794160" y="888905"/>
                </a:lnTo>
                <a:lnTo>
                  <a:pt x="807636" y="891180"/>
                </a:lnTo>
                <a:lnTo>
                  <a:pt x="820808" y="893415"/>
                </a:lnTo>
                <a:lnTo>
                  <a:pt x="833717" y="895570"/>
                </a:lnTo>
                <a:lnTo>
                  <a:pt x="883531" y="902577"/>
                </a:lnTo>
                <a:lnTo>
                  <a:pt x="907917" y="904546"/>
                </a:lnTo>
                <a:lnTo>
                  <a:pt x="929606" y="904546"/>
                </a:lnTo>
                <a:lnTo>
                  <a:pt x="969434" y="893799"/>
                </a:lnTo>
                <a:lnTo>
                  <a:pt x="984999" y="840402"/>
                </a:lnTo>
                <a:lnTo>
                  <a:pt x="988370" y="828953"/>
                </a:lnTo>
                <a:lnTo>
                  <a:pt x="1003683" y="826057"/>
                </a:lnTo>
                <a:lnTo>
                  <a:pt x="1015180" y="819238"/>
                </a:lnTo>
                <a:lnTo>
                  <a:pt x="1024325" y="810267"/>
                </a:lnTo>
                <a:lnTo>
                  <a:pt x="1032583" y="800910"/>
                </a:lnTo>
                <a:lnTo>
                  <a:pt x="1041417" y="792936"/>
                </a:lnTo>
                <a:lnTo>
                  <a:pt x="1051020" y="788197"/>
                </a:lnTo>
                <a:lnTo>
                  <a:pt x="1055681" y="785264"/>
                </a:lnTo>
                <a:lnTo>
                  <a:pt x="1055897" y="782749"/>
                </a:lnTo>
                <a:lnTo>
                  <a:pt x="1059444" y="767051"/>
                </a:lnTo>
                <a:lnTo>
                  <a:pt x="1099006" y="737205"/>
                </a:lnTo>
                <a:lnTo>
                  <a:pt x="1111598" y="733328"/>
                </a:lnTo>
                <a:lnTo>
                  <a:pt x="1123814" y="729026"/>
                </a:lnTo>
                <a:lnTo>
                  <a:pt x="1137024" y="721778"/>
                </a:lnTo>
                <a:lnTo>
                  <a:pt x="1146101" y="713556"/>
                </a:lnTo>
                <a:lnTo>
                  <a:pt x="1151722" y="703044"/>
                </a:lnTo>
                <a:lnTo>
                  <a:pt x="1156913" y="689835"/>
                </a:lnTo>
                <a:lnTo>
                  <a:pt x="1163246" y="678461"/>
                </a:lnTo>
                <a:lnTo>
                  <a:pt x="1170909" y="669098"/>
                </a:lnTo>
                <a:lnTo>
                  <a:pt x="1180090" y="661924"/>
                </a:lnTo>
                <a:lnTo>
                  <a:pt x="1190980" y="657117"/>
                </a:lnTo>
                <a:lnTo>
                  <a:pt x="1203766" y="654855"/>
                </a:lnTo>
                <a:lnTo>
                  <a:pt x="1218638" y="655313"/>
                </a:lnTo>
                <a:lnTo>
                  <a:pt x="1233967" y="655019"/>
                </a:lnTo>
                <a:lnTo>
                  <a:pt x="1245267" y="649773"/>
                </a:lnTo>
                <a:lnTo>
                  <a:pt x="1252805" y="640490"/>
                </a:lnTo>
                <a:lnTo>
                  <a:pt x="1256851" y="628087"/>
                </a:lnTo>
                <a:lnTo>
                  <a:pt x="1258965" y="611101"/>
                </a:lnTo>
                <a:lnTo>
                  <a:pt x="1263151" y="598128"/>
                </a:lnTo>
                <a:lnTo>
                  <a:pt x="1307225" y="570995"/>
                </a:lnTo>
                <a:lnTo>
                  <a:pt x="1332341" y="568840"/>
                </a:lnTo>
                <a:lnTo>
                  <a:pt x="1343012" y="570770"/>
                </a:lnTo>
                <a:lnTo>
                  <a:pt x="1353077" y="574635"/>
                </a:lnTo>
                <a:lnTo>
                  <a:pt x="1363025" y="580381"/>
                </a:lnTo>
                <a:lnTo>
                  <a:pt x="1374747" y="587123"/>
                </a:lnTo>
                <a:lnTo>
                  <a:pt x="1386544" y="591597"/>
                </a:lnTo>
                <a:lnTo>
                  <a:pt x="1397969" y="595356"/>
                </a:lnTo>
                <a:lnTo>
                  <a:pt x="1408575" y="599956"/>
                </a:lnTo>
                <a:lnTo>
                  <a:pt x="1417915" y="606949"/>
                </a:lnTo>
                <a:lnTo>
                  <a:pt x="1425921" y="618824"/>
                </a:lnTo>
                <a:lnTo>
                  <a:pt x="1427729" y="628445"/>
                </a:lnTo>
                <a:lnTo>
                  <a:pt x="1423537" y="636720"/>
                </a:lnTo>
                <a:lnTo>
                  <a:pt x="1414169" y="648302"/>
                </a:lnTo>
                <a:lnTo>
                  <a:pt x="1410759" y="661658"/>
                </a:lnTo>
                <a:lnTo>
                  <a:pt x="1412097" y="672580"/>
                </a:lnTo>
                <a:lnTo>
                  <a:pt x="1421763" y="683563"/>
                </a:lnTo>
                <a:lnTo>
                  <a:pt x="1429194" y="694851"/>
                </a:lnTo>
                <a:lnTo>
                  <a:pt x="1442336" y="742143"/>
                </a:lnTo>
                <a:lnTo>
                  <a:pt x="1442994" y="766433"/>
                </a:lnTo>
                <a:lnTo>
                  <a:pt x="1442854" y="778580"/>
                </a:lnTo>
                <a:lnTo>
                  <a:pt x="1442785" y="790666"/>
                </a:lnTo>
                <a:lnTo>
                  <a:pt x="1443173" y="805158"/>
                </a:lnTo>
                <a:lnTo>
                  <a:pt x="1443453" y="818911"/>
                </a:lnTo>
                <a:lnTo>
                  <a:pt x="1443665" y="832033"/>
                </a:lnTo>
                <a:lnTo>
                  <a:pt x="1443848" y="844634"/>
                </a:lnTo>
                <a:lnTo>
                  <a:pt x="1444043" y="856822"/>
                </a:lnTo>
                <a:lnTo>
                  <a:pt x="1444288" y="868709"/>
                </a:lnTo>
                <a:lnTo>
                  <a:pt x="1444624" y="880401"/>
                </a:lnTo>
                <a:lnTo>
                  <a:pt x="1444414" y="898227"/>
                </a:lnTo>
                <a:lnTo>
                  <a:pt x="1432326" y="938624"/>
                </a:lnTo>
                <a:lnTo>
                  <a:pt x="1389138" y="964444"/>
                </a:lnTo>
                <a:lnTo>
                  <a:pt x="1360831" y="967120"/>
                </a:lnTo>
                <a:lnTo>
                  <a:pt x="1348477" y="966082"/>
                </a:lnTo>
                <a:lnTo>
                  <a:pt x="1309433" y="946513"/>
                </a:lnTo>
                <a:lnTo>
                  <a:pt x="1284212" y="906006"/>
                </a:lnTo>
                <a:lnTo>
                  <a:pt x="1270202" y="868280"/>
                </a:lnTo>
                <a:lnTo>
                  <a:pt x="1259455" y="827842"/>
                </a:lnTo>
                <a:lnTo>
                  <a:pt x="1252370" y="788578"/>
                </a:lnTo>
                <a:lnTo>
                  <a:pt x="1249347" y="754372"/>
                </a:lnTo>
                <a:lnTo>
                  <a:pt x="1245017" y="764671"/>
                </a:lnTo>
                <a:lnTo>
                  <a:pt x="1226342" y="809619"/>
                </a:lnTo>
                <a:lnTo>
                  <a:pt x="1224610" y="822395"/>
                </a:lnTo>
                <a:lnTo>
                  <a:pt x="1225363" y="836029"/>
                </a:lnTo>
                <a:lnTo>
                  <a:pt x="1225327" y="849900"/>
                </a:lnTo>
                <a:lnTo>
                  <a:pt x="1220238" y="860964"/>
                </a:lnTo>
                <a:lnTo>
                  <a:pt x="1210119" y="868428"/>
                </a:lnTo>
                <a:lnTo>
                  <a:pt x="1195575" y="873277"/>
                </a:lnTo>
                <a:lnTo>
                  <a:pt x="1184107" y="879469"/>
                </a:lnTo>
                <a:lnTo>
                  <a:pt x="1152672" y="915795"/>
                </a:lnTo>
                <a:lnTo>
                  <a:pt x="1140342" y="964439"/>
                </a:lnTo>
                <a:lnTo>
                  <a:pt x="1140715" y="976767"/>
                </a:lnTo>
                <a:lnTo>
                  <a:pt x="1142554" y="988692"/>
                </a:lnTo>
                <a:lnTo>
                  <a:pt x="1145897" y="999978"/>
                </a:lnTo>
                <a:lnTo>
                  <a:pt x="1151380" y="1012099"/>
                </a:lnTo>
                <a:lnTo>
                  <a:pt x="1158354" y="1018988"/>
                </a:lnTo>
                <a:lnTo>
                  <a:pt x="1173281" y="1013444"/>
                </a:lnTo>
                <a:lnTo>
                  <a:pt x="1180139" y="1005944"/>
                </a:lnTo>
                <a:lnTo>
                  <a:pt x="1179867" y="995378"/>
                </a:lnTo>
                <a:lnTo>
                  <a:pt x="1177026" y="981451"/>
                </a:lnTo>
                <a:lnTo>
                  <a:pt x="1178719" y="969220"/>
                </a:lnTo>
                <a:lnTo>
                  <a:pt x="1184162" y="959107"/>
                </a:lnTo>
                <a:lnTo>
                  <a:pt x="1192570" y="951530"/>
                </a:lnTo>
                <a:lnTo>
                  <a:pt x="1203157" y="946909"/>
                </a:lnTo>
                <a:lnTo>
                  <a:pt x="1218247" y="946977"/>
                </a:lnTo>
                <a:lnTo>
                  <a:pt x="1223651" y="955095"/>
                </a:lnTo>
                <a:lnTo>
                  <a:pt x="1223331" y="970234"/>
                </a:lnTo>
                <a:lnTo>
                  <a:pt x="1223876" y="983843"/>
                </a:lnTo>
                <a:lnTo>
                  <a:pt x="1238169" y="1032891"/>
                </a:lnTo>
                <a:lnTo>
                  <a:pt x="1246485" y="1040805"/>
                </a:lnTo>
                <a:lnTo>
                  <a:pt x="1261565" y="1039281"/>
                </a:lnTo>
                <a:lnTo>
                  <a:pt x="1269499" y="1031672"/>
                </a:lnTo>
                <a:lnTo>
                  <a:pt x="1277372" y="1017249"/>
                </a:lnTo>
                <a:lnTo>
                  <a:pt x="1285070" y="1006105"/>
                </a:lnTo>
                <a:lnTo>
                  <a:pt x="1292973" y="998049"/>
                </a:lnTo>
                <a:lnTo>
                  <a:pt x="1301460" y="992887"/>
                </a:lnTo>
                <a:lnTo>
                  <a:pt x="1310909" y="990428"/>
                </a:lnTo>
                <a:lnTo>
                  <a:pt x="1321701" y="990479"/>
                </a:lnTo>
                <a:lnTo>
                  <a:pt x="1334215" y="992848"/>
                </a:lnTo>
                <a:lnTo>
                  <a:pt x="1351722" y="997961"/>
                </a:lnTo>
                <a:lnTo>
                  <a:pt x="1363245" y="1000105"/>
                </a:lnTo>
                <a:lnTo>
                  <a:pt x="1371805" y="1000120"/>
                </a:lnTo>
                <a:lnTo>
                  <a:pt x="1388102" y="999751"/>
                </a:lnTo>
                <a:lnTo>
                  <a:pt x="1400324" y="1002746"/>
                </a:lnTo>
                <a:lnTo>
                  <a:pt x="1408764" y="1009390"/>
                </a:lnTo>
                <a:lnTo>
                  <a:pt x="1413719" y="1019973"/>
                </a:lnTo>
                <a:lnTo>
                  <a:pt x="1415482" y="1034782"/>
                </a:lnTo>
                <a:lnTo>
                  <a:pt x="1414786" y="1051951"/>
                </a:lnTo>
                <a:lnTo>
                  <a:pt x="1417771" y="1055329"/>
                </a:lnTo>
                <a:lnTo>
                  <a:pt x="1458204" y="1032578"/>
                </a:lnTo>
                <a:lnTo>
                  <a:pt x="1470947" y="1004067"/>
                </a:lnTo>
                <a:lnTo>
                  <a:pt x="1476995" y="992593"/>
                </a:lnTo>
                <a:lnTo>
                  <a:pt x="1484311" y="985803"/>
                </a:lnTo>
                <a:lnTo>
                  <a:pt x="1498443" y="979624"/>
                </a:lnTo>
                <a:lnTo>
                  <a:pt x="1510857" y="972703"/>
                </a:lnTo>
                <a:lnTo>
                  <a:pt x="1541620" y="933647"/>
                </a:lnTo>
                <a:lnTo>
                  <a:pt x="1544161" y="920055"/>
                </a:lnTo>
                <a:lnTo>
                  <a:pt x="1553864" y="928322"/>
                </a:lnTo>
                <a:lnTo>
                  <a:pt x="1560218" y="936872"/>
                </a:lnTo>
                <a:lnTo>
                  <a:pt x="1572400" y="945127"/>
                </a:lnTo>
                <a:lnTo>
                  <a:pt x="1579472" y="955054"/>
                </a:lnTo>
                <a:lnTo>
                  <a:pt x="1582519" y="966313"/>
                </a:lnTo>
                <a:lnTo>
                  <a:pt x="1582630" y="978570"/>
                </a:lnTo>
                <a:lnTo>
                  <a:pt x="1580893" y="991487"/>
                </a:lnTo>
                <a:lnTo>
                  <a:pt x="1577058" y="1007721"/>
                </a:lnTo>
                <a:lnTo>
                  <a:pt x="1572164" y="1016394"/>
                </a:lnTo>
                <a:lnTo>
                  <a:pt x="1564885" y="1018343"/>
                </a:lnTo>
                <a:lnTo>
                  <a:pt x="1553894" y="1014402"/>
                </a:lnTo>
                <a:lnTo>
                  <a:pt x="1540034" y="1008743"/>
                </a:lnTo>
                <a:lnTo>
                  <a:pt x="1528003" y="1007733"/>
                </a:lnTo>
                <a:lnTo>
                  <a:pt x="1504029" y="1042487"/>
                </a:lnTo>
                <a:lnTo>
                  <a:pt x="1502981" y="1054848"/>
                </a:lnTo>
                <a:lnTo>
                  <a:pt x="1504880" y="1065198"/>
                </a:lnTo>
                <a:lnTo>
                  <a:pt x="1511698" y="1073722"/>
                </a:lnTo>
                <a:lnTo>
                  <a:pt x="1524828" y="1079619"/>
                </a:lnTo>
                <a:lnTo>
                  <a:pt x="1536492" y="1081508"/>
                </a:lnTo>
                <a:lnTo>
                  <a:pt x="1547251" y="1080115"/>
                </a:lnTo>
                <a:lnTo>
                  <a:pt x="1557666" y="1076166"/>
                </a:lnTo>
                <a:lnTo>
                  <a:pt x="1570935" y="1069845"/>
                </a:lnTo>
                <a:lnTo>
                  <a:pt x="1583497" y="1065855"/>
                </a:lnTo>
                <a:lnTo>
                  <a:pt x="1595530" y="1063987"/>
                </a:lnTo>
                <a:lnTo>
                  <a:pt x="1607213" y="1064034"/>
                </a:lnTo>
                <a:lnTo>
                  <a:pt x="1618723" y="1065789"/>
                </a:lnTo>
                <a:lnTo>
                  <a:pt x="1632450" y="1068966"/>
                </a:lnTo>
                <a:lnTo>
                  <a:pt x="1645399" y="1070418"/>
                </a:lnTo>
                <a:lnTo>
                  <a:pt x="1657640" y="1070955"/>
                </a:lnTo>
                <a:lnTo>
                  <a:pt x="1669242" y="1071386"/>
                </a:lnTo>
                <a:lnTo>
                  <a:pt x="1680274" y="1072520"/>
                </a:lnTo>
                <a:lnTo>
                  <a:pt x="1690805" y="1075165"/>
                </a:lnTo>
                <a:lnTo>
                  <a:pt x="1704112" y="1080813"/>
                </a:lnTo>
                <a:lnTo>
                  <a:pt x="1716896" y="1084094"/>
                </a:lnTo>
                <a:lnTo>
                  <a:pt x="1729218" y="1085679"/>
                </a:lnTo>
                <a:lnTo>
                  <a:pt x="1741137" y="1086239"/>
                </a:lnTo>
                <a:lnTo>
                  <a:pt x="1752711" y="1086446"/>
                </a:lnTo>
                <a:lnTo>
                  <a:pt x="1763999" y="1086970"/>
                </a:lnTo>
                <a:lnTo>
                  <a:pt x="1778394" y="1088242"/>
                </a:lnTo>
                <a:lnTo>
                  <a:pt x="1788400" y="1092349"/>
                </a:lnTo>
                <a:lnTo>
                  <a:pt x="1779197" y="1100559"/>
                </a:lnTo>
                <a:lnTo>
                  <a:pt x="1768509" y="1106166"/>
                </a:lnTo>
                <a:lnTo>
                  <a:pt x="1759656" y="1114539"/>
                </a:lnTo>
                <a:lnTo>
                  <a:pt x="1752025" y="1120922"/>
                </a:lnTo>
                <a:lnTo>
                  <a:pt x="1750693" y="1127783"/>
                </a:lnTo>
                <a:lnTo>
                  <a:pt x="1757411" y="1136813"/>
                </a:lnTo>
                <a:lnTo>
                  <a:pt x="1764197" y="1144593"/>
                </a:lnTo>
                <a:lnTo>
                  <a:pt x="1772783" y="1147630"/>
                </a:lnTo>
                <a:lnTo>
                  <a:pt x="1787747" y="1142077"/>
                </a:lnTo>
                <a:lnTo>
                  <a:pt x="1800355" y="1140833"/>
                </a:lnTo>
                <a:lnTo>
                  <a:pt x="1810471" y="1143517"/>
                </a:lnTo>
                <a:lnTo>
                  <a:pt x="1822620" y="1154545"/>
                </a:lnTo>
                <a:lnTo>
                  <a:pt x="1834447" y="1161437"/>
                </a:lnTo>
                <a:lnTo>
                  <a:pt x="1846007" y="1165068"/>
                </a:lnTo>
                <a:lnTo>
                  <a:pt x="1857352" y="1166317"/>
                </a:lnTo>
                <a:lnTo>
                  <a:pt x="1868536" y="1166058"/>
                </a:lnTo>
                <a:lnTo>
                  <a:pt x="1879609" y="1165169"/>
                </a:lnTo>
                <a:lnTo>
                  <a:pt x="1894335" y="1166179"/>
                </a:lnTo>
                <a:lnTo>
                  <a:pt x="1901241" y="1176413"/>
                </a:lnTo>
                <a:lnTo>
                  <a:pt x="1906000" y="1192248"/>
                </a:lnTo>
                <a:lnTo>
                  <a:pt x="1916336" y="1199449"/>
                </a:lnTo>
                <a:lnTo>
                  <a:pt x="1932259" y="1196596"/>
                </a:lnTo>
                <a:lnTo>
                  <a:pt x="1938474" y="1187700"/>
                </a:lnTo>
                <a:lnTo>
                  <a:pt x="1942591" y="1172459"/>
                </a:lnTo>
                <a:lnTo>
                  <a:pt x="1943444" y="1159275"/>
                </a:lnTo>
                <a:lnTo>
                  <a:pt x="1942114" y="1147642"/>
                </a:lnTo>
                <a:lnTo>
                  <a:pt x="1939683" y="1137052"/>
                </a:lnTo>
                <a:lnTo>
                  <a:pt x="1937233" y="1126996"/>
                </a:lnTo>
                <a:lnTo>
                  <a:pt x="1935016" y="1111768"/>
                </a:lnTo>
                <a:lnTo>
                  <a:pt x="1933661" y="1100095"/>
                </a:lnTo>
                <a:lnTo>
                  <a:pt x="1937544" y="1084156"/>
                </a:lnTo>
                <a:lnTo>
                  <a:pt x="1945835" y="1076201"/>
                </a:lnTo>
                <a:lnTo>
                  <a:pt x="1958064" y="1077590"/>
                </a:lnTo>
                <a:lnTo>
                  <a:pt x="1963414" y="1086502"/>
                </a:lnTo>
                <a:lnTo>
                  <a:pt x="1967503" y="1094077"/>
                </a:lnTo>
                <a:lnTo>
                  <a:pt x="1972634" y="1101646"/>
                </a:lnTo>
                <a:lnTo>
                  <a:pt x="1971796" y="1107945"/>
                </a:lnTo>
                <a:lnTo>
                  <a:pt x="1971812" y="1122028"/>
                </a:lnTo>
                <a:lnTo>
                  <a:pt x="1975314" y="1134008"/>
                </a:lnTo>
                <a:lnTo>
                  <a:pt x="1981512" y="1144329"/>
                </a:lnTo>
                <a:lnTo>
                  <a:pt x="1989614" y="1153436"/>
                </a:lnTo>
                <a:lnTo>
                  <a:pt x="1998829" y="1161775"/>
                </a:lnTo>
                <a:lnTo>
                  <a:pt x="2010710" y="1172168"/>
                </a:lnTo>
                <a:lnTo>
                  <a:pt x="2020793" y="1181889"/>
                </a:lnTo>
                <a:lnTo>
                  <a:pt x="2048683" y="1222666"/>
                </a:lnTo>
                <a:lnTo>
                  <a:pt x="2066168" y="1258475"/>
                </a:lnTo>
                <a:lnTo>
                  <a:pt x="2077051" y="1280806"/>
                </a:lnTo>
                <a:lnTo>
                  <a:pt x="2082343" y="1291664"/>
                </a:lnTo>
                <a:lnTo>
                  <a:pt x="2087572" y="1302386"/>
                </a:lnTo>
                <a:lnTo>
                  <a:pt x="2092765" y="1313024"/>
                </a:lnTo>
                <a:lnTo>
                  <a:pt x="2097527" y="1325275"/>
                </a:lnTo>
                <a:lnTo>
                  <a:pt x="2102499" y="1333680"/>
                </a:lnTo>
                <a:lnTo>
                  <a:pt x="2117107" y="1329701"/>
                </a:lnTo>
                <a:lnTo>
                  <a:pt x="2127101" y="1323973"/>
                </a:lnTo>
                <a:lnTo>
                  <a:pt x="2130795" y="1315832"/>
                </a:lnTo>
                <a:lnTo>
                  <a:pt x="2127395" y="1303907"/>
                </a:lnTo>
                <a:lnTo>
                  <a:pt x="2126100" y="1292194"/>
                </a:lnTo>
                <a:lnTo>
                  <a:pt x="2126084" y="1280736"/>
                </a:lnTo>
                <a:lnTo>
                  <a:pt x="2126527" y="1269575"/>
                </a:lnTo>
                <a:lnTo>
                  <a:pt x="2126603" y="1258755"/>
                </a:lnTo>
                <a:lnTo>
                  <a:pt x="2125491" y="1248318"/>
                </a:lnTo>
                <a:lnTo>
                  <a:pt x="2122367" y="1238308"/>
                </a:lnTo>
                <a:lnTo>
                  <a:pt x="2116407" y="1228768"/>
                </a:lnTo>
                <a:lnTo>
                  <a:pt x="2114627" y="1219280"/>
                </a:lnTo>
                <a:lnTo>
                  <a:pt x="2121385" y="1211166"/>
                </a:lnTo>
                <a:lnTo>
                  <a:pt x="2131145" y="1200738"/>
                </a:lnTo>
                <a:lnTo>
                  <a:pt x="2139124" y="1190301"/>
                </a:lnTo>
                <a:lnTo>
                  <a:pt x="2145115" y="1179546"/>
                </a:lnTo>
                <a:lnTo>
                  <a:pt x="2148907" y="1168164"/>
                </a:lnTo>
                <a:lnTo>
                  <a:pt x="2150294" y="1155847"/>
                </a:lnTo>
                <a:lnTo>
                  <a:pt x="2150587" y="1140246"/>
                </a:lnTo>
                <a:lnTo>
                  <a:pt x="2155634" y="1129011"/>
                </a:lnTo>
                <a:lnTo>
                  <a:pt x="2197115" y="1113252"/>
                </a:lnTo>
                <a:lnTo>
                  <a:pt x="2234081" y="1080711"/>
                </a:lnTo>
                <a:lnTo>
                  <a:pt x="2248983" y="1062585"/>
                </a:lnTo>
                <a:lnTo>
                  <a:pt x="2259603" y="1050125"/>
                </a:lnTo>
                <a:lnTo>
                  <a:pt x="2268244" y="1041704"/>
                </a:lnTo>
                <a:lnTo>
                  <a:pt x="2275871" y="1036931"/>
                </a:lnTo>
                <a:lnTo>
                  <a:pt x="2283447" y="1035417"/>
                </a:lnTo>
                <a:lnTo>
                  <a:pt x="2291938" y="1036774"/>
                </a:lnTo>
                <a:lnTo>
                  <a:pt x="2327039" y="1053522"/>
                </a:lnTo>
                <a:lnTo>
                  <a:pt x="2341298" y="1083295"/>
                </a:lnTo>
                <a:lnTo>
                  <a:pt x="2339704" y="1095010"/>
                </a:lnTo>
                <a:lnTo>
                  <a:pt x="2320237" y="1131706"/>
                </a:lnTo>
                <a:lnTo>
                  <a:pt x="2292320" y="1161121"/>
                </a:lnTo>
                <a:lnTo>
                  <a:pt x="2288399" y="1170141"/>
                </a:lnTo>
                <a:lnTo>
                  <a:pt x="2292010" y="1184035"/>
                </a:lnTo>
                <a:lnTo>
                  <a:pt x="2293265" y="1196694"/>
                </a:lnTo>
                <a:lnTo>
                  <a:pt x="2292392" y="1208389"/>
                </a:lnTo>
                <a:lnTo>
                  <a:pt x="2289621" y="1219390"/>
                </a:lnTo>
                <a:lnTo>
                  <a:pt x="2285178" y="1229968"/>
                </a:lnTo>
                <a:lnTo>
                  <a:pt x="2279293" y="1240392"/>
                </a:lnTo>
                <a:lnTo>
                  <a:pt x="2272635" y="1252129"/>
                </a:lnTo>
                <a:lnTo>
                  <a:pt x="2267592" y="1263985"/>
                </a:lnTo>
                <a:lnTo>
                  <a:pt x="2263443" y="1275782"/>
                </a:lnTo>
                <a:lnTo>
                  <a:pt x="2259468" y="1287343"/>
                </a:lnTo>
                <a:lnTo>
                  <a:pt x="2272472" y="1283783"/>
                </a:lnTo>
                <a:lnTo>
                  <a:pt x="2303700" y="1257329"/>
                </a:lnTo>
                <a:lnTo>
                  <a:pt x="2318594" y="1220671"/>
                </a:lnTo>
                <a:lnTo>
                  <a:pt x="2318398" y="1210312"/>
                </a:lnTo>
                <a:lnTo>
                  <a:pt x="2316498" y="1199715"/>
                </a:lnTo>
                <a:lnTo>
                  <a:pt x="2314401" y="1189118"/>
                </a:lnTo>
                <a:lnTo>
                  <a:pt x="2313616" y="1178755"/>
                </a:lnTo>
                <a:lnTo>
                  <a:pt x="2344553" y="1144681"/>
                </a:lnTo>
                <a:lnTo>
                  <a:pt x="2360276" y="1140176"/>
                </a:lnTo>
                <a:lnTo>
                  <a:pt x="2372050" y="1133247"/>
                </a:lnTo>
                <a:lnTo>
                  <a:pt x="2380336" y="1124008"/>
                </a:lnTo>
                <a:lnTo>
                  <a:pt x="2385595" y="1112569"/>
                </a:lnTo>
                <a:lnTo>
                  <a:pt x="2388891" y="1095699"/>
                </a:lnTo>
                <a:lnTo>
                  <a:pt x="2394254" y="1087698"/>
                </a:lnTo>
                <a:lnTo>
                  <a:pt x="2407355" y="1088730"/>
                </a:lnTo>
                <a:lnTo>
                  <a:pt x="2406110" y="1097557"/>
                </a:lnTo>
                <a:lnTo>
                  <a:pt x="2405602" y="1103627"/>
                </a:lnTo>
                <a:lnTo>
                  <a:pt x="2404341" y="1116262"/>
                </a:lnTo>
                <a:lnTo>
                  <a:pt x="2401235" y="1128440"/>
                </a:lnTo>
                <a:lnTo>
                  <a:pt x="2391779" y="1141817"/>
                </a:lnTo>
                <a:lnTo>
                  <a:pt x="2384892" y="1154204"/>
                </a:lnTo>
                <a:lnTo>
                  <a:pt x="2380512" y="1165656"/>
                </a:lnTo>
                <a:lnTo>
                  <a:pt x="2378578" y="1176226"/>
                </a:lnTo>
                <a:lnTo>
                  <a:pt x="2379027" y="1185970"/>
                </a:lnTo>
                <a:lnTo>
                  <a:pt x="2403409" y="1217771"/>
                </a:lnTo>
                <a:lnTo>
                  <a:pt x="2416437" y="1226458"/>
                </a:lnTo>
                <a:lnTo>
                  <a:pt x="2424952" y="1234335"/>
                </a:lnTo>
                <a:lnTo>
                  <a:pt x="2429508" y="1226614"/>
                </a:lnTo>
                <a:lnTo>
                  <a:pt x="2423697" y="1220018"/>
                </a:lnTo>
                <a:lnTo>
                  <a:pt x="2412166" y="1210109"/>
                </a:lnTo>
                <a:lnTo>
                  <a:pt x="2403550" y="1200196"/>
                </a:lnTo>
                <a:lnTo>
                  <a:pt x="2397906" y="1189662"/>
                </a:lnTo>
                <a:lnTo>
                  <a:pt x="2395294" y="1177893"/>
                </a:lnTo>
                <a:lnTo>
                  <a:pt x="2394553" y="1169223"/>
                </a:lnTo>
                <a:lnTo>
                  <a:pt x="2395404" y="1160828"/>
                </a:lnTo>
                <a:lnTo>
                  <a:pt x="2404916" y="1157196"/>
                </a:lnTo>
                <a:lnTo>
                  <a:pt x="2416916" y="1154962"/>
                </a:lnTo>
                <a:lnTo>
                  <a:pt x="2426960" y="1160999"/>
                </a:lnTo>
                <a:lnTo>
                  <a:pt x="2433374" y="1171755"/>
                </a:lnTo>
                <a:lnTo>
                  <a:pt x="2441702" y="1173916"/>
                </a:lnTo>
                <a:lnTo>
                  <a:pt x="2445314" y="1166199"/>
                </a:lnTo>
                <a:lnTo>
                  <a:pt x="2441252" y="1158174"/>
                </a:lnTo>
                <a:lnTo>
                  <a:pt x="2440100" y="1150112"/>
                </a:lnTo>
                <a:lnTo>
                  <a:pt x="2434985" y="1143532"/>
                </a:lnTo>
                <a:lnTo>
                  <a:pt x="2429493" y="1137617"/>
                </a:lnTo>
                <a:lnTo>
                  <a:pt x="2427210" y="1131549"/>
                </a:lnTo>
                <a:lnTo>
                  <a:pt x="2431723" y="1124510"/>
                </a:lnTo>
                <a:lnTo>
                  <a:pt x="2444061" y="1119186"/>
                </a:lnTo>
                <a:lnTo>
                  <a:pt x="2453070" y="1121113"/>
                </a:lnTo>
                <a:lnTo>
                  <a:pt x="2460169" y="1127072"/>
                </a:lnTo>
                <a:lnTo>
                  <a:pt x="2466779" y="1133842"/>
                </a:lnTo>
                <a:lnTo>
                  <a:pt x="2479035" y="1141817"/>
                </a:lnTo>
                <a:lnTo>
                  <a:pt x="2506185" y="1169072"/>
                </a:lnTo>
                <a:lnTo>
                  <a:pt x="2519423" y="1195544"/>
                </a:lnTo>
                <a:lnTo>
                  <a:pt x="2527505" y="1205031"/>
                </a:lnTo>
                <a:lnTo>
                  <a:pt x="2536844" y="1209144"/>
                </a:lnTo>
                <a:lnTo>
                  <a:pt x="2547855" y="1208901"/>
                </a:lnTo>
                <a:lnTo>
                  <a:pt x="2548054" y="1196103"/>
                </a:lnTo>
                <a:lnTo>
                  <a:pt x="2547474" y="1183458"/>
                </a:lnTo>
                <a:lnTo>
                  <a:pt x="2544078" y="1171886"/>
                </a:lnTo>
                <a:lnTo>
                  <a:pt x="2535826" y="1162303"/>
                </a:lnTo>
                <a:lnTo>
                  <a:pt x="2523358" y="1152639"/>
                </a:lnTo>
                <a:lnTo>
                  <a:pt x="2519680" y="1141926"/>
                </a:lnTo>
                <a:lnTo>
                  <a:pt x="2522652" y="1126588"/>
                </a:lnTo>
                <a:lnTo>
                  <a:pt x="2523933" y="1114065"/>
                </a:lnTo>
                <a:lnTo>
                  <a:pt x="2524525" y="1103212"/>
                </a:lnTo>
                <a:lnTo>
                  <a:pt x="2527653" y="1087298"/>
                </a:lnTo>
                <a:lnTo>
                  <a:pt x="2534060" y="1076523"/>
                </a:lnTo>
                <a:lnTo>
                  <a:pt x="2543762" y="1070768"/>
                </a:lnTo>
                <a:lnTo>
                  <a:pt x="2556772" y="1069917"/>
                </a:lnTo>
                <a:lnTo>
                  <a:pt x="2570103" y="1071733"/>
                </a:lnTo>
                <a:lnTo>
                  <a:pt x="2583129" y="1072860"/>
                </a:lnTo>
                <a:lnTo>
                  <a:pt x="2595902" y="1073457"/>
                </a:lnTo>
                <a:lnTo>
                  <a:pt x="2608468" y="1073684"/>
                </a:lnTo>
                <a:lnTo>
                  <a:pt x="2620878" y="1073701"/>
                </a:lnTo>
                <a:lnTo>
                  <a:pt x="2633180" y="1073666"/>
                </a:lnTo>
                <a:lnTo>
                  <a:pt x="2645424" y="1073740"/>
                </a:lnTo>
                <a:lnTo>
                  <a:pt x="2654916" y="1073922"/>
                </a:lnTo>
                <a:lnTo>
                  <a:pt x="2663107" y="1070353"/>
                </a:lnTo>
                <a:lnTo>
                  <a:pt x="2667870" y="1078456"/>
                </a:lnTo>
                <a:lnTo>
                  <a:pt x="2671400" y="1084399"/>
                </a:lnTo>
                <a:lnTo>
                  <a:pt x="2674233" y="1090267"/>
                </a:lnTo>
                <a:lnTo>
                  <a:pt x="2682335" y="1085060"/>
                </a:lnTo>
                <a:lnTo>
                  <a:pt x="2688685" y="1081021"/>
                </a:lnTo>
                <a:lnTo>
                  <a:pt x="2689295" y="1074760"/>
                </a:lnTo>
                <a:lnTo>
                  <a:pt x="2687923" y="1068042"/>
                </a:lnTo>
                <a:lnTo>
                  <a:pt x="2686576" y="1055987"/>
                </a:lnTo>
                <a:lnTo>
                  <a:pt x="2686394" y="1043793"/>
                </a:lnTo>
                <a:lnTo>
                  <a:pt x="2685961" y="1031618"/>
                </a:lnTo>
                <a:lnTo>
                  <a:pt x="2683862" y="1019617"/>
                </a:lnTo>
                <a:lnTo>
                  <a:pt x="2678952" y="1007024"/>
                </a:lnTo>
                <a:lnTo>
                  <a:pt x="2679252" y="999653"/>
                </a:lnTo>
                <a:lnTo>
                  <a:pt x="2687954" y="999702"/>
                </a:lnTo>
                <a:lnTo>
                  <a:pt x="2692533" y="1001240"/>
                </a:lnTo>
                <a:lnTo>
                  <a:pt x="2696508" y="1001329"/>
                </a:lnTo>
                <a:lnTo>
                  <a:pt x="2721637" y="963572"/>
                </a:lnTo>
                <a:lnTo>
                  <a:pt x="2757940" y="950800"/>
                </a:lnTo>
                <a:lnTo>
                  <a:pt x="2771017" y="948208"/>
                </a:lnTo>
                <a:lnTo>
                  <a:pt x="2783950" y="945393"/>
                </a:lnTo>
                <a:lnTo>
                  <a:pt x="2796478" y="942418"/>
                </a:lnTo>
                <a:lnTo>
                  <a:pt x="2807604" y="937872"/>
                </a:lnTo>
                <a:lnTo>
                  <a:pt x="2817239" y="928296"/>
                </a:lnTo>
                <a:lnTo>
                  <a:pt x="2824944" y="917415"/>
                </a:lnTo>
                <a:lnTo>
                  <a:pt x="2834623" y="909658"/>
                </a:lnTo>
                <a:lnTo>
                  <a:pt x="2845657" y="904926"/>
                </a:lnTo>
                <a:lnTo>
                  <a:pt x="2857428" y="903118"/>
                </a:lnTo>
                <a:lnTo>
                  <a:pt x="2869316" y="904136"/>
                </a:lnTo>
                <a:lnTo>
                  <a:pt x="2880704" y="907879"/>
                </a:lnTo>
                <a:lnTo>
                  <a:pt x="2896382" y="915516"/>
                </a:lnTo>
                <a:lnTo>
                  <a:pt x="2908837" y="916212"/>
                </a:lnTo>
                <a:lnTo>
                  <a:pt x="2917664" y="912934"/>
                </a:lnTo>
                <a:lnTo>
                  <a:pt x="2922462" y="908649"/>
                </a:lnTo>
                <a:lnTo>
                  <a:pt x="2929539" y="895512"/>
                </a:lnTo>
                <a:lnTo>
                  <a:pt x="2938167" y="889118"/>
                </a:lnTo>
                <a:lnTo>
                  <a:pt x="2947892" y="887516"/>
                </a:lnTo>
                <a:lnTo>
                  <a:pt x="2958255" y="888754"/>
                </a:lnTo>
                <a:lnTo>
                  <a:pt x="2968803" y="890882"/>
                </a:lnTo>
                <a:lnTo>
                  <a:pt x="2966775" y="879526"/>
                </a:lnTo>
                <a:lnTo>
                  <a:pt x="2976687" y="829506"/>
                </a:lnTo>
                <a:lnTo>
                  <a:pt x="3000019" y="798744"/>
                </a:lnTo>
                <a:lnTo>
                  <a:pt x="3025158" y="789215"/>
                </a:lnTo>
                <a:lnTo>
                  <a:pt x="3036428" y="791848"/>
                </a:lnTo>
                <a:lnTo>
                  <a:pt x="3045047" y="797732"/>
                </a:lnTo>
                <a:lnTo>
                  <a:pt x="3052006" y="804723"/>
                </a:lnTo>
                <a:lnTo>
                  <a:pt x="3055703" y="814130"/>
                </a:lnTo>
                <a:lnTo>
                  <a:pt x="3050203" y="820880"/>
                </a:lnTo>
                <a:lnTo>
                  <a:pt x="3043672" y="827537"/>
                </a:lnTo>
                <a:lnTo>
                  <a:pt x="3046419" y="836279"/>
                </a:lnTo>
                <a:lnTo>
                  <a:pt x="3053467" y="837168"/>
                </a:lnTo>
                <a:lnTo>
                  <a:pt x="3059170" y="837016"/>
                </a:lnTo>
                <a:lnTo>
                  <a:pt x="3069592" y="836492"/>
                </a:lnTo>
                <a:lnTo>
                  <a:pt x="3079063" y="836617"/>
                </a:lnTo>
                <a:lnTo>
                  <a:pt x="3085873" y="839151"/>
                </a:lnTo>
                <a:lnTo>
                  <a:pt x="3088314" y="845852"/>
                </a:lnTo>
                <a:lnTo>
                  <a:pt x="3084677" y="858479"/>
                </a:lnTo>
                <a:lnTo>
                  <a:pt x="3080556" y="866836"/>
                </a:lnTo>
                <a:lnTo>
                  <a:pt x="3083388" y="871331"/>
                </a:lnTo>
                <a:lnTo>
                  <a:pt x="3088964" y="872233"/>
                </a:lnTo>
                <a:lnTo>
                  <a:pt x="3094171" y="873122"/>
                </a:lnTo>
                <a:lnTo>
                  <a:pt x="3099124" y="870747"/>
                </a:lnTo>
                <a:lnTo>
                  <a:pt x="3098324" y="865324"/>
                </a:lnTo>
                <a:lnTo>
                  <a:pt x="3100069" y="854028"/>
                </a:lnTo>
                <a:lnTo>
                  <a:pt x="3107550" y="851686"/>
                </a:lnTo>
                <a:lnTo>
                  <a:pt x="3116709" y="851149"/>
                </a:lnTo>
                <a:lnTo>
                  <a:pt x="3129969" y="846765"/>
                </a:lnTo>
                <a:lnTo>
                  <a:pt x="3173555" y="855382"/>
                </a:lnTo>
                <a:lnTo>
                  <a:pt x="3192589" y="867088"/>
                </a:lnTo>
                <a:lnTo>
                  <a:pt x="3202144" y="872717"/>
                </a:lnTo>
                <a:lnTo>
                  <a:pt x="3214864" y="882248"/>
                </a:lnTo>
                <a:lnTo>
                  <a:pt x="3220910" y="893290"/>
                </a:lnTo>
                <a:lnTo>
                  <a:pt x="3224005" y="904587"/>
                </a:lnTo>
                <a:lnTo>
                  <a:pt x="3222849" y="914535"/>
                </a:lnTo>
                <a:lnTo>
                  <a:pt x="3214991" y="917151"/>
                </a:lnTo>
                <a:lnTo>
                  <a:pt x="3225801" y="927057"/>
                </a:lnTo>
                <a:lnTo>
                  <a:pt x="3232942" y="935724"/>
                </a:lnTo>
                <a:lnTo>
                  <a:pt x="3236421" y="943956"/>
                </a:lnTo>
                <a:lnTo>
                  <a:pt x="3236246" y="952555"/>
                </a:lnTo>
                <a:lnTo>
                  <a:pt x="3215644" y="986509"/>
                </a:lnTo>
                <a:lnTo>
                  <a:pt x="3190058" y="1012704"/>
                </a:lnTo>
                <a:lnTo>
                  <a:pt x="3181996" y="1022878"/>
                </a:lnTo>
                <a:lnTo>
                  <a:pt x="3175400" y="1033782"/>
                </a:lnTo>
                <a:lnTo>
                  <a:pt x="3169643" y="1045053"/>
                </a:lnTo>
                <a:lnTo>
                  <a:pt x="3164100" y="1056325"/>
                </a:lnTo>
                <a:lnTo>
                  <a:pt x="3158145" y="1067235"/>
                </a:lnTo>
                <a:lnTo>
                  <a:pt x="3150222" y="1078225"/>
                </a:lnTo>
                <a:lnTo>
                  <a:pt x="3141592" y="1087827"/>
                </a:lnTo>
                <a:lnTo>
                  <a:pt x="3132718" y="1096695"/>
                </a:lnTo>
                <a:lnTo>
                  <a:pt x="3124062" y="1105482"/>
                </a:lnTo>
                <a:lnTo>
                  <a:pt x="3116089" y="1114841"/>
                </a:lnTo>
                <a:lnTo>
                  <a:pt x="3108573" y="1125300"/>
                </a:lnTo>
                <a:lnTo>
                  <a:pt x="3101839" y="1135792"/>
                </a:lnTo>
                <a:lnTo>
                  <a:pt x="3095913" y="1146895"/>
                </a:lnTo>
                <a:lnTo>
                  <a:pt x="3104905" y="1139886"/>
                </a:lnTo>
                <a:lnTo>
                  <a:pt x="3114598" y="1133124"/>
                </a:lnTo>
                <a:lnTo>
                  <a:pt x="3124847" y="1126490"/>
                </a:lnTo>
                <a:lnTo>
                  <a:pt x="3135509" y="1119862"/>
                </a:lnTo>
                <a:lnTo>
                  <a:pt x="3146438" y="1113123"/>
                </a:lnTo>
                <a:lnTo>
                  <a:pt x="3157491" y="1106153"/>
                </a:lnTo>
                <a:lnTo>
                  <a:pt x="3168524" y="1098831"/>
                </a:lnTo>
                <a:lnTo>
                  <a:pt x="3179391" y="1091039"/>
                </a:lnTo>
                <a:lnTo>
                  <a:pt x="3189950" y="1082657"/>
                </a:lnTo>
                <a:lnTo>
                  <a:pt x="3184884" y="1077013"/>
                </a:lnTo>
                <a:lnTo>
                  <a:pt x="3178608" y="1077688"/>
                </a:lnTo>
                <a:lnTo>
                  <a:pt x="3172585" y="1076352"/>
                </a:lnTo>
                <a:lnTo>
                  <a:pt x="3171283" y="1063870"/>
                </a:lnTo>
                <a:lnTo>
                  <a:pt x="3178153" y="1056540"/>
                </a:lnTo>
                <a:lnTo>
                  <a:pt x="3187814" y="1051911"/>
                </a:lnTo>
                <a:lnTo>
                  <a:pt x="3197319" y="1048203"/>
                </a:lnTo>
                <a:lnTo>
                  <a:pt x="3206873" y="1049984"/>
                </a:lnTo>
                <a:lnTo>
                  <a:pt x="3218197" y="1060573"/>
                </a:lnTo>
                <a:lnTo>
                  <a:pt x="3227371" y="1064800"/>
                </a:lnTo>
                <a:lnTo>
                  <a:pt x="3234589" y="1062602"/>
                </a:lnTo>
                <a:lnTo>
                  <a:pt x="3240049" y="1053916"/>
                </a:lnTo>
                <a:lnTo>
                  <a:pt x="3252369" y="1058397"/>
                </a:lnTo>
                <a:lnTo>
                  <a:pt x="3257008" y="1068732"/>
                </a:lnTo>
                <a:lnTo>
                  <a:pt x="3259621" y="1081232"/>
                </a:lnTo>
                <a:lnTo>
                  <a:pt x="3269685" y="1073673"/>
                </a:lnTo>
                <a:lnTo>
                  <a:pt x="3311811" y="1045753"/>
                </a:lnTo>
                <a:lnTo>
                  <a:pt x="3338419" y="1042642"/>
                </a:lnTo>
                <a:lnTo>
                  <a:pt x="3350800" y="1039898"/>
                </a:lnTo>
                <a:lnTo>
                  <a:pt x="3365519" y="1038485"/>
                </a:lnTo>
                <a:lnTo>
                  <a:pt x="3375582" y="1042639"/>
                </a:lnTo>
                <a:lnTo>
                  <a:pt x="3384507" y="1052763"/>
                </a:lnTo>
                <a:lnTo>
                  <a:pt x="3394661" y="1060443"/>
                </a:lnTo>
                <a:lnTo>
                  <a:pt x="3405688" y="1065626"/>
                </a:lnTo>
                <a:lnTo>
                  <a:pt x="3417230" y="1068264"/>
                </a:lnTo>
                <a:lnTo>
                  <a:pt x="3428928" y="1068306"/>
                </a:lnTo>
                <a:lnTo>
                  <a:pt x="3440427" y="1065701"/>
                </a:lnTo>
                <a:lnTo>
                  <a:pt x="3453262" y="1059685"/>
                </a:lnTo>
                <a:lnTo>
                  <a:pt x="3464082" y="1054121"/>
                </a:lnTo>
                <a:lnTo>
                  <a:pt x="3477986" y="1046476"/>
                </a:lnTo>
                <a:lnTo>
                  <a:pt x="3483827" y="1038566"/>
                </a:lnTo>
                <a:lnTo>
                  <a:pt x="3482629" y="1029440"/>
                </a:lnTo>
                <a:lnTo>
                  <a:pt x="3475405" y="1018006"/>
                </a:lnTo>
                <a:lnTo>
                  <a:pt x="3470671" y="1007906"/>
                </a:lnTo>
                <a:lnTo>
                  <a:pt x="3470783" y="998417"/>
                </a:lnTo>
                <a:lnTo>
                  <a:pt x="3480841" y="987454"/>
                </a:lnTo>
                <a:lnTo>
                  <a:pt x="3491281" y="982033"/>
                </a:lnTo>
                <a:lnTo>
                  <a:pt x="3502561" y="981326"/>
                </a:lnTo>
                <a:lnTo>
                  <a:pt x="3517142" y="983955"/>
                </a:lnTo>
                <a:lnTo>
                  <a:pt x="3529896" y="984087"/>
                </a:lnTo>
                <a:lnTo>
                  <a:pt x="3540776" y="980689"/>
                </a:lnTo>
                <a:lnTo>
                  <a:pt x="3549737" y="972728"/>
                </a:lnTo>
                <a:lnTo>
                  <a:pt x="3559756" y="962358"/>
                </a:lnTo>
                <a:lnTo>
                  <a:pt x="3569364" y="962771"/>
                </a:lnTo>
                <a:lnTo>
                  <a:pt x="3610755" y="991490"/>
                </a:lnTo>
                <a:lnTo>
                  <a:pt x="3626370" y="1015591"/>
                </a:lnTo>
                <a:lnTo>
                  <a:pt x="3634092" y="1028061"/>
                </a:lnTo>
                <a:lnTo>
                  <a:pt x="3657546" y="1068072"/>
                </a:lnTo>
                <a:lnTo>
                  <a:pt x="3663574" y="1083340"/>
                </a:lnTo>
                <a:lnTo>
                  <a:pt x="3671819" y="1093931"/>
                </a:lnTo>
                <a:lnTo>
                  <a:pt x="3716656" y="1113208"/>
                </a:lnTo>
                <a:lnTo>
                  <a:pt x="3729201" y="1113336"/>
                </a:lnTo>
                <a:lnTo>
                  <a:pt x="3730570" y="1100768"/>
                </a:lnTo>
                <a:lnTo>
                  <a:pt x="3730743" y="1088218"/>
                </a:lnTo>
                <a:lnTo>
                  <a:pt x="3729743" y="1075725"/>
                </a:lnTo>
                <a:lnTo>
                  <a:pt x="3727595" y="1063332"/>
                </a:lnTo>
                <a:lnTo>
                  <a:pt x="3724322" y="1051077"/>
                </a:lnTo>
                <a:lnTo>
                  <a:pt x="3719706" y="1035905"/>
                </a:lnTo>
                <a:lnTo>
                  <a:pt x="3720924" y="1026576"/>
                </a:lnTo>
                <a:lnTo>
                  <a:pt x="3731524" y="1023639"/>
                </a:lnTo>
                <a:lnTo>
                  <a:pt x="3739060" y="1028990"/>
                </a:lnTo>
                <a:lnTo>
                  <a:pt x="3751656" y="1035703"/>
                </a:lnTo>
                <a:lnTo>
                  <a:pt x="3785031" y="1016732"/>
                </a:lnTo>
                <a:lnTo>
                  <a:pt x="3792189" y="1004106"/>
                </a:lnTo>
                <a:lnTo>
                  <a:pt x="3801038" y="996204"/>
                </a:lnTo>
                <a:lnTo>
                  <a:pt x="3812059" y="993156"/>
                </a:lnTo>
                <a:lnTo>
                  <a:pt x="3826877" y="995364"/>
                </a:lnTo>
                <a:lnTo>
                  <a:pt x="3839073" y="997294"/>
                </a:lnTo>
                <a:lnTo>
                  <a:pt x="3850261" y="999198"/>
                </a:lnTo>
                <a:lnTo>
                  <a:pt x="3850058" y="985493"/>
                </a:lnTo>
                <a:lnTo>
                  <a:pt x="3851302" y="973158"/>
                </a:lnTo>
                <a:lnTo>
                  <a:pt x="3857025" y="963526"/>
                </a:lnTo>
                <a:lnTo>
                  <a:pt x="3870257" y="957927"/>
                </a:lnTo>
                <a:lnTo>
                  <a:pt x="3878777" y="956929"/>
                </a:lnTo>
                <a:lnTo>
                  <a:pt x="3880491" y="949652"/>
                </a:lnTo>
                <a:lnTo>
                  <a:pt x="3878104" y="948992"/>
                </a:lnTo>
                <a:lnTo>
                  <a:pt x="3870715" y="943713"/>
                </a:lnTo>
                <a:lnTo>
                  <a:pt x="3866949" y="935158"/>
                </a:lnTo>
                <a:lnTo>
                  <a:pt x="3863385" y="926058"/>
                </a:lnTo>
                <a:lnTo>
                  <a:pt x="3856599" y="919147"/>
                </a:lnTo>
                <a:lnTo>
                  <a:pt x="3843924" y="913933"/>
                </a:lnTo>
                <a:lnTo>
                  <a:pt x="3840605" y="904346"/>
                </a:lnTo>
                <a:lnTo>
                  <a:pt x="3842477" y="893482"/>
                </a:lnTo>
                <a:lnTo>
                  <a:pt x="3850428" y="879192"/>
                </a:lnTo>
                <a:lnTo>
                  <a:pt x="3854905" y="872335"/>
                </a:lnTo>
                <a:lnTo>
                  <a:pt x="3848053" y="859878"/>
                </a:lnTo>
                <a:lnTo>
                  <a:pt x="3870959" y="843288"/>
                </a:lnTo>
                <a:lnTo>
                  <a:pt x="3877634" y="841716"/>
                </a:lnTo>
                <a:lnTo>
                  <a:pt x="3888785" y="834651"/>
                </a:lnTo>
                <a:lnTo>
                  <a:pt x="3899669" y="827599"/>
                </a:lnTo>
                <a:lnTo>
                  <a:pt x="3910470" y="820802"/>
                </a:lnTo>
                <a:lnTo>
                  <a:pt x="3956467" y="799570"/>
                </a:lnTo>
                <a:lnTo>
                  <a:pt x="3966714" y="796214"/>
                </a:lnTo>
                <a:lnTo>
                  <a:pt x="3976680" y="798569"/>
                </a:lnTo>
                <a:lnTo>
                  <a:pt x="3982256" y="802485"/>
                </a:lnTo>
                <a:lnTo>
                  <a:pt x="3986168" y="800897"/>
                </a:lnTo>
                <a:lnTo>
                  <a:pt x="4011771" y="766326"/>
                </a:lnTo>
                <a:lnTo>
                  <a:pt x="4024153" y="762701"/>
                </a:lnTo>
                <a:lnTo>
                  <a:pt x="4036389" y="758959"/>
                </a:lnTo>
                <a:lnTo>
                  <a:pt x="4049488" y="755884"/>
                </a:lnTo>
                <a:lnTo>
                  <a:pt x="4060248" y="759583"/>
                </a:lnTo>
                <a:lnTo>
                  <a:pt x="4064053" y="770919"/>
                </a:lnTo>
                <a:lnTo>
                  <a:pt x="4059687" y="779013"/>
                </a:lnTo>
                <a:lnTo>
                  <a:pt x="4070512" y="779423"/>
                </a:lnTo>
                <a:lnTo>
                  <a:pt x="4081442" y="778047"/>
                </a:lnTo>
                <a:lnTo>
                  <a:pt x="4092566" y="775636"/>
                </a:lnTo>
                <a:lnTo>
                  <a:pt x="4103971" y="772941"/>
                </a:lnTo>
                <a:lnTo>
                  <a:pt x="4115746" y="770713"/>
                </a:lnTo>
                <a:lnTo>
                  <a:pt x="4127979" y="769703"/>
                </a:lnTo>
                <a:lnTo>
                  <a:pt x="4140760" y="770663"/>
                </a:lnTo>
                <a:lnTo>
                  <a:pt x="4154903" y="771789"/>
                </a:lnTo>
                <a:lnTo>
                  <a:pt x="4165931" y="767130"/>
                </a:lnTo>
                <a:lnTo>
                  <a:pt x="4174110" y="758777"/>
                </a:lnTo>
                <a:lnTo>
                  <a:pt x="4179708" y="748827"/>
                </a:lnTo>
                <a:lnTo>
                  <a:pt x="4184760" y="734454"/>
                </a:lnTo>
                <a:lnTo>
                  <a:pt x="4190623" y="721712"/>
                </a:lnTo>
                <a:lnTo>
                  <a:pt x="4218671" y="681294"/>
                </a:lnTo>
                <a:lnTo>
                  <a:pt x="4257273" y="652366"/>
                </a:lnTo>
                <a:lnTo>
                  <a:pt x="4282657" y="649365"/>
                </a:lnTo>
                <a:lnTo>
                  <a:pt x="4295218" y="650837"/>
                </a:lnTo>
                <a:lnTo>
                  <a:pt x="4307032" y="654231"/>
                </a:lnTo>
                <a:lnTo>
                  <a:pt x="4317607" y="659503"/>
                </a:lnTo>
                <a:lnTo>
                  <a:pt x="4326446" y="666609"/>
                </a:lnTo>
                <a:lnTo>
                  <a:pt x="4335421" y="676918"/>
                </a:lnTo>
                <a:lnTo>
                  <a:pt x="4343982" y="682440"/>
                </a:lnTo>
                <a:lnTo>
                  <a:pt x="4378807" y="655179"/>
                </a:lnTo>
                <a:lnTo>
                  <a:pt x="4384034" y="641920"/>
                </a:lnTo>
                <a:lnTo>
                  <a:pt x="4389167" y="629322"/>
                </a:lnTo>
                <a:lnTo>
                  <a:pt x="4415886" y="588373"/>
                </a:lnTo>
                <a:lnTo>
                  <a:pt x="4439101" y="573108"/>
                </a:lnTo>
                <a:lnTo>
                  <a:pt x="4448699" y="563549"/>
                </a:lnTo>
                <a:lnTo>
                  <a:pt x="4455433" y="552885"/>
                </a:lnTo>
                <a:lnTo>
                  <a:pt x="4460039" y="541474"/>
                </a:lnTo>
                <a:lnTo>
                  <a:pt x="4463254" y="529675"/>
                </a:lnTo>
                <a:lnTo>
                  <a:pt x="4466326" y="516973"/>
                </a:lnTo>
                <a:lnTo>
                  <a:pt x="4472436" y="508842"/>
                </a:lnTo>
                <a:lnTo>
                  <a:pt x="4486519" y="511279"/>
                </a:lnTo>
                <a:lnTo>
                  <a:pt x="4498954" y="510029"/>
                </a:lnTo>
                <a:lnTo>
                  <a:pt x="4510205" y="506555"/>
                </a:lnTo>
                <a:lnTo>
                  <a:pt x="4520732" y="502323"/>
                </a:lnTo>
                <a:lnTo>
                  <a:pt x="4531000" y="498796"/>
                </a:lnTo>
                <a:lnTo>
                  <a:pt x="4541470" y="497438"/>
                </a:lnTo>
                <a:lnTo>
                  <a:pt x="4556815" y="493944"/>
                </a:lnTo>
                <a:lnTo>
                  <a:pt x="4564740" y="484635"/>
                </a:lnTo>
                <a:lnTo>
                  <a:pt x="4561832" y="471746"/>
                </a:lnTo>
                <a:lnTo>
                  <a:pt x="4552038" y="464091"/>
                </a:lnTo>
                <a:lnTo>
                  <a:pt x="4536899" y="460230"/>
                </a:lnTo>
                <a:lnTo>
                  <a:pt x="4526241" y="459957"/>
                </a:lnTo>
                <a:lnTo>
                  <a:pt x="4512254" y="462343"/>
                </a:lnTo>
                <a:lnTo>
                  <a:pt x="4501869" y="459020"/>
                </a:lnTo>
                <a:lnTo>
                  <a:pt x="4493765" y="452245"/>
                </a:lnTo>
                <a:lnTo>
                  <a:pt x="4486619" y="444273"/>
                </a:lnTo>
                <a:lnTo>
                  <a:pt x="4479107" y="437361"/>
                </a:lnTo>
                <a:lnTo>
                  <a:pt x="4472248" y="432800"/>
                </a:lnTo>
                <a:lnTo>
                  <a:pt x="4478877" y="425460"/>
                </a:lnTo>
                <a:lnTo>
                  <a:pt x="4484706" y="422094"/>
                </a:lnTo>
                <a:lnTo>
                  <a:pt x="4494269" y="412823"/>
                </a:lnTo>
                <a:lnTo>
                  <a:pt x="4502174" y="402951"/>
                </a:lnTo>
                <a:lnTo>
                  <a:pt x="4513705" y="394266"/>
                </a:lnTo>
                <a:lnTo>
                  <a:pt x="4522005" y="384242"/>
                </a:lnTo>
                <a:lnTo>
                  <a:pt x="4527942" y="373286"/>
                </a:lnTo>
                <a:lnTo>
                  <a:pt x="4532386" y="361802"/>
                </a:lnTo>
                <a:lnTo>
                  <a:pt x="4536204" y="350198"/>
                </a:lnTo>
                <a:lnTo>
                  <a:pt x="4540267" y="338879"/>
                </a:lnTo>
                <a:lnTo>
                  <a:pt x="4569647" y="298416"/>
                </a:lnTo>
                <a:lnTo>
                  <a:pt x="4600017" y="269370"/>
                </a:lnTo>
                <a:lnTo>
                  <a:pt x="4631601" y="247034"/>
                </a:lnTo>
                <a:lnTo>
                  <a:pt x="4674408" y="223093"/>
                </a:lnTo>
                <a:lnTo>
                  <a:pt x="4685063" y="217495"/>
                </a:lnTo>
                <a:lnTo>
                  <a:pt x="4695649" y="211855"/>
                </a:lnTo>
                <a:lnTo>
                  <a:pt x="4729955" y="190049"/>
                </a:lnTo>
                <a:lnTo>
                  <a:pt x="4768460" y="158767"/>
                </a:lnTo>
                <a:lnTo>
                  <a:pt x="4777354" y="150789"/>
                </a:lnTo>
                <a:lnTo>
                  <a:pt x="4789779" y="141344"/>
                </a:lnTo>
                <a:lnTo>
                  <a:pt x="4801583" y="135797"/>
                </a:lnTo>
                <a:lnTo>
                  <a:pt x="4813095" y="133361"/>
                </a:lnTo>
                <a:lnTo>
                  <a:pt x="4824645" y="133248"/>
                </a:lnTo>
                <a:lnTo>
                  <a:pt x="4839988" y="135331"/>
                </a:lnTo>
                <a:lnTo>
                  <a:pt x="4853269" y="137219"/>
                </a:lnTo>
                <a:lnTo>
                  <a:pt x="4865084" y="138900"/>
                </a:lnTo>
                <a:lnTo>
                  <a:pt x="4876029" y="140363"/>
                </a:lnTo>
                <a:lnTo>
                  <a:pt x="4886827" y="141628"/>
                </a:lnTo>
                <a:lnTo>
                  <a:pt x="4890573" y="138529"/>
                </a:lnTo>
                <a:lnTo>
                  <a:pt x="4890840" y="130337"/>
                </a:lnTo>
                <a:lnTo>
                  <a:pt x="4883550" y="129029"/>
                </a:lnTo>
                <a:lnTo>
                  <a:pt x="4875778" y="127810"/>
                </a:lnTo>
                <a:lnTo>
                  <a:pt x="4868119" y="126235"/>
                </a:lnTo>
                <a:lnTo>
                  <a:pt x="4858631" y="128529"/>
                </a:lnTo>
                <a:lnTo>
                  <a:pt x="4850157" y="128370"/>
                </a:lnTo>
                <a:lnTo>
                  <a:pt x="4847019" y="114900"/>
                </a:lnTo>
                <a:lnTo>
                  <a:pt x="4849603" y="103182"/>
                </a:lnTo>
                <a:lnTo>
                  <a:pt x="4860297" y="91087"/>
                </a:lnTo>
                <a:lnTo>
                  <a:pt x="4863645" y="80475"/>
                </a:lnTo>
                <a:lnTo>
                  <a:pt x="4864255" y="70251"/>
                </a:lnTo>
                <a:lnTo>
                  <a:pt x="4867557" y="57250"/>
                </a:lnTo>
                <a:lnTo>
                  <a:pt x="4876235" y="47719"/>
                </a:lnTo>
                <a:lnTo>
                  <a:pt x="4890077" y="42924"/>
                </a:lnTo>
                <a:lnTo>
                  <a:pt x="4902819" y="37820"/>
                </a:lnTo>
                <a:lnTo>
                  <a:pt x="4914503" y="32216"/>
                </a:lnTo>
                <a:lnTo>
                  <a:pt x="4925173" y="25923"/>
                </a:lnTo>
                <a:lnTo>
                  <a:pt x="4934869" y="18751"/>
                </a:lnTo>
                <a:lnTo>
                  <a:pt x="4943635" y="10508"/>
                </a:lnTo>
                <a:lnTo>
                  <a:pt x="4955373" y="0"/>
                </a:lnTo>
                <a:lnTo>
                  <a:pt x="4962697" y="1075"/>
                </a:lnTo>
                <a:lnTo>
                  <a:pt x="4966548" y="15247"/>
                </a:lnTo>
                <a:lnTo>
                  <a:pt x="4971237" y="27594"/>
                </a:lnTo>
                <a:lnTo>
                  <a:pt x="4976441" y="38686"/>
                </a:lnTo>
                <a:lnTo>
                  <a:pt x="4981836" y="49096"/>
                </a:lnTo>
                <a:lnTo>
                  <a:pt x="4986496" y="62596"/>
                </a:lnTo>
                <a:lnTo>
                  <a:pt x="4986173" y="73998"/>
                </a:lnTo>
                <a:lnTo>
                  <a:pt x="4981537" y="83508"/>
                </a:lnTo>
                <a:lnTo>
                  <a:pt x="4992867" y="84741"/>
                </a:lnTo>
                <a:lnTo>
                  <a:pt x="5004152" y="88609"/>
                </a:lnTo>
                <a:lnTo>
                  <a:pt x="5015540" y="94103"/>
                </a:lnTo>
                <a:lnTo>
                  <a:pt x="5027179" y="100216"/>
                </a:lnTo>
                <a:lnTo>
                  <a:pt x="5039216" y="105941"/>
                </a:lnTo>
                <a:lnTo>
                  <a:pt x="5051802" y="110270"/>
                </a:lnTo>
                <a:lnTo>
                  <a:pt x="5067903" y="112494"/>
                </a:lnTo>
                <a:lnTo>
                  <a:pt x="5069122" y="119098"/>
                </a:lnTo>
                <a:lnTo>
                  <a:pt x="5066989" y="125372"/>
                </a:lnTo>
                <a:lnTo>
                  <a:pt x="5063045" y="137764"/>
                </a:lnTo>
                <a:lnTo>
                  <a:pt x="5058783" y="149956"/>
                </a:lnTo>
                <a:lnTo>
                  <a:pt x="5052912" y="161218"/>
                </a:lnTo>
                <a:lnTo>
                  <a:pt x="5044139" y="170822"/>
                </a:lnTo>
                <a:lnTo>
                  <a:pt x="5031332" y="179653"/>
                </a:lnTo>
                <a:lnTo>
                  <a:pt x="5022505" y="188174"/>
                </a:lnTo>
                <a:lnTo>
                  <a:pt x="5015920" y="196873"/>
                </a:lnTo>
                <a:lnTo>
                  <a:pt x="5010065" y="205629"/>
                </a:lnTo>
                <a:lnTo>
                  <a:pt x="5003896" y="213217"/>
                </a:lnTo>
                <a:lnTo>
                  <a:pt x="4996846" y="218010"/>
                </a:lnTo>
                <a:lnTo>
                  <a:pt x="4988349" y="218379"/>
                </a:lnTo>
                <a:lnTo>
                  <a:pt x="4977840" y="212697"/>
                </a:lnTo>
                <a:lnTo>
                  <a:pt x="4966832" y="207925"/>
                </a:lnTo>
                <a:lnTo>
                  <a:pt x="4941227" y="246937"/>
                </a:lnTo>
                <a:lnTo>
                  <a:pt x="4936613" y="260926"/>
                </a:lnTo>
                <a:lnTo>
                  <a:pt x="4930533" y="271450"/>
                </a:lnTo>
                <a:lnTo>
                  <a:pt x="4922983" y="278483"/>
                </a:lnTo>
                <a:lnTo>
                  <a:pt x="4913961" y="282000"/>
                </a:lnTo>
                <a:lnTo>
                  <a:pt x="4903461" y="281976"/>
                </a:lnTo>
                <a:lnTo>
                  <a:pt x="4891481" y="278384"/>
                </a:lnTo>
                <a:lnTo>
                  <a:pt x="4877213" y="272830"/>
                </a:lnTo>
                <a:lnTo>
                  <a:pt x="4872060" y="276651"/>
                </a:lnTo>
                <a:lnTo>
                  <a:pt x="4865211" y="286103"/>
                </a:lnTo>
                <a:lnTo>
                  <a:pt x="4865643" y="286738"/>
                </a:lnTo>
                <a:lnTo>
                  <a:pt x="4873492" y="291437"/>
                </a:lnTo>
                <a:lnTo>
                  <a:pt x="4882180" y="297559"/>
                </a:lnTo>
                <a:lnTo>
                  <a:pt x="4890777" y="301598"/>
                </a:lnTo>
                <a:lnTo>
                  <a:pt x="4901124" y="298828"/>
                </a:lnTo>
                <a:lnTo>
                  <a:pt x="4912253" y="295647"/>
                </a:lnTo>
                <a:lnTo>
                  <a:pt x="4920792" y="301130"/>
                </a:lnTo>
                <a:lnTo>
                  <a:pt x="4943368" y="333835"/>
                </a:lnTo>
                <a:lnTo>
                  <a:pt x="4957904" y="384183"/>
                </a:lnTo>
                <a:lnTo>
                  <a:pt x="4956176" y="397182"/>
                </a:lnTo>
                <a:lnTo>
                  <a:pt x="4951654" y="408126"/>
                </a:lnTo>
                <a:lnTo>
                  <a:pt x="4944622" y="417237"/>
                </a:lnTo>
                <a:lnTo>
                  <a:pt x="4935366" y="424736"/>
                </a:lnTo>
                <a:lnTo>
                  <a:pt x="4942417" y="425869"/>
                </a:lnTo>
                <a:lnTo>
                  <a:pt x="4951951" y="426860"/>
                </a:lnTo>
                <a:lnTo>
                  <a:pt x="4962539" y="423560"/>
                </a:lnTo>
                <a:lnTo>
                  <a:pt x="4972750" y="411822"/>
                </a:lnTo>
                <a:lnTo>
                  <a:pt x="4979892" y="405934"/>
                </a:lnTo>
                <a:lnTo>
                  <a:pt x="4990417" y="405358"/>
                </a:lnTo>
                <a:lnTo>
                  <a:pt x="5002694" y="408172"/>
                </a:lnTo>
                <a:lnTo>
                  <a:pt x="5015091" y="412453"/>
                </a:lnTo>
                <a:lnTo>
                  <a:pt x="5028753" y="418050"/>
                </a:lnTo>
                <a:lnTo>
                  <a:pt x="5037607" y="418743"/>
                </a:lnTo>
                <a:lnTo>
                  <a:pt x="5049592" y="413874"/>
                </a:lnTo>
                <a:lnTo>
                  <a:pt x="5061522" y="411905"/>
                </a:lnTo>
                <a:lnTo>
                  <a:pt x="5073362" y="411691"/>
                </a:lnTo>
                <a:lnTo>
                  <a:pt x="5085074" y="412089"/>
                </a:lnTo>
                <a:lnTo>
                  <a:pt x="5096624" y="411952"/>
                </a:lnTo>
                <a:lnTo>
                  <a:pt x="5111711" y="412836"/>
                </a:lnTo>
                <a:lnTo>
                  <a:pt x="5119858" y="420327"/>
                </a:lnTo>
                <a:lnTo>
                  <a:pt x="5125152" y="429872"/>
                </a:lnTo>
                <a:lnTo>
                  <a:pt x="5130442" y="441184"/>
                </a:lnTo>
                <a:lnTo>
                  <a:pt x="5126104" y="448361"/>
                </a:lnTo>
                <a:lnTo>
                  <a:pt x="5116388" y="457770"/>
                </a:lnTo>
                <a:lnTo>
                  <a:pt x="5108003" y="467338"/>
                </a:lnTo>
                <a:lnTo>
                  <a:pt x="5101079" y="477159"/>
                </a:lnTo>
                <a:lnTo>
                  <a:pt x="5095744" y="487326"/>
                </a:lnTo>
                <a:lnTo>
                  <a:pt x="5092130" y="497931"/>
                </a:lnTo>
                <a:lnTo>
                  <a:pt x="5090365" y="509067"/>
                </a:lnTo>
                <a:lnTo>
                  <a:pt x="5090580" y="520827"/>
                </a:lnTo>
                <a:lnTo>
                  <a:pt x="5092905" y="533303"/>
                </a:lnTo>
                <a:lnTo>
                  <a:pt x="5096504" y="546024"/>
                </a:lnTo>
                <a:lnTo>
                  <a:pt x="5098798" y="558585"/>
                </a:lnTo>
                <a:lnTo>
                  <a:pt x="5100107" y="570977"/>
                </a:lnTo>
                <a:lnTo>
                  <a:pt x="5100754" y="583193"/>
                </a:lnTo>
                <a:lnTo>
                  <a:pt x="5101059" y="595228"/>
                </a:lnTo>
                <a:lnTo>
                  <a:pt x="5101343" y="607072"/>
                </a:lnTo>
                <a:lnTo>
                  <a:pt x="5101928" y="618721"/>
                </a:lnTo>
                <a:lnTo>
                  <a:pt x="5114941" y="663564"/>
                </a:lnTo>
                <a:lnTo>
                  <a:pt x="5129066" y="683053"/>
                </a:lnTo>
                <a:lnTo>
                  <a:pt x="5134956" y="692463"/>
                </a:lnTo>
                <a:lnTo>
                  <a:pt x="5138738" y="702363"/>
                </a:lnTo>
                <a:lnTo>
                  <a:pt x="5139414" y="713288"/>
                </a:lnTo>
                <a:lnTo>
                  <a:pt x="5136801" y="723821"/>
                </a:lnTo>
                <a:lnTo>
                  <a:pt x="5141881" y="728050"/>
                </a:lnTo>
                <a:lnTo>
                  <a:pt x="5173095" y="756493"/>
                </a:lnTo>
                <a:lnTo>
                  <a:pt x="5175749" y="769790"/>
                </a:lnTo>
                <a:lnTo>
                  <a:pt x="5171776" y="769795"/>
                </a:lnTo>
                <a:lnTo>
                  <a:pt x="5167776" y="760600"/>
                </a:lnTo>
                <a:lnTo>
                  <a:pt x="5162759" y="752091"/>
                </a:lnTo>
                <a:lnTo>
                  <a:pt x="5155267" y="743387"/>
                </a:lnTo>
                <a:lnTo>
                  <a:pt x="5144819" y="742007"/>
                </a:lnTo>
                <a:lnTo>
                  <a:pt x="5138636" y="750775"/>
                </a:lnTo>
                <a:lnTo>
                  <a:pt x="5141571" y="760337"/>
                </a:lnTo>
                <a:lnTo>
                  <a:pt x="5145469" y="771695"/>
                </a:lnTo>
                <a:lnTo>
                  <a:pt x="5150366" y="782457"/>
                </a:lnTo>
                <a:lnTo>
                  <a:pt x="5154868" y="793127"/>
                </a:lnTo>
                <a:lnTo>
                  <a:pt x="5157582" y="804204"/>
                </a:lnTo>
                <a:lnTo>
                  <a:pt x="5157114" y="816190"/>
                </a:lnTo>
                <a:lnTo>
                  <a:pt x="5155560" y="829333"/>
                </a:lnTo>
                <a:lnTo>
                  <a:pt x="5159899" y="838592"/>
                </a:lnTo>
                <a:lnTo>
                  <a:pt x="5168937" y="842657"/>
                </a:lnTo>
                <a:lnTo>
                  <a:pt x="5185334" y="841247"/>
                </a:lnTo>
                <a:lnTo>
                  <a:pt x="5194161" y="845755"/>
                </a:lnTo>
                <a:lnTo>
                  <a:pt x="5181268" y="848538"/>
                </a:lnTo>
                <a:lnTo>
                  <a:pt x="5168946" y="848744"/>
                </a:lnTo>
                <a:lnTo>
                  <a:pt x="5158098" y="845005"/>
                </a:lnTo>
                <a:lnTo>
                  <a:pt x="5149630" y="835953"/>
                </a:lnTo>
                <a:lnTo>
                  <a:pt x="5141942" y="818548"/>
                </a:lnTo>
                <a:lnTo>
                  <a:pt x="5133425" y="813287"/>
                </a:lnTo>
                <a:lnTo>
                  <a:pt x="5096535" y="846073"/>
                </a:lnTo>
                <a:lnTo>
                  <a:pt x="5082840" y="882020"/>
                </a:lnTo>
                <a:lnTo>
                  <a:pt x="5081391" y="894406"/>
                </a:lnTo>
                <a:lnTo>
                  <a:pt x="5081644" y="906442"/>
                </a:lnTo>
                <a:lnTo>
                  <a:pt x="5083682" y="917801"/>
                </a:lnTo>
                <a:lnTo>
                  <a:pt x="5089428" y="929329"/>
                </a:lnTo>
                <a:lnTo>
                  <a:pt x="5092877" y="938259"/>
                </a:lnTo>
                <a:lnTo>
                  <a:pt x="5082350" y="943656"/>
                </a:lnTo>
                <a:lnTo>
                  <a:pt x="5074952" y="939571"/>
                </a:lnTo>
                <a:lnTo>
                  <a:pt x="5067738" y="933828"/>
                </a:lnTo>
                <a:lnTo>
                  <a:pt x="5064423" y="932291"/>
                </a:lnTo>
                <a:lnTo>
                  <a:pt x="5060232" y="929942"/>
                </a:lnTo>
                <a:lnTo>
                  <a:pt x="5059369" y="933269"/>
                </a:lnTo>
                <a:lnTo>
                  <a:pt x="5058480" y="935581"/>
                </a:lnTo>
                <a:lnTo>
                  <a:pt x="5058175" y="937994"/>
                </a:lnTo>
                <a:lnTo>
                  <a:pt x="5058662" y="946450"/>
                </a:lnTo>
                <a:lnTo>
                  <a:pt x="5061144" y="955086"/>
                </a:lnTo>
                <a:lnTo>
                  <a:pt x="5064287" y="963814"/>
                </a:lnTo>
                <a:lnTo>
                  <a:pt x="5066755" y="972547"/>
                </a:lnTo>
                <a:lnTo>
                  <a:pt x="5067211" y="981199"/>
                </a:lnTo>
                <a:lnTo>
                  <a:pt x="5064321" y="989685"/>
                </a:lnTo>
                <a:lnTo>
                  <a:pt x="5056748" y="997916"/>
                </a:lnTo>
                <a:lnTo>
                  <a:pt x="5046324" y="1005982"/>
                </a:lnTo>
                <a:lnTo>
                  <a:pt x="5040113" y="1015779"/>
                </a:lnTo>
                <a:lnTo>
                  <a:pt x="5038037" y="1026457"/>
                </a:lnTo>
                <a:lnTo>
                  <a:pt x="5040016" y="1037164"/>
                </a:lnTo>
                <a:lnTo>
                  <a:pt x="5045970" y="1047050"/>
                </a:lnTo>
                <a:lnTo>
                  <a:pt x="5055819" y="1055262"/>
                </a:lnTo>
                <a:lnTo>
                  <a:pt x="5066853" y="1063319"/>
                </a:lnTo>
                <a:lnTo>
                  <a:pt x="5075207" y="1072998"/>
                </a:lnTo>
                <a:lnTo>
                  <a:pt x="5081584" y="1083905"/>
                </a:lnTo>
                <a:lnTo>
                  <a:pt x="5086687" y="1095648"/>
                </a:lnTo>
                <a:lnTo>
                  <a:pt x="5091495" y="1108003"/>
                </a:lnTo>
                <a:lnTo>
                  <a:pt x="5096377" y="1119783"/>
                </a:lnTo>
                <a:lnTo>
                  <a:pt x="5101680" y="1130988"/>
                </a:lnTo>
                <a:lnTo>
                  <a:pt x="5110672" y="1144752"/>
                </a:lnTo>
                <a:lnTo>
                  <a:pt x="5118284" y="1151687"/>
                </a:lnTo>
                <a:lnTo>
                  <a:pt x="5125380" y="1152246"/>
                </a:lnTo>
                <a:lnTo>
                  <a:pt x="5132824" y="1146882"/>
                </a:lnTo>
                <a:lnTo>
                  <a:pt x="5143974" y="1133999"/>
                </a:lnTo>
                <a:lnTo>
                  <a:pt x="5153480" y="1127055"/>
                </a:lnTo>
                <a:lnTo>
                  <a:pt x="5170556" y="1130378"/>
                </a:lnTo>
                <a:lnTo>
                  <a:pt x="5176003" y="1139746"/>
                </a:lnTo>
                <a:lnTo>
                  <a:pt x="5180962" y="1156867"/>
                </a:lnTo>
                <a:lnTo>
                  <a:pt x="5190258" y="1166795"/>
                </a:lnTo>
                <a:lnTo>
                  <a:pt x="5202310" y="1171456"/>
                </a:lnTo>
                <a:lnTo>
                  <a:pt x="5215537" y="1172772"/>
                </a:lnTo>
                <a:lnTo>
                  <a:pt x="5231030" y="1173619"/>
                </a:lnTo>
                <a:lnTo>
                  <a:pt x="5243496" y="1176364"/>
                </a:lnTo>
                <a:lnTo>
                  <a:pt x="5253896" y="1180983"/>
                </a:lnTo>
                <a:lnTo>
                  <a:pt x="5264983" y="1190465"/>
                </a:lnTo>
                <a:lnTo>
                  <a:pt x="5270510" y="1199509"/>
                </a:lnTo>
                <a:lnTo>
                  <a:pt x="5270094" y="1207720"/>
                </a:lnTo>
                <a:lnTo>
                  <a:pt x="5263353" y="1214704"/>
                </a:lnTo>
                <a:lnTo>
                  <a:pt x="5249385" y="1223251"/>
                </a:lnTo>
                <a:lnTo>
                  <a:pt x="5244940" y="1232124"/>
                </a:lnTo>
                <a:lnTo>
                  <a:pt x="5269981" y="1274196"/>
                </a:lnTo>
                <a:lnTo>
                  <a:pt x="5307568" y="1292306"/>
                </a:lnTo>
                <a:lnTo>
                  <a:pt x="5319127" y="1297997"/>
                </a:lnTo>
                <a:lnTo>
                  <a:pt x="5326462" y="1304126"/>
                </a:lnTo>
                <a:lnTo>
                  <a:pt x="5329787" y="1311077"/>
                </a:lnTo>
                <a:lnTo>
                  <a:pt x="5329319" y="1319236"/>
                </a:lnTo>
                <a:lnTo>
                  <a:pt x="5325274" y="1328988"/>
                </a:lnTo>
                <a:lnTo>
                  <a:pt x="5317866" y="1340718"/>
                </a:lnTo>
                <a:lnTo>
                  <a:pt x="5313015" y="1350763"/>
                </a:lnTo>
                <a:lnTo>
                  <a:pt x="5310869" y="1363025"/>
                </a:lnTo>
                <a:lnTo>
                  <a:pt x="5311121" y="1376417"/>
                </a:lnTo>
                <a:lnTo>
                  <a:pt x="5313462" y="1389852"/>
                </a:lnTo>
                <a:lnTo>
                  <a:pt x="5334197" y="1422359"/>
                </a:lnTo>
                <a:lnTo>
                  <a:pt x="5338604" y="1423947"/>
                </a:lnTo>
                <a:lnTo>
                  <a:pt x="5342350" y="1426474"/>
                </a:lnTo>
                <a:lnTo>
                  <a:pt x="5351393" y="1432682"/>
                </a:lnTo>
                <a:lnTo>
                  <a:pt x="5358607" y="1439263"/>
                </a:lnTo>
                <a:lnTo>
                  <a:pt x="5362426" y="1447176"/>
                </a:lnTo>
                <a:lnTo>
                  <a:pt x="5361283" y="1457378"/>
                </a:lnTo>
                <a:lnTo>
                  <a:pt x="5354190" y="1470861"/>
                </a:lnTo>
                <a:lnTo>
                  <a:pt x="5350292" y="1483370"/>
                </a:lnTo>
                <a:lnTo>
                  <a:pt x="5360613" y="1524354"/>
                </a:lnTo>
                <a:lnTo>
                  <a:pt x="5370592" y="1535409"/>
                </a:lnTo>
                <a:lnTo>
                  <a:pt x="5378675" y="1546707"/>
                </a:lnTo>
                <a:lnTo>
                  <a:pt x="5394011" y="1581611"/>
                </a:lnTo>
                <a:lnTo>
                  <a:pt x="5402888" y="1628807"/>
                </a:lnTo>
                <a:lnTo>
                  <a:pt x="5404688" y="1640421"/>
                </a:lnTo>
                <a:lnTo>
                  <a:pt x="5406814" y="1651870"/>
                </a:lnTo>
                <a:lnTo>
                  <a:pt x="5407809" y="1667810"/>
                </a:lnTo>
                <a:lnTo>
                  <a:pt x="5401435" y="1671600"/>
                </a:lnTo>
                <a:lnTo>
                  <a:pt x="5388296" y="1669237"/>
                </a:lnTo>
                <a:lnTo>
                  <a:pt x="5375570" y="1666886"/>
                </a:lnTo>
                <a:lnTo>
                  <a:pt x="5364362" y="1662260"/>
                </a:lnTo>
                <a:lnTo>
                  <a:pt x="5354312" y="1651955"/>
                </a:lnTo>
                <a:lnTo>
                  <a:pt x="5344052" y="1642856"/>
                </a:lnTo>
                <a:lnTo>
                  <a:pt x="5312486" y="1620908"/>
                </a:lnTo>
                <a:lnTo>
                  <a:pt x="5280736" y="1603030"/>
                </a:lnTo>
                <a:lnTo>
                  <a:pt x="5270333" y="1597096"/>
                </a:lnTo>
                <a:lnTo>
                  <a:pt x="5237179" y="1577258"/>
                </a:lnTo>
                <a:lnTo>
                  <a:pt x="5204541" y="1557005"/>
                </a:lnTo>
                <a:lnTo>
                  <a:pt x="5172688" y="1535952"/>
                </a:lnTo>
                <a:lnTo>
                  <a:pt x="5131907" y="1505975"/>
                </a:lnTo>
                <a:lnTo>
                  <a:pt x="5093641" y="1472989"/>
                </a:lnTo>
                <a:lnTo>
                  <a:pt x="5067225" y="1444641"/>
                </a:lnTo>
                <a:lnTo>
                  <a:pt x="5047446" y="1411880"/>
                </a:lnTo>
                <a:lnTo>
                  <a:pt x="5039969" y="1382989"/>
                </a:lnTo>
                <a:lnTo>
                  <a:pt x="5036460" y="1368944"/>
                </a:lnTo>
                <a:lnTo>
                  <a:pt x="5031746" y="1357421"/>
                </a:lnTo>
                <a:lnTo>
                  <a:pt x="5024962" y="1348361"/>
                </a:lnTo>
                <a:lnTo>
                  <a:pt x="5015244" y="1341706"/>
                </a:lnTo>
                <a:lnTo>
                  <a:pt x="5006044" y="1333755"/>
                </a:lnTo>
                <a:lnTo>
                  <a:pt x="5007686" y="1323654"/>
                </a:lnTo>
                <a:lnTo>
                  <a:pt x="5014524" y="1311364"/>
                </a:lnTo>
                <a:lnTo>
                  <a:pt x="5019393" y="1299311"/>
                </a:lnTo>
                <a:lnTo>
                  <a:pt x="5022470" y="1287479"/>
                </a:lnTo>
                <a:lnTo>
                  <a:pt x="5023931" y="1275851"/>
                </a:lnTo>
                <a:lnTo>
                  <a:pt x="5023951" y="1264410"/>
                </a:lnTo>
                <a:lnTo>
                  <a:pt x="5022709" y="1253140"/>
                </a:lnTo>
                <a:lnTo>
                  <a:pt x="5008633" y="1209444"/>
                </a:lnTo>
                <a:lnTo>
                  <a:pt x="4997505" y="1186254"/>
                </a:lnTo>
                <a:lnTo>
                  <a:pt x="4992256" y="1174772"/>
                </a:lnTo>
                <a:lnTo>
                  <a:pt x="4988800" y="1163303"/>
                </a:lnTo>
                <a:lnTo>
                  <a:pt x="4987511" y="1149484"/>
                </a:lnTo>
                <a:lnTo>
                  <a:pt x="4986096" y="1136122"/>
                </a:lnTo>
                <a:lnTo>
                  <a:pt x="4979636" y="1098482"/>
                </a:lnTo>
                <a:lnTo>
                  <a:pt x="4966764" y="1063901"/>
                </a:lnTo>
                <a:lnTo>
                  <a:pt x="4961126" y="1050806"/>
                </a:lnTo>
                <a:lnTo>
                  <a:pt x="4958796" y="1038045"/>
                </a:lnTo>
                <a:lnTo>
                  <a:pt x="4959445" y="1026116"/>
                </a:lnTo>
                <a:lnTo>
                  <a:pt x="4962741" y="1015517"/>
                </a:lnTo>
                <a:lnTo>
                  <a:pt x="4967504" y="1001991"/>
                </a:lnTo>
                <a:lnTo>
                  <a:pt x="4967485" y="990714"/>
                </a:lnTo>
                <a:lnTo>
                  <a:pt x="4938678" y="955985"/>
                </a:lnTo>
                <a:lnTo>
                  <a:pt x="4927597" y="947248"/>
                </a:lnTo>
                <a:lnTo>
                  <a:pt x="4917171" y="938842"/>
                </a:lnTo>
                <a:lnTo>
                  <a:pt x="4890903" y="898723"/>
                </a:lnTo>
                <a:lnTo>
                  <a:pt x="4890332" y="883155"/>
                </a:lnTo>
                <a:lnTo>
                  <a:pt x="4886420" y="880285"/>
                </a:lnTo>
                <a:lnTo>
                  <a:pt x="4880781" y="882723"/>
                </a:lnTo>
                <a:lnTo>
                  <a:pt x="4873636" y="890321"/>
                </a:lnTo>
                <a:lnTo>
                  <a:pt x="4868751" y="903210"/>
                </a:lnTo>
                <a:lnTo>
                  <a:pt x="4867474" y="916571"/>
                </a:lnTo>
                <a:lnTo>
                  <a:pt x="4876069" y="927994"/>
                </a:lnTo>
                <a:lnTo>
                  <a:pt x="4883498" y="939028"/>
                </a:lnTo>
                <a:lnTo>
                  <a:pt x="4890900" y="948748"/>
                </a:lnTo>
                <a:lnTo>
                  <a:pt x="4899413" y="956232"/>
                </a:lnTo>
                <a:lnTo>
                  <a:pt x="4910177" y="960555"/>
                </a:lnTo>
                <a:lnTo>
                  <a:pt x="4904396" y="972708"/>
                </a:lnTo>
                <a:lnTo>
                  <a:pt x="4901130" y="984707"/>
                </a:lnTo>
                <a:lnTo>
                  <a:pt x="4900020" y="996547"/>
                </a:lnTo>
                <a:lnTo>
                  <a:pt x="4900704" y="1008223"/>
                </a:lnTo>
                <a:lnTo>
                  <a:pt x="4902823" y="1019732"/>
                </a:lnTo>
                <a:lnTo>
                  <a:pt x="4906017" y="1031070"/>
                </a:lnTo>
                <a:lnTo>
                  <a:pt x="4909925" y="1042232"/>
                </a:lnTo>
                <a:lnTo>
                  <a:pt x="4915608" y="1057130"/>
                </a:lnTo>
                <a:lnTo>
                  <a:pt x="4919585" y="1070195"/>
                </a:lnTo>
                <a:lnTo>
                  <a:pt x="4920713" y="1080987"/>
                </a:lnTo>
                <a:lnTo>
                  <a:pt x="4917852" y="1089065"/>
                </a:lnTo>
                <a:lnTo>
                  <a:pt x="4907304" y="1092835"/>
                </a:lnTo>
                <a:lnTo>
                  <a:pt x="4895176" y="1092842"/>
                </a:lnTo>
                <a:lnTo>
                  <a:pt x="4883143" y="1089042"/>
                </a:lnTo>
                <a:lnTo>
                  <a:pt x="4872878" y="1081391"/>
                </a:lnTo>
                <a:lnTo>
                  <a:pt x="4864783" y="1069359"/>
                </a:lnTo>
                <a:lnTo>
                  <a:pt x="4858614" y="1060120"/>
                </a:lnTo>
                <a:lnTo>
                  <a:pt x="4854746" y="1055139"/>
                </a:lnTo>
                <a:lnTo>
                  <a:pt x="4845628" y="1049779"/>
                </a:lnTo>
                <a:lnTo>
                  <a:pt x="4845158" y="1051875"/>
                </a:lnTo>
                <a:lnTo>
                  <a:pt x="4837784" y="1062458"/>
                </a:lnTo>
                <a:lnTo>
                  <a:pt x="4826418" y="1067489"/>
                </a:lnTo>
                <a:lnTo>
                  <a:pt x="4816369" y="1071588"/>
                </a:lnTo>
                <a:lnTo>
                  <a:pt x="4811066" y="1085716"/>
                </a:lnTo>
                <a:lnTo>
                  <a:pt x="4804738" y="1097323"/>
                </a:lnTo>
                <a:lnTo>
                  <a:pt x="4798065" y="1107382"/>
                </a:lnTo>
                <a:lnTo>
                  <a:pt x="4791728" y="1116864"/>
                </a:lnTo>
                <a:lnTo>
                  <a:pt x="4786142" y="1130064"/>
                </a:lnTo>
                <a:lnTo>
                  <a:pt x="4784118" y="1142248"/>
                </a:lnTo>
                <a:lnTo>
                  <a:pt x="4784860" y="1153603"/>
                </a:lnTo>
                <a:lnTo>
                  <a:pt x="4787575" y="1164316"/>
                </a:lnTo>
                <a:lnTo>
                  <a:pt x="4791465" y="1174573"/>
                </a:lnTo>
                <a:lnTo>
                  <a:pt x="4795736" y="1184560"/>
                </a:lnTo>
                <a:lnTo>
                  <a:pt x="4799591" y="1194465"/>
                </a:lnTo>
                <a:lnTo>
                  <a:pt x="4808821" y="1233821"/>
                </a:lnTo>
                <a:lnTo>
                  <a:pt x="4810407" y="1260668"/>
                </a:lnTo>
                <a:lnTo>
                  <a:pt x="4812727" y="1274228"/>
                </a:lnTo>
                <a:lnTo>
                  <a:pt x="4816395" y="1286308"/>
                </a:lnTo>
                <a:lnTo>
                  <a:pt x="4820772" y="1297366"/>
                </a:lnTo>
                <a:lnTo>
                  <a:pt x="4825218" y="1307859"/>
                </a:lnTo>
                <a:lnTo>
                  <a:pt x="4829095" y="1318245"/>
                </a:lnTo>
                <a:lnTo>
                  <a:pt x="4835819" y="1326567"/>
                </a:lnTo>
                <a:lnTo>
                  <a:pt x="4843755" y="1322973"/>
                </a:lnTo>
                <a:lnTo>
                  <a:pt x="4854367" y="1313848"/>
                </a:lnTo>
                <a:lnTo>
                  <a:pt x="4864900" y="1311030"/>
                </a:lnTo>
                <a:lnTo>
                  <a:pt x="4878113" y="1316861"/>
                </a:lnTo>
                <a:lnTo>
                  <a:pt x="4883152" y="1323473"/>
                </a:lnTo>
                <a:lnTo>
                  <a:pt x="4879032" y="1330729"/>
                </a:lnTo>
                <a:lnTo>
                  <a:pt x="4870556" y="1340632"/>
                </a:lnTo>
                <a:lnTo>
                  <a:pt x="4863564" y="1351376"/>
                </a:lnTo>
                <a:lnTo>
                  <a:pt x="4853866" y="1359411"/>
                </a:lnTo>
                <a:lnTo>
                  <a:pt x="4845374" y="1361996"/>
                </a:lnTo>
                <a:lnTo>
                  <a:pt x="4839811" y="1367584"/>
                </a:lnTo>
                <a:lnTo>
                  <a:pt x="4841170" y="1372702"/>
                </a:lnTo>
                <a:lnTo>
                  <a:pt x="4841704" y="1385497"/>
                </a:lnTo>
                <a:lnTo>
                  <a:pt x="4837225" y="1395891"/>
                </a:lnTo>
                <a:lnTo>
                  <a:pt x="4830021" y="1405030"/>
                </a:lnTo>
                <a:lnTo>
                  <a:pt x="4822381" y="1414059"/>
                </a:lnTo>
                <a:lnTo>
                  <a:pt x="4816594" y="1424123"/>
                </a:lnTo>
                <a:lnTo>
                  <a:pt x="4810312" y="1433557"/>
                </a:lnTo>
                <a:lnTo>
                  <a:pt x="4800799" y="1436197"/>
                </a:lnTo>
                <a:lnTo>
                  <a:pt x="4790519" y="1432733"/>
                </a:lnTo>
                <a:lnTo>
                  <a:pt x="4781937" y="1423854"/>
                </a:lnTo>
                <a:lnTo>
                  <a:pt x="4775145" y="1413288"/>
                </a:lnTo>
                <a:lnTo>
                  <a:pt x="4767520" y="1408032"/>
                </a:lnTo>
                <a:lnTo>
                  <a:pt x="4759790" y="1410324"/>
                </a:lnTo>
                <a:lnTo>
                  <a:pt x="4748875" y="1421994"/>
                </a:lnTo>
                <a:lnTo>
                  <a:pt x="4738141" y="1427472"/>
                </a:lnTo>
                <a:lnTo>
                  <a:pt x="4702528" y="1451221"/>
                </a:lnTo>
                <a:lnTo>
                  <a:pt x="4701762" y="1461297"/>
                </a:lnTo>
                <a:lnTo>
                  <a:pt x="4706186" y="1473696"/>
                </a:lnTo>
                <a:lnTo>
                  <a:pt x="4710734" y="1485907"/>
                </a:lnTo>
                <a:lnTo>
                  <a:pt x="4706446" y="1494417"/>
                </a:lnTo>
                <a:lnTo>
                  <a:pt x="4693279" y="1499925"/>
                </a:lnTo>
                <a:lnTo>
                  <a:pt x="4682673" y="1507318"/>
                </a:lnTo>
                <a:lnTo>
                  <a:pt x="4673235" y="1515085"/>
                </a:lnTo>
                <a:lnTo>
                  <a:pt x="4663576" y="1521719"/>
                </a:lnTo>
                <a:lnTo>
                  <a:pt x="4651974" y="1528041"/>
                </a:lnTo>
                <a:lnTo>
                  <a:pt x="4643102" y="1534926"/>
                </a:lnTo>
                <a:lnTo>
                  <a:pt x="4638207" y="1544362"/>
                </a:lnTo>
                <a:lnTo>
                  <a:pt x="4638532" y="1558340"/>
                </a:lnTo>
                <a:lnTo>
                  <a:pt x="4635543" y="1567800"/>
                </a:lnTo>
                <a:lnTo>
                  <a:pt x="4625526" y="1566458"/>
                </a:lnTo>
                <a:lnTo>
                  <a:pt x="4615332" y="1558509"/>
                </a:lnTo>
                <a:lnTo>
                  <a:pt x="4606887" y="1558922"/>
                </a:lnTo>
                <a:lnTo>
                  <a:pt x="4597354" y="1568551"/>
                </a:lnTo>
                <a:lnTo>
                  <a:pt x="4587897" y="1577823"/>
                </a:lnTo>
                <a:lnTo>
                  <a:pt x="4578617" y="1586885"/>
                </a:lnTo>
                <a:lnTo>
                  <a:pt x="4569613" y="1595883"/>
                </a:lnTo>
                <a:lnTo>
                  <a:pt x="4538377" y="1634159"/>
                </a:lnTo>
                <a:lnTo>
                  <a:pt x="4525415" y="1668954"/>
                </a:lnTo>
                <a:lnTo>
                  <a:pt x="4525992" y="1680454"/>
                </a:lnTo>
                <a:lnTo>
                  <a:pt x="4531058" y="1696180"/>
                </a:lnTo>
                <a:lnTo>
                  <a:pt x="4532618" y="1705982"/>
                </a:lnTo>
                <a:lnTo>
                  <a:pt x="4530051" y="1719594"/>
                </a:lnTo>
                <a:lnTo>
                  <a:pt x="4532054" y="1730887"/>
                </a:lnTo>
                <a:lnTo>
                  <a:pt x="4537258" y="1740600"/>
                </a:lnTo>
                <a:lnTo>
                  <a:pt x="4544294" y="1749467"/>
                </a:lnTo>
                <a:lnTo>
                  <a:pt x="4536016" y="1746602"/>
                </a:lnTo>
                <a:lnTo>
                  <a:pt x="4525159" y="1747595"/>
                </a:lnTo>
                <a:lnTo>
                  <a:pt x="4521565" y="1757058"/>
                </a:lnTo>
                <a:lnTo>
                  <a:pt x="4526365" y="1766538"/>
                </a:lnTo>
                <a:lnTo>
                  <a:pt x="4532156" y="1779304"/>
                </a:lnTo>
                <a:lnTo>
                  <a:pt x="4533606" y="1790843"/>
                </a:lnTo>
                <a:lnTo>
                  <a:pt x="4531233" y="1801568"/>
                </a:lnTo>
                <a:lnTo>
                  <a:pt x="4525554" y="1811893"/>
                </a:lnTo>
                <a:lnTo>
                  <a:pt x="4519082" y="1821531"/>
                </a:lnTo>
                <a:lnTo>
                  <a:pt x="4517992" y="1831314"/>
                </a:lnTo>
                <a:lnTo>
                  <a:pt x="4528117" y="1836074"/>
                </a:lnTo>
                <a:lnTo>
                  <a:pt x="4536903" y="1831755"/>
                </a:lnTo>
                <a:lnTo>
                  <a:pt x="4548521" y="1825926"/>
                </a:lnTo>
                <a:lnTo>
                  <a:pt x="4557004" y="1830058"/>
                </a:lnTo>
                <a:lnTo>
                  <a:pt x="4566469" y="1841117"/>
                </a:lnTo>
                <a:lnTo>
                  <a:pt x="4576405" y="1849057"/>
                </a:lnTo>
                <a:lnTo>
                  <a:pt x="4586817" y="1854025"/>
                </a:lnTo>
                <a:lnTo>
                  <a:pt x="4597708" y="1856170"/>
                </a:lnTo>
                <a:lnTo>
                  <a:pt x="4609081" y="1855640"/>
                </a:lnTo>
                <a:lnTo>
                  <a:pt x="4620940" y="1852582"/>
                </a:lnTo>
                <a:lnTo>
                  <a:pt x="4635618" y="1848445"/>
                </a:lnTo>
                <a:lnTo>
                  <a:pt x="4640176" y="1854929"/>
                </a:lnTo>
                <a:lnTo>
                  <a:pt x="4628665" y="1857987"/>
                </a:lnTo>
                <a:lnTo>
                  <a:pt x="4617094" y="1861017"/>
                </a:lnTo>
                <a:lnTo>
                  <a:pt x="4605593" y="1863226"/>
                </a:lnTo>
                <a:lnTo>
                  <a:pt x="4594293" y="1863821"/>
                </a:lnTo>
                <a:lnTo>
                  <a:pt x="4583323" y="1862008"/>
                </a:lnTo>
                <a:lnTo>
                  <a:pt x="4572811" y="1856995"/>
                </a:lnTo>
                <a:lnTo>
                  <a:pt x="4559998" y="1846595"/>
                </a:lnTo>
                <a:lnTo>
                  <a:pt x="4548777" y="1841887"/>
                </a:lnTo>
                <a:lnTo>
                  <a:pt x="4510163" y="1855099"/>
                </a:lnTo>
                <a:lnTo>
                  <a:pt x="4508582" y="1866330"/>
                </a:lnTo>
                <a:lnTo>
                  <a:pt x="4509698" y="1877524"/>
                </a:lnTo>
                <a:lnTo>
                  <a:pt x="4510174" y="1890313"/>
                </a:lnTo>
                <a:lnTo>
                  <a:pt x="4510609" y="1903066"/>
                </a:lnTo>
                <a:lnTo>
                  <a:pt x="4510877" y="1915773"/>
                </a:lnTo>
                <a:lnTo>
                  <a:pt x="4510856" y="1928424"/>
                </a:lnTo>
                <a:lnTo>
                  <a:pt x="4505381" y="1978252"/>
                </a:lnTo>
                <a:lnTo>
                  <a:pt x="4497670" y="2002556"/>
                </a:lnTo>
                <a:lnTo>
                  <a:pt x="4492353" y="2018260"/>
                </a:lnTo>
                <a:lnTo>
                  <a:pt x="4492517" y="2027636"/>
                </a:lnTo>
                <a:lnTo>
                  <a:pt x="4493408" y="2040899"/>
                </a:lnTo>
                <a:lnTo>
                  <a:pt x="4489686" y="2051930"/>
                </a:lnTo>
                <a:lnTo>
                  <a:pt x="4480738" y="2063677"/>
                </a:lnTo>
                <a:lnTo>
                  <a:pt x="4474470" y="2074086"/>
                </a:lnTo>
                <a:lnTo>
                  <a:pt x="4472115" y="2083404"/>
                </a:lnTo>
                <a:lnTo>
                  <a:pt x="4474907" y="2091877"/>
                </a:lnTo>
                <a:lnTo>
                  <a:pt x="4485465" y="2097905"/>
                </a:lnTo>
                <a:lnTo>
                  <a:pt x="4497406" y="2097449"/>
                </a:lnTo>
                <a:lnTo>
                  <a:pt x="4507718" y="2092942"/>
                </a:lnTo>
                <a:lnTo>
                  <a:pt x="4520095" y="2084740"/>
                </a:lnTo>
                <a:lnTo>
                  <a:pt x="4530718" y="2081093"/>
                </a:lnTo>
                <a:lnTo>
                  <a:pt x="4567061" y="2109256"/>
                </a:lnTo>
                <a:lnTo>
                  <a:pt x="4570584" y="2118433"/>
                </a:lnTo>
                <a:lnTo>
                  <a:pt x="4578344" y="2113226"/>
                </a:lnTo>
                <a:lnTo>
                  <a:pt x="4575397" y="2106191"/>
                </a:lnTo>
                <a:lnTo>
                  <a:pt x="4571384" y="2099053"/>
                </a:lnTo>
                <a:lnTo>
                  <a:pt x="4569517" y="2091408"/>
                </a:lnTo>
                <a:lnTo>
                  <a:pt x="4567866" y="2084639"/>
                </a:lnTo>
                <a:lnTo>
                  <a:pt x="4572070" y="2079000"/>
                </a:lnTo>
                <a:lnTo>
                  <a:pt x="4578039" y="2075558"/>
                </a:lnTo>
                <a:lnTo>
                  <a:pt x="4582077" y="2073221"/>
                </a:lnTo>
                <a:lnTo>
                  <a:pt x="4588554" y="2070681"/>
                </a:lnTo>
                <a:lnTo>
                  <a:pt x="4589901" y="2076219"/>
                </a:lnTo>
                <a:lnTo>
                  <a:pt x="4594804" y="2085458"/>
                </a:lnTo>
                <a:lnTo>
                  <a:pt x="4602302" y="2093533"/>
                </a:lnTo>
                <a:lnTo>
                  <a:pt x="4609181" y="2101995"/>
                </a:lnTo>
                <a:lnTo>
                  <a:pt x="4612228" y="2112400"/>
                </a:lnTo>
                <a:lnTo>
                  <a:pt x="4621473" y="2104691"/>
                </a:lnTo>
                <a:lnTo>
                  <a:pt x="4626467" y="2093708"/>
                </a:lnTo>
                <a:lnTo>
                  <a:pt x="4628411" y="2080503"/>
                </a:lnTo>
                <a:lnTo>
                  <a:pt x="4628506" y="2066128"/>
                </a:lnTo>
                <a:lnTo>
                  <a:pt x="4628944" y="2049605"/>
                </a:lnTo>
                <a:lnTo>
                  <a:pt x="4668217" y="2024942"/>
                </a:lnTo>
                <a:lnTo>
                  <a:pt x="4679226" y="2024023"/>
                </a:lnTo>
                <a:lnTo>
                  <a:pt x="4690100" y="2024731"/>
                </a:lnTo>
                <a:lnTo>
                  <a:pt x="4700862" y="2026692"/>
                </a:lnTo>
                <a:lnTo>
                  <a:pt x="4711537" y="2029533"/>
                </a:lnTo>
                <a:lnTo>
                  <a:pt x="4722148" y="2032880"/>
                </a:lnTo>
                <a:lnTo>
                  <a:pt x="4732719" y="2036359"/>
                </a:lnTo>
                <a:lnTo>
                  <a:pt x="4743275" y="2039595"/>
                </a:lnTo>
                <a:lnTo>
                  <a:pt x="4753838" y="2042215"/>
                </a:lnTo>
                <a:lnTo>
                  <a:pt x="4764432" y="2043844"/>
                </a:lnTo>
                <a:lnTo>
                  <a:pt x="4771206" y="2044367"/>
                </a:lnTo>
                <a:lnTo>
                  <a:pt x="4771777" y="2053536"/>
                </a:lnTo>
                <a:lnTo>
                  <a:pt x="4775117" y="2056864"/>
                </a:lnTo>
                <a:lnTo>
                  <a:pt x="4782664" y="2066920"/>
                </a:lnTo>
                <a:lnTo>
                  <a:pt x="4789407" y="2078087"/>
                </a:lnTo>
                <a:lnTo>
                  <a:pt x="4797833" y="2087756"/>
                </a:lnTo>
                <a:lnTo>
                  <a:pt x="4810424" y="2093321"/>
                </a:lnTo>
                <a:lnTo>
                  <a:pt x="4808774" y="2079910"/>
                </a:lnTo>
                <a:lnTo>
                  <a:pt x="4805997" y="2067077"/>
                </a:lnTo>
                <a:lnTo>
                  <a:pt x="4801641" y="2055047"/>
                </a:lnTo>
                <a:lnTo>
                  <a:pt x="4795255" y="2044049"/>
                </a:lnTo>
                <a:lnTo>
                  <a:pt x="4786390" y="2034309"/>
                </a:lnTo>
                <a:lnTo>
                  <a:pt x="4774479" y="2024269"/>
                </a:lnTo>
                <a:lnTo>
                  <a:pt x="4768994" y="2014705"/>
                </a:lnTo>
                <a:lnTo>
                  <a:pt x="4769701" y="2005577"/>
                </a:lnTo>
                <a:lnTo>
                  <a:pt x="4778511" y="1992001"/>
                </a:lnTo>
                <a:lnTo>
                  <a:pt x="4783065" y="1980988"/>
                </a:lnTo>
                <a:lnTo>
                  <a:pt x="4783347" y="1971883"/>
                </a:lnTo>
                <a:lnTo>
                  <a:pt x="4779341" y="1964031"/>
                </a:lnTo>
                <a:lnTo>
                  <a:pt x="4771034" y="1956775"/>
                </a:lnTo>
                <a:lnTo>
                  <a:pt x="4756957" y="1949832"/>
                </a:lnTo>
                <a:lnTo>
                  <a:pt x="4746356" y="1944160"/>
                </a:lnTo>
                <a:lnTo>
                  <a:pt x="4742216" y="1936864"/>
                </a:lnTo>
                <a:lnTo>
                  <a:pt x="4748008" y="1924772"/>
                </a:lnTo>
                <a:lnTo>
                  <a:pt x="4758168" y="1916032"/>
                </a:lnTo>
                <a:lnTo>
                  <a:pt x="4775171" y="1911120"/>
                </a:lnTo>
                <a:lnTo>
                  <a:pt x="4781713" y="1903413"/>
                </a:lnTo>
                <a:lnTo>
                  <a:pt x="4780674" y="1893115"/>
                </a:lnTo>
                <a:lnTo>
                  <a:pt x="4781184" y="1879021"/>
                </a:lnTo>
                <a:lnTo>
                  <a:pt x="4782785" y="1867671"/>
                </a:lnTo>
                <a:lnTo>
                  <a:pt x="4789360" y="1858216"/>
                </a:lnTo>
                <a:lnTo>
                  <a:pt x="4793069" y="1847443"/>
                </a:lnTo>
                <a:lnTo>
                  <a:pt x="4795930" y="1836376"/>
                </a:lnTo>
                <a:lnTo>
                  <a:pt x="4799959" y="1826037"/>
                </a:lnTo>
                <a:lnTo>
                  <a:pt x="4807173" y="1817453"/>
                </a:lnTo>
                <a:lnTo>
                  <a:pt x="4803524" y="1829011"/>
                </a:lnTo>
                <a:lnTo>
                  <a:pt x="4800367" y="1840980"/>
                </a:lnTo>
                <a:lnTo>
                  <a:pt x="4792995" y="1878644"/>
                </a:lnTo>
                <a:lnTo>
                  <a:pt x="4788979" y="1908909"/>
                </a:lnTo>
                <a:lnTo>
                  <a:pt x="4791199" y="1918917"/>
                </a:lnTo>
                <a:lnTo>
                  <a:pt x="4800771" y="1925343"/>
                </a:lnTo>
                <a:lnTo>
                  <a:pt x="4808607" y="1925266"/>
                </a:lnTo>
                <a:lnTo>
                  <a:pt x="4809928" y="1919793"/>
                </a:lnTo>
                <a:lnTo>
                  <a:pt x="4815486" y="1906087"/>
                </a:lnTo>
                <a:lnTo>
                  <a:pt x="4823177" y="1899412"/>
                </a:lnTo>
                <a:lnTo>
                  <a:pt x="4832402" y="1897785"/>
                </a:lnTo>
                <a:lnTo>
                  <a:pt x="4842560" y="1899222"/>
                </a:lnTo>
                <a:lnTo>
                  <a:pt x="4853052" y="1901743"/>
                </a:lnTo>
              </a:path>
            </a:pathLst>
          </a:custGeom>
          <a:ln w="15608">
            <a:solidFill>
              <a:srgbClr val="696A6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73092" y="4858833"/>
            <a:ext cx="156210" cy="77470"/>
          </a:xfrm>
          <a:custGeom>
            <a:avLst/>
            <a:gdLst/>
            <a:ahLst/>
            <a:cxnLst/>
            <a:rect l="l" t="t" r="r" b="b"/>
            <a:pathLst>
              <a:path w="156210" h="77470">
                <a:moveTo>
                  <a:pt x="0" y="42750"/>
                </a:moveTo>
                <a:lnTo>
                  <a:pt x="37772" y="71487"/>
                </a:lnTo>
                <a:lnTo>
                  <a:pt x="72556" y="77037"/>
                </a:lnTo>
                <a:lnTo>
                  <a:pt x="84432" y="75923"/>
                </a:lnTo>
                <a:lnTo>
                  <a:pt x="128617" y="57063"/>
                </a:lnTo>
                <a:lnTo>
                  <a:pt x="153075" y="27293"/>
                </a:lnTo>
                <a:lnTo>
                  <a:pt x="155680" y="16257"/>
                </a:lnTo>
                <a:lnTo>
                  <a:pt x="152798" y="6630"/>
                </a:lnTo>
                <a:lnTo>
                  <a:pt x="141063" y="189"/>
                </a:lnTo>
                <a:lnTo>
                  <a:pt x="130089" y="0"/>
                </a:lnTo>
                <a:lnTo>
                  <a:pt x="120321" y="4072"/>
                </a:lnTo>
                <a:lnTo>
                  <a:pt x="111727" y="11855"/>
                </a:lnTo>
                <a:lnTo>
                  <a:pt x="103546" y="19865"/>
                </a:lnTo>
                <a:lnTo>
                  <a:pt x="95633" y="27775"/>
                </a:lnTo>
                <a:lnTo>
                  <a:pt x="87844" y="35259"/>
                </a:lnTo>
                <a:lnTo>
                  <a:pt x="45712" y="54864"/>
                </a:lnTo>
                <a:lnTo>
                  <a:pt x="35640" y="52938"/>
                </a:lnTo>
                <a:lnTo>
                  <a:pt x="24682" y="48301"/>
                </a:lnTo>
                <a:lnTo>
                  <a:pt x="10678" y="42437"/>
                </a:lnTo>
                <a:lnTo>
                  <a:pt x="1054" y="42676"/>
                </a:lnTo>
              </a:path>
            </a:pathLst>
          </a:custGeom>
          <a:ln w="15608">
            <a:solidFill>
              <a:srgbClr val="696A6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65027" y="3540594"/>
            <a:ext cx="57150" cy="105410"/>
          </a:xfrm>
          <a:custGeom>
            <a:avLst/>
            <a:gdLst/>
            <a:ahLst/>
            <a:cxnLst/>
            <a:rect l="l" t="t" r="r" b="b"/>
            <a:pathLst>
              <a:path w="57150" h="105410">
                <a:moveTo>
                  <a:pt x="51489" y="0"/>
                </a:moveTo>
                <a:lnTo>
                  <a:pt x="11097" y="19939"/>
                </a:lnTo>
                <a:lnTo>
                  <a:pt x="0" y="44890"/>
                </a:lnTo>
                <a:lnTo>
                  <a:pt x="1440" y="56863"/>
                </a:lnTo>
                <a:lnTo>
                  <a:pt x="7370" y="69072"/>
                </a:lnTo>
                <a:lnTo>
                  <a:pt x="14672" y="79489"/>
                </a:lnTo>
                <a:lnTo>
                  <a:pt x="21657" y="90068"/>
                </a:lnTo>
                <a:lnTo>
                  <a:pt x="25442" y="96113"/>
                </a:lnTo>
                <a:lnTo>
                  <a:pt x="27055" y="105054"/>
                </a:lnTo>
                <a:lnTo>
                  <a:pt x="46257" y="105054"/>
                </a:lnTo>
                <a:lnTo>
                  <a:pt x="47222" y="94945"/>
                </a:lnTo>
                <a:lnTo>
                  <a:pt x="51947" y="81559"/>
                </a:lnTo>
                <a:lnTo>
                  <a:pt x="53026" y="75209"/>
                </a:lnTo>
                <a:lnTo>
                  <a:pt x="53763" y="72250"/>
                </a:lnTo>
                <a:lnTo>
                  <a:pt x="54607" y="67401"/>
                </a:lnTo>
                <a:lnTo>
                  <a:pt x="56312" y="54096"/>
                </a:lnTo>
                <a:lnTo>
                  <a:pt x="56963" y="41488"/>
                </a:lnTo>
                <a:lnTo>
                  <a:pt x="56557" y="29354"/>
                </a:lnTo>
                <a:lnTo>
                  <a:pt x="55096" y="17475"/>
                </a:lnTo>
                <a:lnTo>
                  <a:pt x="53890" y="10248"/>
                </a:lnTo>
                <a:lnTo>
                  <a:pt x="514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65027" y="3540594"/>
            <a:ext cx="57150" cy="105410"/>
          </a:xfrm>
          <a:custGeom>
            <a:avLst/>
            <a:gdLst/>
            <a:ahLst/>
            <a:cxnLst/>
            <a:rect l="l" t="t" r="r" b="b"/>
            <a:pathLst>
              <a:path w="57150" h="105410">
                <a:moveTo>
                  <a:pt x="53763" y="72250"/>
                </a:moveTo>
                <a:lnTo>
                  <a:pt x="53026" y="75209"/>
                </a:lnTo>
                <a:lnTo>
                  <a:pt x="51947" y="81559"/>
                </a:lnTo>
                <a:lnTo>
                  <a:pt x="49838" y="87528"/>
                </a:lnTo>
                <a:lnTo>
                  <a:pt x="47222" y="94945"/>
                </a:lnTo>
                <a:lnTo>
                  <a:pt x="46257" y="105054"/>
                </a:lnTo>
                <a:lnTo>
                  <a:pt x="35691" y="105079"/>
                </a:lnTo>
                <a:lnTo>
                  <a:pt x="27055" y="105054"/>
                </a:lnTo>
                <a:lnTo>
                  <a:pt x="25442" y="96113"/>
                </a:lnTo>
                <a:lnTo>
                  <a:pt x="21657" y="90068"/>
                </a:lnTo>
                <a:lnTo>
                  <a:pt x="14672" y="79489"/>
                </a:lnTo>
                <a:lnTo>
                  <a:pt x="7370" y="69072"/>
                </a:lnTo>
                <a:lnTo>
                  <a:pt x="1440" y="56863"/>
                </a:lnTo>
                <a:lnTo>
                  <a:pt x="11097" y="19939"/>
                </a:lnTo>
                <a:lnTo>
                  <a:pt x="51489" y="0"/>
                </a:lnTo>
                <a:lnTo>
                  <a:pt x="53890" y="10248"/>
                </a:lnTo>
                <a:lnTo>
                  <a:pt x="55096" y="17475"/>
                </a:lnTo>
                <a:lnTo>
                  <a:pt x="56557" y="29354"/>
                </a:lnTo>
                <a:lnTo>
                  <a:pt x="56963" y="41488"/>
                </a:lnTo>
                <a:lnTo>
                  <a:pt x="56312" y="54096"/>
                </a:lnTo>
                <a:lnTo>
                  <a:pt x="54607" y="67401"/>
                </a:lnTo>
                <a:lnTo>
                  <a:pt x="53763" y="72250"/>
                </a:lnTo>
                <a:close/>
              </a:path>
            </a:pathLst>
          </a:custGeom>
          <a:ln w="21996">
            <a:solidFill>
              <a:srgbClr val="BFBFB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06839" y="4198251"/>
            <a:ext cx="4926965" cy="2204085"/>
          </a:xfrm>
          <a:custGeom>
            <a:avLst/>
            <a:gdLst/>
            <a:ahLst/>
            <a:cxnLst/>
            <a:rect l="l" t="t" r="r" b="b"/>
            <a:pathLst>
              <a:path w="4926965" h="2204085">
                <a:moveTo>
                  <a:pt x="4926545" y="2203678"/>
                </a:moveTo>
                <a:lnTo>
                  <a:pt x="0" y="2203678"/>
                </a:lnTo>
                <a:lnTo>
                  <a:pt x="0" y="0"/>
                </a:lnTo>
                <a:lnTo>
                  <a:pt x="4926545" y="0"/>
                </a:lnTo>
                <a:lnTo>
                  <a:pt x="4926545" y="2203678"/>
                </a:lnTo>
                <a:close/>
              </a:path>
            </a:pathLst>
          </a:custGeom>
          <a:solidFill>
            <a:srgbClr val="91939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20327" y="4111726"/>
            <a:ext cx="4926965" cy="2204085"/>
          </a:xfrm>
          <a:custGeom>
            <a:avLst/>
            <a:gdLst/>
            <a:ahLst/>
            <a:cxnLst/>
            <a:rect l="l" t="t" r="r" b="b"/>
            <a:pathLst>
              <a:path w="4926965" h="2204085">
                <a:moveTo>
                  <a:pt x="4926545" y="2203678"/>
                </a:moveTo>
                <a:lnTo>
                  <a:pt x="0" y="2203678"/>
                </a:lnTo>
                <a:lnTo>
                  <a:pt x="0" y="0"/>
                </a:lnTo>
                <a:lnTo>
                  <a:pt x="4926545" y="0"/>
                </a:lnTo>
                <a:lnTo>
                  <a:pt x="4926545" y="22036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20323" y="4111726"/>
            <a:ext cx="4926965" cy="2204085"/>
          </a:xfrm>
          <a:custGeom>
            <a:avLst/>
            <a:gdLst/>
            <a:ahLst/>
            <a:cxnLst/>
            <a:rect l="l" t="t" r="r" b="b"/>
            <a:pathLst>
              <a:path w="4926965" h="2204085">
                <a:moveTo>
                  <a:pt x="4926545" y="2203678"/>
                </a:moveTo>
                <a:lnTo>
                  <a:pt x="0" y="2203678"/>
                </a:lnTo>
                <a:lnTo>
                  <a:pt x="0" y="0"/>
                </a:lnTo>
                <a:lnTo>
                  <a:pt x="4926545" y="0"/>
                </a:lnTo>
                <a:lnTo>
                  <a:pt x="4926545" y="2203678"/>
                </a:lnTo>
                <a:close/>
              </a:path>
            </a:pathLst>
          </a:custGeom>
          <a:ln w="12357">
            <a:solidFill>
              <a:srgbClr val="696A6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12618" y="4215561"/>
            <a:ext cx="4742180" cy="1996439"/>
          </a:xfrm>
          <a:custGeom>
            <a:avLst/>
            <a:gdLst/>
            <a:ahLst/>
            <a:cxnLst/>
            <a:rect l="l" t="t" r="r" b="b"/>
            <a:pathLst>
              <a:path w="4742180" h="1996439">
                <a:moveTo>
                  <a:pt x="4741951" y="1995995"/>
                </a:moveTo>
                <a:lnTo>
                  <a:pt x="0" y="1995995"/>
                </a:lnTo>
                <a:lnTo>
                  <a:pt x="0" y="0"/>
                </a:lnTo>
                <a:lnTo>
                  <a:pt x="4741951" y="0"/>
                </a:lnTo>
                <a:lnTo>
                  <a:pt x="4741951" y="19959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12622" y="4215565"/>
            <a:ext cx="4742180" cy="1996439"/>
          </a:xfrm>
          <a:custGeom>
            <a:avLst/>
            <a:gdLst/>
            <a:ahLst/>
            <a:cxnLst/>
            <a:rect l="l" t="t" r="r" b="b"/>
            <a:pathLst>
              <a:path w="4742180" h="1996439">
                <a:moveTo>
                  <a:pt x="4741951" y="1995995"/>
                </a:moveTo>
                <a:lnTo>
                  <a:pt x="0" y="1995995"/>
                </a:lnTo>
                <a:lnTo>
                  <a:pt x="0" y="0"/>
                </a:lnTo>
                <a:lnTo>
                  <a:pt x="4741951" y="0"/>
                </a:lnTo>
                <a:lnTo>
                  <a:pt x="4741951" y="1995995"/>
                </a:lnTo>
                <a:close/>
              </a:path>
            </a:pathLst>
          </a:custGeom>
          <a:ln w="12357">
            <a:solidFill>
              <a:srgbClr val="696A6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227698" y="5969266"/>
            <a:ext cx="177165" cy="242570"/>
          </a:xfrm>
          <a:custGeom>
            <a:avLst/>
            <a:gdLst/>
            <a:ahLst/>
            <a:cxnLst/>
            <a:rect l="l" t="t" r="r" b="b"/>
            <a:pathLst>
              <a:path w="177165" h="242570">
                <a:moveTo>
                  <a:pt x="0" y="242290"/>
                </a:moveTo>
                <a:lnTo>
                  <a:pt x="176923" y="242290"/>
                </a:lnTo>
                <a:lnTo>
                  <a:pt x="176923" y="0"/>
                </a:lnTo>
                <a:lnTo>
                  <a:pt x="0" y="0"/>
                </a:lnTo>
                <a:lnTo>
                  <a:pt x="0" y="2422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227702" y="5969270"/>
            <a:ext cx="727075" cy="242570"/>
          </a:xfrm>
          <a:custGeom>
            <a:avLst/>
            <a:gdLst/>
            <a:ahLst/>
            <a:cxnLst/>
            <a:rect l="l" t="t" r="r" b="b"/>
            <a:pathLst>
              <a:path w="727075" h="242570">
                <a:moveTo>
                  <a:pt x="726871" y="242290"/>
                </a:moveTo>
                <a:lnTo>
                  <a:pt x="0" y="242290"/>
                </a:lnTo>
                <a:lnTo>
                  <a:pt x="0" y="0"/>
                </a:lnTo>
                <a:lnTo>
                  <a:pt x="726871" y="0"/>
                </a:lnTo>
                <a:lnTo>
                  <a:pt x="726871" y="242290"/>
                </a:lnTo>
                <a:close/>
              </a:path>
            </a:pathLst>
          </a:custGeom>
          <a:ln w="12357">
            <a:solidFill>
              <a:srgbClr val="696A6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404622" y="5969266"/>
            <a:ext cx="550545" cy="130810"/>
          </a:xfrm>
          <a:custGeom>
            <a:avLst/>
            <a:gdLst/>
            <a:ahLst/>
            <a:cxnLst/>
            <a:rect l="l" t="t" r="r" b="b"/>
            <a:pathLst>
              <a:path w="550544" h="130810">
                <a:moveTo>
                  <a:pt x="0" y="130771"/>
                </a:moveTo>
                <a:lnTo>
                  <a:pt x="549948" y="130771"/>
                </a:lnTo>
                <a:lnTo>
                  <a:pt x="549948" y="0"/>
                </a:lnTo>
                <a:lnTo>
                  <a:pt x="0" y="0"/>
                </a:lnTo>
                <a:lnTo>
                  <a:pt x="0" y="130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404626" y="5969270"/>
            <a:ext cx="550545" cy="242570"/>
          </a:xfrm>
          <a:custGeom>
            <a:avLst/>
            <a:gdLst/>
            <a:ahLst/>
            <a:cxnLst/>
            <a:rect l="l" t="t" r="r" b="b"/>
            <a:pathLst>
              <a:path w="550544" h="242570">
                <a:moveTo>
                  <a:pt x="549948" y="242290"/>
                </a:moveTo>
                <a:lnTo>
                  <a:pt x="0" y="242290"/>
                </a:lnTo>
                <a:lnTo>
                  <a:pt x="0" y="0"/>
                </a:lnTo>
                <a:lnTo>
                  <a:pt x="549948" y="0"/>
                </a:lnTo>
                <a:lnTo>
                  <a:pt x="549948" y="242290"/>
                </a:lnTo>
                <a:close/>
              </a:path>
            </a:pathLst>
          </a:custGeom>
          <a:ln w="12357">
            <a:solidFill>
              <a:srgbClr val="696A6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404622" y="6100038"/>
            <a:ext cx="550545" cy="111760"/>
          </a:xfrm>
          <a:custGeom>
            <a:avLst/>
            <a:gdLst/>
            <a:ahLst/>
            <a:cxnLst/>
            <a:rect l="l" t="t" r="r" b="b"/>
            <a:pathLst>
              <a:path w="550544" h="111760">
                <a:moveTo>
                  <a:pt x="549948" y="111518"/>
                </a:moveTo>
                <a:lnTo>
                  <a:pt x="0" y="111518"/>
                </a:lnTo>
                <a:lnTo>
                  <a:pt x="0" y="0"/>
                </a:lnTo>
                <a:lnTo>
                  <a:pt x="549948" y="0"/>
                </a:lnTo>
                <a:lnTo>
                  <a:pt x="549948" y="1115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404626" y="6100042"/>
            <a:ext cx="550545" cy="111760"/>
          </a:xfrm>
          <a:custGeom>
            <a:avLst/>
            <a:gdLst/>
            <a:ahLst/>
            <a:cxnLst/>
            <a:rect l="l" t="t" r="r" b="b"/>
            <a:pathLst>
              <a:path w="550544" h="111760">
                <a:moveTo>
                  <a:pt x="549948" y="111518"/>
                </a:moveTo>
                <a:lnTo>
                  <a:pt x="0" y="111518"/>
                </a:lnTo>
                <a:lnTo>
                  <a:pt x="0" y="0"/>
                </a:lnTo>
                <a:lnTo>
                  <a:pt x="549948" y="0"/>
                </a:lnTo>
                <a:lnTo>
                  <a:pt x="549948" y="111518"/>
                </a:lnTo>
                <a:close/>
              </a:path>
            </a:pathLst>
          </a:custGeom>
          <a:ln w="12357">
            <a:solidFill>
              <a:srgbClr val="696A6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584615" y="4517165"/>
            <a:ext cx="0" cy="339725"/>
          </a:xfrm>
          <a:custGeom>
            <a:avLst/>
            <a:gdLst/>
            <a:ahLst/>
            <a:cxnLst/>
            <a:rect l="l" t="t" r="r" b="b"/>
            <a:pathLst>
              <a:path h="339725">
                <a:moveTo>
                  <a:pt x="0" y="0"/>
                </a:moveTo>
                <a:lnTo>
                  <a:pt x="0" y="339686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787246" y="4517165"/>
            <a:ext cx="0" cy="339725"/>
          </a:xfrm>
          <a:custGeom>
            <a:avLst/>
            <a:gdLst/>
            <a:ahLst/>
            <a:cxnLst/>
            <a:rect l="l" t="t" r="r" b="b"/>
            <a:pathLst>
              <a:path h="339725">
                <a:moveTo>
                  <a:pt x="0" y="0"/>
                </a:moveTo>
                <a:lnTo>
                  <a:pt x="0" y="339686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725752" y="4627947"/>
            <a:ext cx="923290" cy="0"/>
          </a:xfrm>
          <a:custGeom>
            <a:avLst/>
            <a:gdLst/>
            <a:ahLst/>
            <a:cxnLst/>
            <a:rect l="l" t="t" r="r" b="b"/>
            <a:pathLst>
              <a:path w="923290">
                <a:moveTo>
                  <a:pt x="922883" y="0"/>
                </a:moveTo>
                <a:lnTo>
                  <a:pt x="0" y="0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94366" y="5272807"/>
            <a:ext cx="499745" cy="0"/>
          </a:xfrm>
          <a:custGeom>
            <a:avLst/>
            <a:gdLst/>
            <a:ahLst/>
            <a:cxnLst/>
            <a:rect l="l" t="t" r="r" b="b"/>
            <a:pathLst>
              <a:path w="499745">
                <a:moveTo>
                  <a:pt x="499541" y="0"/>
                </a:moveTo>
                <a:lnTo>
                  <a:pt x="0" y="0"/>
                </a:lnTo>
              </a:path>
            </a:pathLst>
          </a:custGeom>
          <a:ln w="17907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195843" y="5127592"/>
            <a:ext cx="0" cy="339725"/>
          </a:xfrm>
          <a:custGeom>
            <a:avLst/>
            <a:gdLst/>
            <a:ahLst/>
            <a:cxnLst/>
            <a:rect l="l" t="t" r="r" b="b"/>
            <a:pathLst>
              <a:path h="339725">
                <a:moveTo>
                  <a:pt x="0" y="0"/>
                </a:moveTo>
                <a:lnTo>
                  <a:pt x="0" y="339661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025993" y="5297441"/>
            <a:ext cx="339725" cy="0"/>
          </a:xfrm>
          <a:custGeom>
            <a:avLst/>
            <a:gdLst/>
            <a:ahLst/>
            <a:cxnLst/>
            <a:rect l="l" t="t" r="r" b="b"/>
            <a:pathLst>
              <a:path w="339725">
                <a:moveTo>
                  <a:pt x="339686" y="0"/>
                </a:moveTo>
                <a:lnTo>
                  <a:pt x="0" y="0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195843" y="4960231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3969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096004" y="4502408"/>
            <a:ext cx="0" cy="339725"/>
          </a:xfrm>
          <a:custGeom>
            <a:avLst/>
            <a:gdLst/>
            <a:ahLst/>
            <a:cxnLst/>
            <a:rect l="l" t="t" r="r" b="b"/>
            <a:pathLst>
              <a:path h="339725">
                <a:moveTo>
                  <a:pt x="0" y="0"/>
                </a:moveTo>
                <a:lnTo>
                  <a:pt x="0" y="339674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096004" y="5078353"/>
            <a:ext cx="0" cy="339725"/>
          </a:xfrm>
          <a:custGeom>
            <a:avLst/>
            <a:gdLst/>
            <a:ahLst/>
            <a:cxnLst/>
            <a:rect l="l" t="t" r="r" b="b"/>
            <a:pathLst>
              <a:path h="339725">
                <a:moveTo>
                  <a:pt x="0" y="0"/>
                </a:moveTo>
                <a:lnTo>
                  <a:pt x="0" y="339686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926179" y="5248203"/>
            <a:ext cx="339725" cy="0"/>
          </a:xfrm>
          <a:custGeom>
            <a:avLst/>
            <a:gdLst/>
            <a:ahLst/>
            <a:cxnLst/>
            <a:rect l="l" t="t" r="r" b="b"/>
            <a:pathLst>
              <a:path w="339725">
                <a:moveTo>
                  <a:pt x="339661" y="0"/>
                </a:moveTo>
                <a:lnTo>
                  <a:pt x="0" y="0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096004" y="4911018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3982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766456" y="460513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50711" y="50698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562403" y="4603285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0" y="0"/>
                </a:moveTo>
                <a:lnTo>
                  <a:pt x="47040" y="47028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141315" y="5651276"/>
            <a:ext cx="615950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327" y="0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141315" y="4853919"/>
            <a:ext cx="339725" cy="0"/>
          </a:xfrm>
          <a:custGeom>
            <a:avLst/>
            <a:gdLst/>
            <a:ahLst/>
            <a:cxnLst/>
            <a:rect l="l" t="t" r="r" b="b"/>
            <a:pathLst>
              <a:path w="339725">
                <a:moveTo>
                  <a:pt x="339674" y="0"/>
                </a:moveTo>
                <a:lnTo>
                  <a:pt x="0" y="0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370194" y="4792400"/>
            <a:ext cx="0" cy="923290"/>
          </a:xfrm>
          <a:custGeom>
            <a:avLst/>
            <a:gdLst/>
            <a:ahLst/>
            <a:cxnLst/>
            <a:rect l="l" t="t" r="r" b="b"/>
            <a:pathLst>
              <a:path h="923289">
                <a:moveTo>
                  <a:pt x="0" y="922883"/>
                </a:moveTo>
                <a:lnTo>
                  <a:pt x="0" y="0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342306" y="483311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723" y="0"/>
                </a:moveTo>
                <a:lnTo>
                  <a:pt x="0" y="50698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347844" y="5629076"/>
            <a:ext cx="47625" cy="46990"/>
          </a:xfrm>
          <a:custGeom>
            <a:avLst/>
            <a:gdLst/>
            <a:ahLst/>
            <a:cxnLst/>
            <a:rect l="l" t="t" r="r" b="b"/>
            <a:pathLst>
              <a:path w="47625" h="46989">
                <a:moveTo>
                  <a:pt x="47015" y="0"/>
                </a:moveTo>
                <a:lnTo>
                  <a:pt x="0" y="47002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834969" y="4558987"/>
            <a:ext cx="1922145" cy="0"/>
          </a:xfrm>
          <a:custGeom>
            <a:avLst/>
            <a:gdLst/>
            <a:ahLst/>
            <a:cxnLst/>
            <a:rect l="l" t="t" r="r" b="b"/>
            <a:pathLst>
              <a:path w="1922144">
                <a:moveTo>
                  <a:pt x="1921675" y="0"/>
                </a:moveTo>
                <a:lnTo>
                  <a:pt x="0" y="0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645886" y="4497481"/>
            <a:ext cx="0" cy="1217930"/>
          </a:xfrm>
          <a:custGeom>
            <a:avLst/>
            <a:gdLst/>
            <a:ahLst/>
            <a:cxnLst/>
            <a:rect l="l" t="t" r="r" b="b"/>
            <a:pathLst>
              <a:path h="1217929">
                <a:moveTo>
                  <a:pt x="0" y="1217803"/>
                </a:moveTo>
                <a:lnTo>
                  <a:pt x="0" y="0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17998" y="453819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98" y="0"/>
                </a:moveTo>
                <a:lnTo>
                  <a:pt x="0" y="50711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23509" y="5629076"/>
            <a:ext cx="47625" cy="46990"/>
          </a:xfrm>
          <a:custGeom>
            <a:avLst/>
            <a:gdLst/>
            <a:ahLst/>
            <a:cxnLst/>
            <a:rect l="l" t="t" r="r" b="b"/>
            <a:pathLst>
              <a:path w="47625" h="46989">
                <a:moveTo>
                  <a:pt x="47040" y="0"/>
                </a:moveTo>
                <a:lnTo>
                  <a:pt x="0" y="47002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571788" y="5724326"/>
            <a:ext cx="0" cy="318135"/>
          </a:xfrm>
          <a:custGeom>
            <a:avLst/>
            <a:gdLst/>
            <a:ahLst/>
            <a:cxnLst/>
            <a:rect l="l" t="t" r="r" b="b"/>
            <a:pathLst>
              <a:path h="318135">
                <a:moveTo>
                  <a:pt x="0" y="0"/>
                </a:moveTo>
                <a:lnTo>
                  <a:pt x="0" y="317525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807668" y="5715220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804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023206" y="5715220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804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33816" y="5996945"/>
            <a:ext cx="3363595" cy="0"/>
          </a:xfrm>
          <a:custGeom>
            <a:avLst/>
            <a:gdLst/>
            <a:ahLst/>
            <a:cxnLst/>
            <a:rect l="l" t="t" r="r" b="b"/>
            <a:pathLst>
              <a:path w="3363594">
                <a:moveTo>
                  <a:pt x="0" y="0"/>
                </a:moveTo>
                <a:lnTo>
                  <a:pt x="3363239" y="0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81371" y="5952647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78752" y="78752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542261" y="596740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0" y="0"/>
                </a:moveTo>
                <a:lnTo>
                  <a:pt x="63982" y="63995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786354" y="5724326"/>
            <a:ext cx="0" cy="318135"/>
          </a:xfrm>
          <a:custGeom>
            <a:avLst/>
            <a:gdLst/>
            <a:ahLst/>
            <a:cxnLst/>
            <a:rect l="l" t="t" r="r" b="b"/>
            <a:pathLst>
              <a:path h="318135">
                <a:moveTo>
                  <a:pt x="0" y="0"/>
                </a:moveTo>
                <a:lnTo>
                  <a:pt x="0" y="317525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756814" y="596740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0" y="0"/>
                </a:moveTo>
                <a:lnTo>
                  <a:pt x="63982" y="63995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019260" y="5724326"/>
            <a:ext cx="0" cy="318135"/>
          </a:xfrm>
          <a:custGeom>
            <a:avLst/>
            <a:gdLst/>
            <a:ahLst/>
            <a:cxnLst/>
            <a:rect l="l" t="t" r="r" b="b"/>
            <a:pathLst>
              <a:path h="318135">
                <a:moveTo>
                  <a:pt x="0" y="0"/>
                </a:moveTo>
                <a:lnTo>
                  <a:pt x="0" y="317525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989733" y="596740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0" y="0"/>
                </a:moveTo>
                <a:lnTo>
                  <a:pt x="63957" y="63995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255848" y="5724326"/>
            <a:ext cx="0" cy="318135"/>
          </a:xfrm>
          <a:custGeom>
            <a:avLst/>
            <a:gdLst/>
            <a:ahLst/>
            <a:cxnLst/>
            <a:rect l="l" t="t" r="r" b="b"/>
            <a:pathLst>
              <a:path h="318135">
                <a:moveTo>
                  <a:pt x="0" y="0"/>
                </a:moveTo>
                <a:lnTo>
                  <a:pt x="0" y="317525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226282" y="596740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0" y="0"/>
                </a:moveTo>
                <a:lnTo>
                  <a:pt x="64008" y="63995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88741" y="5724326"/>
            <a:ext cx="0" cy="318135"/>
          </a:xfrm>
          <a:custGeom>
            <a:avLst/>
            <a:gdLst/>
            <a:ahLst/>
            <a:cxnLst/>
            <a:rect l="l" t="t" r="r" b="b"/>
            <a:pathLst>
              <a:path h="318135">
                <a:moveTo>
                  <a:pt x="0" y="0"/>
                </a:moveTo>
                <a:lnTo>
                  <a:pt x="0" y="317525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459201" y="596740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0" y="0"/>
                </a:moveTo>
                <a:lnTo>
                  <a:pt x="63982" y="63995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744316" y="5724326"/>
            <a:ext cx="0" cy="318135"/>
          </a:xfrm>
          <a:custGeom>
            <a:avLst/>
            <a:gdLst/>
            <a:ahLst/>
            <a:cxnLst/>
            <a:rect l="l" t="t" r="r" b="b"/>
            <a:pathLst>
              <a:path h="318135">
                <a:moveTo>
                  <a:pt x="0" y="0"/>
                </a:moveTo>
                <a:lnTo>
                  <a:pt x="0" y="317525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714788" y="596740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0" y="0"/>
                </a:moveTo>
                <a:lnTo>
                  <a:pt x="63995" y="63995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407434" y="5724326"/>
            <a:ext cx="0" cy="318135"/>
          </a:xfrm>
          <a:custGeom>
            <a:avLst/>
            <a:gdLst/>
            <a:ahLst/>
            <a:cxnLst/>
            <a:rect l="l" t="t" r="r" b="b"/>
            <a:pathLst>
              <a:path h="318135">
                <a:moveTo>
                  <a:pt x="0" y="0"/>
                </a:moveTo>
                <a:lnTo>
                  <a:pt x="0" y="317525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377894" y="596740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0" y="0"/>
                </a:moveTo>
                <a:lnTo>
                  <a:pt x="63982" y="63995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561332" y="5724326"/>
            <a:ext cx="0" cy="318135"/>
          </a:xfrm>
          <a:custGeom>
            <a:avLst/>
            <a:gdLst/>
            <a:ahLst/>
            <a:cxnLst/>
            <a:rect l="l" t="t" r="r" b="b"/>
            <a:pathLst>
              <a:path h="318135">
                <a:moveTo>
                  <a:pt x="0" y="0"/>
                </a:moveTo>
                <a:lnTo>
                  <a:pt x="0" y="317525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531804" y="596740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0" y="0"/>
                </a:moveTo>
                <a:lnTo>
                  <a:pt x="64008" y="63995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810125" y="5724326"/>
            <a:ext cx="0" cy="318135"/>
          </a:xfrm>
          <a:custGeom>
            <a:avLst/>
            <a:gdLst/>
            <a:ahLst/>
            <a:cxnLst/>
            <a:rect l="l" t="t" r="r" b="b"/>
            <a:pathLst>
              <a:path h="318135">
                <a:moveTo>
                  <a:pt x="0" y="0"/>
                </a:moveTo>
                <a:lnTo>
                  <a:pt x="0" y="317525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780598" y="596740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0" y="0"/>
                </a:moveTo>
                <a:lnTo>
                  <a:pt x="63995" y="63995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743659" y="596740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0" y="0"/>
                </a:moveTo>
                <a:lnTo>
                  <a:pt x="64008" y="63995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288846" y="4844521"/>
            <a:ext cx="1551305" cy="800100"/>
          </a:xfrm>
          <a:custGeom>
            <a:avLst/>
            <a:gdLst/>
            <a:ahLst/>
            <a:cxnLst/>
            <a:rect l="l" t="t" r="r" b="b"/>
            <a:pathLst>
              <a:path w="1551304" h="800100">
                <a:moveTo>
                  <a:pt x="0" y="0"/>
                </a:moveTo>
                <a:lnTo>
                  <a:pt x="281686" y="0"/>
                </a:lnTo>
                <a:lnTo>
                  <a:pt x="1551178" y="799718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810236" y="4857998"/>
            <a:ext cx="800100" cy="800100"/>
          </a:xfrm>
          <a:custGeom>
            <a:avLst/>
            <a:gdLst/>
            <a:ahLst/>
            <a:cxnLst/>
            <a:rect l="l" t="t" r="r" b="b"/>
            <a:pathLst>
              <a:path w="800100" h="800100">
                <a:moveTo>
                  <a:pt x="799960" y="391375"/>
                </a:moveTo>
                <a:lnTo>
                  <a:pt x="798493" y="432271"/>
                </a:lnTo>
                <a:lnTo>
                  <a:pt x="794188" y="470907"/>
                </a:lnTo>
                <a:lnTo>
                  <a:pt x="777642" y="541469"/>
                </a:lnTo>
                <a:lnTo>
                  <a:pt x="751478" y="603201"/>
                </a:lnTo>
                <a:lnTo>
                  <a:pt x="716851" y="656245"/>
                </a:lnTo>
                <a:lnTo>
                  <a:pt x="674916" y="700741"/>
                </a:lnTo>
                <a:lnTo>
                  <a:pt x="626828" y="736831"/>
                </a:lnTo>
                <a:lnTo>
                  <a:pt x="573744" y="764656"/>
                </a:lnTo>
                <a:lnTo>
                  <a:pt x="516818" y="784356"/>
                </a:lnTo>
                <a:lnTo>
                  <a:pt x="457205" y="796073"/>
                </a:lnTo>
                <a:lnTo>
                  <a:pt x="396062" y="799947"/>
                </a:lnTo>
                <a:lnTo>
                  <a:pt x="362885" y="798849"/>
                </a:lnTo>
                <a:lnTo>
                  <a:pt x="299217" y="790173"/>
                </a:lnTo>
                <a:lnTo>
                  <a:pt x="239735" y="773090"/>
                </a:lnTo>
                <a:lnTo>
                  <a:pt x="185160" y="747882"/>
                </a:lnTo>
                <a:lnTo>
                  <a:pt x="136216" y="714831"/>
                </a:lnTo>
                <a:lnTo>
                  <a:pt x="93627" y="674220"/>
                </a:lnTo>
                <a:lnTo>
                  <a:pt x="58115" y="626329"/>
                </a:lnTo>
                <a:lnTo>
                  <a:pt x="30403" y="571442"/>
                </a:lnTo>
                <a:lnTo>
                  <a:pt x="11216" y="509839"/>
                </a:lnTo>
                <a:lnTo>
                  <a:pt x="1276" y="441802"/>
                </a:lnTo>
                <a:lnTo>
                  <a:pt x="0" y="405460"/>
                </a:lnTo>
                <a:lnTo>
                  <a:pt x="1211" y="369036"/>
                </a:lnTo>
                <a:lnTo>
                  <a:pt x="10719" y="300410"/>
                </a:lnTo>
                <a:lnTo>
                  <a:pt x="29278" y="237758"/>
                </a:lnTo>
                <a:lnTo>
                  <a:pt x="56407" y="181493"/>
                </a:lnTo>
                <a:lnTo>
                  <a:pt x="91628" y="132028"/>
                </a:lnTo>
                <a:lnTo>
                  <a:pt x="134462" y="89777"/>
                </a:lnTo>
                <a:lnTo>
                  <a:pt x="184430" y="55153"/>
                </a:lnTo>
                <a:lnTo>
                  <a:pt x="241053" y="28570"/>
                </a:lnTo>
                <a:lnTo>
                  <a:pt x="303852" y="10440"/>
                </a:lnTo>
                <a:lnTo>
                  <a:pt x="372349" y="1177"/>
                </a:lnTo>
                <a:lnTo>
                  <a:pt x="408584" y="0"/>
                </a:lnTo>
                <a:lnTo>
                  <a:pt x="443211" y="1197"/>
                </a:lnTo>
                <a:lnTo>
                  <a:pt x="508707" y="10572"/>
                </a:lnTo>
                <a:lnTo>
                  <a:pt x="568802" y="28791"/>
                </a:lnTo>
                <a:lnTo>
                  <a:pt x="623027" y="55299"/>
                </a:lnTo>
                <a:lnTo>
                  <a:pt x="670912" y="89542"/>
                </a:lnTo>
                <a:lnTo>
                  <a:pt x="711987" y="130966"/>
                </a:lnTo>
                <a:lnTo>
                  <a:pt x="745783" y="179016"/>
                </a:lnTo>
                <a:lnTo>
                  <a:pt x="771829" y="233139"/>
                </a:lnTo>
                <a:lnTo>
                  <a:pt x="789657" y="292780"/>
                </a:lnTo>
                <a:lnTo>
                  <a:pt x="798795" y="357385"/>
                </a:lnTo>
                <a:lnTo>
                  <a:pt x="799960" y="391375"/>
                </a:lnTo>
                <a:close/>
              </a:path>
            </a:pathLst>
          </a:custGeom>
          <a:ln w="4431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056032" y="5027061"/>
            <a:ext cx="308610" cy="460375"/>
          </a:xfrm>
          <a:custGeom>
            <a:avLst/>
            <a:gdLst/>
            <a:ahLst/>
            <a:cxnLst/>
            <a:rect l="l" t="t" r="r" b="b"/>
            <a:pathLst>
              <a:path w="308609" h="460375">
                <a:moveTo>
                  <a:pt x="0" y="230123"/>
                </a:moveTo>
                <a:lnTo>
                  <a:pt x="1635" y="268520"/>
                </a:lnTo>
                <a:lnTo>
                  <a:pt x="10146" y="321555"/>
                </a:lnTo>
                <a:lnTo>
                  <a:pt x="25790" y="367933"/>
                </a:lnTo>
                <a:lnTo>
                  <a:pt x="48407" y="406323"/>
                </a:lnTo>
                <a:lnTo>
                  <a:pt x="77843" y="435393"/>
                </a:lnTo>
                <a:lnTo>
                  <a:pt x="113939" y="453812"/>
                </a:lnTo>
                <a:lnTo>
                  <a:pt x="156540" y="460247"/>
                </a:lnTo>
                <a:lnTo>
                  <a:pt x="170143" y="459561"/>
                </a:lnTo>
                <a:lnTo>
                  <a:pt x="207795" y="449539"/>
                </a:lnTo>
                <a:lnTo>
                  <a:pt x="240292" y="428317"/>
                </a:lnTo>
                <a:lnTo>
                  <a:pt x="267093" y="396844"/>
                </a:lnTo>
                <a:lnTo>
                  <a:pt x="287661" y="356073"/>
                </a:lnTo>
                <a:lnTo>
                  <a:pt x="301455" y="306955"/>
                </a:lnTo>
                <a:lnTo>
                  <a:pt x="307938" y="250441"/>
                </a:lnTo>
                <a:lnTo>
                  <a:pt x="308381" y="230123"/>
                </a:lnTo>
                <a:lnTo>
                  <a:pt x="308050" y="212983"/>
                </a:lnTo>
                <a:lnTo>
                  <a:pt x="302957" y="162304"/>
                </a:lnTo>
                <a:lnTo>
                  <a:pt x="291398" y="114585"/>
                </a:lnTo>
                <a:lnTo>
                  <a:pt x="272961" y="72204"/>
                </a:lnTo>
                <a:lnTo>
                  <a:pt x="247233" y="37537"/>
                </a:lnTo>
                <a:lnTo>
                  <a:pt x="213803" y="12961"/>
                </a:lnTo>
                <a:lnTo>
                  <a:pt x="172261" y="854"/>
                </a:lnTo>
                <a:lnTo>
                  <a:pt x="156540" y="0"/>
                </a:lnTo>
                <a:lnTo>
                  <a:pt x="139933" y="865"/>
                </a:lnTo>
                <a:lnTo>
                  <a:pt x="96373" y="13112"/>
                </a:lnTo>
                <a:lnTo>
                  <a:pt x="61734" y="37913"/>
                </a:lnTo>
                <a:lnTo>
                  <a:pt x="35412" y="72794"/>
                </a:lnTo>
                <a:lnTo>
                  <a:pt x="16804" y="115284"/>
                </a:lnTo>
                <a:lnTo>
                  <a:pt x="5308" y="162909"/>
                </a:lnTo>
                <a:lnTo>
                  <a:pt x="320" y="213197"/>
                </a:lnTo>
                <a:lnTo>
                  <a:pt x="0" y="230123"/>
                </a:lnTo>
                <a:close/>
              </a:path>
            </a:pathLst>
          </a:custGeom>
          <a:ln w="4431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683730" y="4512147"/>
            <a:ext cx="1012825" cy="1129030"/>
          </a:xfrm>
          <a:custGeom>
            <a:avLst/>
            <a:gdLst/>
            <a:ahLst/>
            <a:cxnLst/>
            <a:rect l="l" t="t" r="r" b="b"/>
            <a:pathLst>
              <a:path w="1012825" h="1129029">
                <a:moveTo>
                  <a:pt x="583920" y="1128577"/>
                </a:moveTo>
                <a:lnTo>
                  <a:pt x="583920" y="538408"/>
                </a:lnTo>
                <a:lnTo>
                  <a:pt x="339699" y="538408"/>
                </a:lnTo>
                <a:lnTo>
                  <a:pt x="339699" y="1128577"/>
                </a:lnTo>
                <a:lnTo>
                  <a:pt x="100203" y="1128577"/>
                </a:lnTo>
                <a:lnTo>
                  <a:pt x="100203" y="538408"/>
                </a:lnTo>
                <a:lnTo>
                  <a:pt x="0" y="538408"/>
                </a:lnTo>
                <a:lnTo>
                  <a:pt x="0" y="363072"/>
                </a:lnTo>
                <a:lnTo>
                  <a:pt x="100203" y="363072"/>
                </a:lnTo>
                <a:lnTo>
                  <a:pt x="100203" y="347426"/>
                </a:lnTo>
                <a:lnTo>
                  <a:pt x="100381" y="333807"/>
                </a:lnTo>
                <a:lnTo>
                  <a:pt x="103158" y="293151"/>
                </a:lnTo>
                <a:lnTo>
                  <a:pt x="109570" y="253217"/>
                </a:lnTo>
                <a:lnTo>
                  <a:pt x="119964" y="214543"/>
                </a:lnTo>
                <a:lnTo>
                  <a:pt x="134689" y="177667"/>
                </a:lnTo>
                <a:lnTo>
                  <a:pt x="154093" y="143128"/>
                </a:lnTo>
                <a:lnTo>
                  <a:pt x="178524" y="111465"/>
                </a:lnTo>
                <a:lnTo>
                  <a:pt x="213186" y="79342"/>
                </a:lnTo>
                <a:lnTo>
                  <a:pt x="252425" y="54219"/>
                </a:lnTo>
                <a:lnTo>
                  <a:pt x="298330" y="35018"/>
                </a:lnTo>
                <a:lnTo>
                  <a:pt x="337418" y="24930"/>
                </a:lnTo>
                <a:lnTo>
                  <a:pt x="380723" y="18871"/>
                </a:lnTo>
                <a:lnTo>
                  <a:pt x="412034" y="17219"/>
                </a:lnTo>
                <a:lnTo>
                  <a:pt x="428268" y="17524"/>
                </a:lnTo>
                <a:lnTo>
                  <a:pt x="471800" y="21891"/>
                </a:lnTo>
                <a:lnTo>
                  <a:pt x="516236" y="32835"/>
                </a:lnTo>
                <a:lnTo>
                  <a:pt x="491553" y="211231"/>
                </a:lnTo>
                <a:lnTo>
                  <a:pt x="479818" y="207599"/>
                </a:lnTo>
                <a:lnTo>
                  <a:pt x="467690" y="204529"/>
                </a:lnTo>
                <a:lnTo>
                  <a:pt x="455168" y="202181"/>
                </a:lnTo>
                <a:lnTo>
                  <a:pt x="442250" y="200712"/>
                </a:lnTo>
                <a:lnTo>
                  <a:pt x="424874" y="201568"/>
                </a:lnTo>
                <a:lnTo>
                  <a:pt x="383828" y="214809"/>
                </a:lnTo>
                <a:lnTo>
                  <a:pt x="351415" y="253702"/>
                </a:lnTo>
                <a:lnTo>
                  <a:pt x="340513" y="295367"/>
                </a:lnTo>
                <a:lnTo>
                  <a:pt x="338137" y="363072"/>
                </a:lnTo>
                <a:lnTo>
                  <a:pt x="583920" y="363072"/>
                </a:lnTo>
                <a:lnTo>
                  <a:pt x="583920" y="333316"/>
                </a:lnTo>
                <a:lnTo>
                  <a:pt x="584133" y="319400"/>
                </a:lnTo>
                <a:lnTo>
                  <a:pt x="587399" y="277168"/>
                </a:lnTo>
                <a:lnTo>
                  <a:pt x="594807" y="234973"/>
                </a:lnTo>
                <a:lnTo>
                  <a:pt x="606610" y="193802"/>
                </a:lnTo>
                <a:lnTo>
                  <a:pt x="623064" y="154637"/>
                </a:lnTo>
                <a:lnTo>
                  <a:pt x="644423" y="118463"/>
                </a:lnTo>
                <a:lnTo>
                  <a:pt x="670943" y="86265"/>
                </a:lnTo>
                <a:lnTo>
                  <a:pt x="701929" y="58838"/>
                </a:lnTo>
                <a:lnTo>
                  <a:pt x="735887" y="37096"/>
                </a:lnTo>
                <a:lnTo>
                  <a:pt x="772021" y="20800"/>
                </a:lnTo>
                <a:lnTo>
                  <a:pt x="809370" y="9492"/>
                </a:lnTo>
                <a:lnTo>
                  <a:pt x="846975" y="2711"/>
                </a:lnTo>
                <a:lnTo>
                  <a:pt x="883875" y="0"/>
                </a:lnTo>
                <a:lnTo>
                  <a:pt x="900233" y="135"/>
                </a:lnTo>
                <a:lnTo>
                  <a:pt x="944135" y="2372"/>
                </a:lnTo>
                <a:lnTo>
                  <a:pt x="992135" y="9045"/>
                </a:lnTo>
                <a:lnTo>
                  <a:pt x="1012356" y="13686"/>
                </a:lnTo>
                <a:lnTo>
                  <a:pt x="1009713" y="198709"/>
                </a:lnTo>
                <a:lnTo>
                  <a:pt x="999003" y="195820"/>
                </a:lnTo>
                <a:lnTo>
                  <a:pt x="987852" y="193255"/>
                </a:lnTo>
                <a:lnTo>
                  <a:pt x="976065" y="191089"/>
                </a:lnTo>
                <a:lnTo>
                  <a:pt x="963448" y="189402"/>
                </a:lnTo>
                <a:lnTo>
                  <a:pt x="949807" y="188268"/>
                </a:lnTo>
                <a:lnTo>
                  <a:pt x="934945" y="187767"/>
                </a:lnTo>
                <a:lnTo>
                  <a:pt x="918187" y="188678"/>
                </a:lnTo>
                <a:lnTo>
                  <a:pt x="876519" y="201575"/>
                </a:lnTo>
                <a:lnTo>
                  <a:pt x="847030" y="227568"/>
                </a:lnTo>
                <a:lnTo>
                  <a:pt x="828777" y="263896"/>
                </a:lnTo>
                <a:lnTo>
                  <a:pt x="820820" y="307797"/>
                </a:lnTo>
                <a:lnTo>
                  <a:pt x="820293" y="363072"/>
                </a:lnTo>
                <a:lnTo>
                  <a:pt x="973721" y="363072"/>
                </a:lnTo>
                <a:lnTo>
                  <a:pt x="973721" y="538408"/>
                </a:lnTo>
                <a:lnTo>
                  <a:pt x="821855" y="538408"/>
                </a:lnTo>
                <a:lnTo>
                  <a:pt x="821855" y="1128577"/>
                </a:lnTo>
                <a:lnTo>
                  <a:pt x="583920" y="1128577"/>
                </a:lnTo>
                <a:close/>
              </a:path>
            </a:pathLst>
          </a:custGeom>
          <a:ln w="4431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715351" y="4857998"/>
            <a:ext cx="728345" cy="798830"/>
          </a:xfrm>
          <a:custGeom>
            <a:avLst/>
            <a:gdLst/>
            <a:ahLst/>
            <a:cxnLst/>
            <a:rect l="l" t="t" r="r" b="b"/>
            <a:pathLst>
              <a:path w="728345" h="798829">
                <a:moveTo>
                  <a:pt x="226987" y="475894"/>
                </a:moveTo>
                <a:lnTo>
                  <a:pt x="236282" y="516810"/>
                </a:lnTo>
                <a:lnTo>
                  <a:pt x="256102" y="550845"/>
                </a:lnTo>
                <a:lnTo>
                  <a:pt x="284925" y="578095"/>
                </a:lnTo>
                <a:lnTo>
                  <a:pt x="321228" y="598655"/>
                </a:lnTo>
                <a:lnTo>
                  <a:pt x="363491" y="612620"/>
                </a:lnTo>
                <a:lnTo>
                  <a:pt x="410192" y="620086"/>
                </a:lnTo>
                <a:lnTo>
                  <a:pt x="443039" y="621499"/>
                </a:lnTo>
                <a:lnTo>
                  <a:pt x="457390" y="621383"/>
                </a:lnTo>
                <a:lnTo>
                  <a:pt x="498632" y="619658"/>
                </a:lnTo>
                <a:lnTo>
                  <a:pt x="537531" y="615910"/>
                </a:lnTo>
                <a:lnTo>
                  <a:pt x="586577" y="607862"/>
                </a:lnTo>
                <a:lnTo>
                  <a:pt x="633439" y="596448"/>
                </a:lnTo>
                <a:lnTo>
                  <a:pt x="644946" y="593083"/>
                </a:lnTo>
                <a:lnTo>
                  <a:pt x="685685" y="751420"/>
                </a:lnTo>
                <a:lnTo>
                  <a:pt x="649328" y="764450"/>
                </a:lnTo>
                <a:lnTo>
                  <a:pt x="610838" y="775365"/>
                </a:lnTo>
                <a:lnTo>
                  <a:pt x="570404" y="784166"/>
                </a:lnTo>
                <a:lnTo>
                  <a:pt x="528218" y="790853"/>
                </a:lnTo>
                <a:lnTo>
                  <a:pt x="484469" y="795428"/>
                </a:lnTo>
                <a:lnTo>
                  <a:pt x="439347" y="797891"/>
                </a:lnTo>
                <a:lnTo>
                  <a:pt x="408597" y="798360"/>
                </a:lnTo>
                <a:lnTo>
                  <a:pt x="370455" y="797240"/>
                </a:lnTo>
                <a:lnTo>
                  <a:pt x="299285" y="788423"/>
                </a:lnTo>
                <a:lnTo>
                  <a:pt x="235122" y="771140"/>
                </a:lnTo>
                <a:lnTo>
                  <a:pt x="178191" y="745755"/>
                </a:lnTo>
                <a:lnTo>
                  <a:pt x="128717" y="712635"/>
                </a:lnTo>
                <a:lnTo>
                  <a:pt x="86927" y="672147"/>
                </a:lnTo>
                <a:lnTo>
                  <a:pt x="53046" y="624654"/>
                </a:lnTo>
                <a:lnTo>
                  <a:pt x="27299" y="570524"/>
                </a:lnTo>
                <a:lnTo>
                  <a:pt x="9912" y="510122"/>
                </a:lnTo>
                <a:lnTo>
                  <a:pt x="1110" y="443813"/>
                </a:lnTo>
                <a:lnTo>
                  <a:pt x="0" y="408559"/>
                </a:lnTo>
                <a:lnTo>
                  <a:pt x="907" y="379319"/>
                </a:lnTo>
                <a:lnTo>
                  <a:pt x="8220" y="320630"/>
                </a:lnTo>
                <a:lnTo>
                  <a:pt x="22991" y="262832"/>
                </a:lnTo>
                <a:lnTo>
                  <a:pt x="45371" y="207336"/>
                </a:lnTo>
                <a:lnTo>
                  <a:pt x="75508" y="155550"/>
                </a:lnTo>
                <a:lnTo>
                  <a:pt x="113555" y="108883"/>
                </a:lnTo>
                <a:lnTo>
                  <a:pt x="159660" y="68744"/>
                </a:lnTo>
                <a:lnTo>
                  <a:pt x="213974" y="36541"/>
                </a:lnTo>
                <a:lnTo>
                  <a:pt x="276649" y="13683"/>
                </a:lnTo>
                <a:lnTo>
                  <a:pt x="347833" y="1579"/>
                </a:lnTo>
                <a:lnTo>
                  <a:pt x="386664" y="0"/>
                </a:lnTo>
                <a:lnTo>
                  <a:pt x="422624" y="1419"/>
                </a:lnTo>
                <a:lnTo>
                  <a:pt x="487818" y="12337"/>
                </a:lnTo>
                <a:lnTo>
                  <a:pt x="544340" y="33046"/>
                </a:lnTo>
                <a:lnTo>
                  <a:pt x="592548" y="62374"/>
                </a:lnTo>
                <a:lnTo>
                  <a:pt x="632800" y="99145"/>
                </a:lnTo>
                <a:lnTo>
                  <a:pt x="665452" y="142187"/>
                </a:lnTo>
                <a:lnTo>
                  <a:pt x="690863" y="190323"/>
                </a:lnTo>
                <a:lnTo>
                  <a:pt x="709388" y="242382"/>
                </a:lnTo>
                <a:lnTo>
                  <a:pt x="721386" y="297187"/>
                </a:lnTo>
                <a:lnTo>
                  <a:pt x="727214" y="353565"/>
                </a:lnTo>
                <a:lnTo>
                  <a:pt x="727925" y="381977"/>
                </a:lnTo>
                <a:lnTo>
                  <a:pt x="727686" y="398138"/>
                </a:lnTo>
                <a:lnTo>
                  <a:pt x="724826" y="441487"/>
                </a:lnTo>
                <a:lnTo>
                  <a:pt x="226987" y="475894"/>
                </a:lnTo>
                <a:close/>
              </a:path>
            </a:pathLst>
          </a:custGeom>
          <a:ln w="4431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940799" y="5016143"/>
            <a:ext cx="281940" cy="154940"/>
          </a:xfrm>
          <a:custGeom>
            <a:avLst/>
            <a:gdLst/>
            <a:ahLst/>
            <a:cxnLst/>
            <a:rect l="l" t="t" r="r" b="b"/>
            <a:pathLst>
              <a:path w="281940" h="154939">
                <a:moveTo>
                  <a:pt x="281763" y="154948"/>
                </a:moveTo>
                <a:lnTo>
                  <a:pt x="276261" y="106822"/>
                </a:lnTo>
                <a:lnTo>
                  <a:pt x="262842" y="68741"/>
                </a:lnTo>
                <a:lnTo>
                  <a:pt x="238922" y="34762"/>
                </a:lnTo>
                <a:lnTo>
                  <a:pt x="202220" y="10107"/>
                </a:lnTo>
                <a:lnTo>
                  <a:pt x="150452" y="0"/>
                </a:lnTo>
                <a:lnTo>
                  <a:pt x="132840" y="912"/>
                </a:lnTo>
                <a:lnTo>
                  <a:pt x="87475" y="13520"/>
                </a:lnTo>
                <a:lnTo>
                  <a:pt x="52592" y="37925"/>
                </a:lnTo>
                <a:lnTo>
                  <a:pt x="27254" y="70262"/>
                </a:lnTo>
                <a:lnTo>
                  <a:pt x="10527" y="106662"/>
                </a:lnTo>
                <a:lnTo>
                  <a:pt x="0" y="154836"/>
                </a:lnTo>
                <a:lnTo>
                  <a:pt x="281763" y="154948"/>
                </a:lnTo>
                <a:close/>
              </a:path>
            </a:pathLst>
          </a:custGeom>
          <a:ln w="4431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579872" y="4857998"/>
            <a:ext cx="475615" cy="782955"/>
          </a:xfrm>
          <a:custGeom>
            <a:avLst/>
            <a:gdLst/>
            <a:ahLst/>
            <a:cxnLst/>
            <a:rect l="l" t="t" r="r" b="b"/>
            <a:pathLst>
              <a:path w="475615" h="782954">
                <a:moveTo>
                  <a:pt x="5847" y="269265"/>
                </a:moveTo>
                <a:lnTo>
                  <a:pt x="5643" y="220735"/>
                </a:lnTo>
                <a:lnTo>
                  <a:pt x="5075" y="176921"/>
                </a:lnTo>
                <a:lnTo>
                  <a:pt x="4208" y="137175"/>
                </a:lnTo>
                <a:lnTo>
                  <a:pt x="2700" y="89385"/>
                </a:lnTo>
                <a:lnTo>
                  <a:pt x="932" y="46135"/>
                </a:lnTo>
                <a:lnTo>
                  <a:pt x="0" y="25733"/>
                </a:lnTo>
                <a:lnTo>
                  <a:pt x="204679" y="17221"/>
                </a:lnTo>
                <a:lnTo>
                  <a:pt x="212502" y="158115"/>
                </a:lnTo>
                <a:lnTo>
                  <a:pt x="218763" y="158115"/>
                </a:lnTo>
                <a:lnTo>
                  <a:pt x="225034" y="141919"/>
                </a:lnTo>
                <a:lnTo>
                  <a:pt x="232070" y="126675"/>
                </a:lnTo>
                <a:lnTo>
                  <a:pt x="257210" y="86512"/>
                </a:lnTo>
                <a:lnTo>
                  <a:pt x="287212" y="54436"/>
                </a:lnTo>
                <a:lnTo>
                  <a:pt x="320554" y="30096"/>
                </a:lnTo>
                <a:lnTo>
                  <a:pt x="355715" y="13143"/>
                </a:lnTo>
                <a:lnTo>
                  <a:pt x="402794" y="1425"/>
                </a:lnTo>
                <a:lnTo>
                  <a:pt x="425405" y="0"/>
                </a:lnTo>
                <a:lnTo>
                  <a:pt x="440215" y="50"/>
                </a:lnTo>
                <a:lnTo>
                  <a:pt x="452486" y="405"/>
                </a:lnTo>
                <a:lnTo>
                  <a:pt x="463897" y="1366"/>
                </a:lnTo>
                <a:lnTo>
                  <a:pt x="475493" y="226999"/>
                </a:lnTo>
                <a:lnTo>
                  <a:pt x="464926" y="225168"/>
                </a:lnTo>
                <a:lnTo>
                  <a:pt x="453489" y="223488"/>
                </a:lnTo>
                <a:lnTo>
                  <a:pt x="441041" y="222099"/>
                </a:lnTo>
                <a:lnTo>
                  <a:pt x="427435" y="221141"/>
                </a:lnTo>
                <a:lnTo>
                  <a:pt x="412528" y="220753"/>
                </a:lnTo>
                <a:lnTo>
                  <a:pt x="396235" y="221296"/>
                </a:lnTo>
                <a:lnTo>
                  <a:pt x="351691" y="229207"/>
                </a:lnTo>
                <a:lnTo>
                  <a:pt x="314089" y="245921"/>
                </a:lnTo>
                <a:lnTo>
                  <a:pt x="283992" y="270639"/>
                </a:lnTo>
                <a:lnTo>
                  <a:pt x="261966" y="302562"/>
                </a:lnTo>
                <a:lnTo>
                  <a:pt x="248575" y="340892"/>
                </a:lnTo>
                <a:lnTo>
                  <a:pt x="243809" y="391338"/>
                </a:lnTo>
                <a:lnTo>
                  <a:pt x="243795" y="782726"/>
                </a:lnTo>
                <a:lnTo>
                  <a:pt x="5847" y="782726"/>
                </a:lnTo>
                <a:lnTo>
                  <a:pt x="5847" y="269265"/>
                </a:lnTo>
                <a:close/>
              </a:path>
            </a:pathLst>
          </a:custGeom>
          <a:ln w="4431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809874" y="5349247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0" y="0"/>
                </a:moveTo>
                <a:lnTo>
                  <a:pt x="314261" y="314261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809874" y="5217231"/>
            <a:ext cx="456565" cy="456565"/>
          </a:xfrm>
          <a:custGeom>
            <a:avLst/>
            <a:gdLst/>
            <a:ahLst/>
            <a:cxnLst/>
            <a:rect l="l" t="t" r="r" b="b"/>
            <a:pathLst>
              <a:path w="456565" h="456564">
                <a:moveTo>
                  <a:pt x="0" y="0"/>
                </a:moveTo>
                <a:lnTo>
                  <a:pt x="456323" y="456336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220273" y="5495627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0" y="0"/>
                </a:moveTo>
                <a:lnTo>
                  <a:pt x="116230" y="116255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340809" y="5443977"/>
            <a:ext cx="130810" cy="130810"/>
          </a:xfrm>
          <a:custGeom>
            <a:avLst/>
            <a:gdLst/>
            <a:ahLst/>
            <a:cxnLst/>
            <a:rect l="l" t="t" r="r" b="b"/>
            <a:pathLst>
              <a:path w="130809" h="130810">
                <a:moveTo>
                  <a:pt x="0" y="0"/>
                </a:moveTo>
                <a:lnTo>
                  <a:pt x="130581" y="130581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375227" y="5334884"/>
            <a:ext cx="168275" cy="168275"/>
          </a:xfrm>
          <a:custGeom>
            <a:avLst/>
            <a:gdLst/>
            <a:ahLst/>
            <a:cxnLst/>
            <a:rect l="l" t="t" r="r" b="b"/>
            <a:pathLst>
              <a:path w="168275" h="168275">
                <a:moveTo>
                  <a:pt x="0" y="0"/>
                </a:moveTo>
                <a:lnTo>
                  <a:pt x="167919" y="167932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363758" y="5188529"/>
            <a:ext cx="236854" cy="236854"/>
          </a:xfrm>
          <a:custGeom>
            <a:avLst/>
            <a:gdLst/>
            <a:ahLst/>
            <a:cxnLst/>
            <a:rect l="l" t="t" r="r" b="b"/>
            <a:pathLst>
              <a:path w="236854" h="236854">
                <a:moveTo>
                  <a:pt x="0" y="0"/>
                </a:moveTo>
                <a:lnTo>
                  <a:pt x="236791" y="236791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188702" y="4887183"/>
            <a:ext cx="426720" cy="426720"/>
          </a:xfrm>
          <a:custGeom>
            <a:avLst/>
            <a:gdLst/>
            <a:ahLst/>
            <a:cxnLst/>
            <a:rect l="l" t="t" r="r" b="b"/>
            <a:pathLst>
              <a:path w="426720" h="426720">
                <a:moveTo>
                  <a:pt x="0" y="0"/>
                </a:moveTo>
                <a:lnTo>
                  <a:pt x="426199" y="426211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340809" y="4890041"/>
            <a:ext cx="240029" cy="240029"/>
          </a:xfrm>
          <a:custGeom>
            <a:avLst/>
            <a:gdLst/>
            <a:ahLst/>
            <a:cxnLst/>
            <a:rect l="l" t="t" r="r" b="b"/>
            <a:pathLst>
              <a:path w="240029" h="240029">
                <a:moveTo>
                  <a:pt x="0" y="0"/>
                </a:moveTo>
                <a:lnTo>
                  <a:pt x="239648" y="239674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082504" y="4898638"/>
            <a:ext cx="133985" cy="133985"/>
          </a:xfrm>
          <a:custGeom>
            <a:avLst/>
            <a:gdLst/>
            <a:ahLst/>
            <a:cxnLst/>
            <a:rect l="l" t="t" r="r" b="b"/>
            <a:pathLst>
              <a:path w="133984" h="133985">
                <a:moveTo>
                  <a:pt x="0" y="0"/>
                </a:moveTo>
                <a:lnTo>
                  <a:pt x="133477" y="133476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967721" y="4970393"/>
            <a:ext cx="122555" cy="122555"/>
          </a:xfrm>
          <a:custGeom>
            <a:avLst/>
            <a:gdLst/>
            <a:ahLst/>
            <a:cxnLst/>
            <a:rect l="l" t="t" r="r" b="b"/>
            <a:pathLst>
              <a:path w="122554" h="122554">
                <a:moveTo>
                  <a:pt x="0" y="0"/>
                </a:moveTo>
                <a:lnTo>
                  <a:pt x="121958" y="121996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913187" y="5053642"/>
            <a:ext cx="143510" cy="143510"/>
          </a:xfrm>
          <a:custGeom>
            <a:avLst/>
            <a:gdLst/>
            <a:ahLst/>
            <a:cxnLst/>
            <a:rect l="l" t="t" r="r" b="b"/>
            <a:pathLst>
              <a:path w="143509" h="143510">
                <a:moveTo>
                  <a:pt x="0" y="0"/>
                </a:moveTo>
                <a:lnTo>
                  <a:pt x="143484" y="143497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847160" y="5133995"/>
            <a:ext cx="212725" cy="212725"/>
          </a:xfrm>
          <a:custGeom>
            <a:avLst/>
            <a:gdLst/>
            <a:ahLst/>
            <a:cxnLst/>
            <a:rect l="l" t="t" r="r" b="b"/>
            <a:pathLst>
              <a:path w="212725" h="212725">
                <a:moveTo>
                  <a:pt x="0" y="0"/>
                </a:moveTo>
                <a:lnTo>
                  <a:pt x="212382" y="212382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797133" y="5475523"/>
            <a:ext cx="149860" cy="149860"/>
          </a:xfrm>
          <a:custGeom>
            <a:avLst/>
            <a:gdLst/>
            <a:ahLst/>
            <a:cxnLst/>
            <a:rect l="l" t="t" r="r" b="b"/>
            <a:pathLst>
              <a:path w="149859" h="149860">
                <a:moveTo>
                  <a:pt x="0" y="0"/>
                </a:moveTo>
                <a:lnTo>
                  <a:pt x="149250" y="149250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802873" y="5288960"/>
            <a:ext cx="238760" cy="238760"/>
          </a:xfrm>
          <a:custGeom>
            <a:avLst/>
            <a:gdLst/>
            <a:ahLst/>
            <a:cxnLst/>
            <a:rect l="l" t="t" r="r" b="b"/>
            <a:pathLst>
              <a:path w="238759" h="238760">
                <a:moveTo>
                  <a:pt x="0" y="0"/>
                </a:moveTo>
                <a:lnTo>
                  <a:pt x="238226" y="238239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802873" y="5133995"/>
            <a:ext cx="200025" cy="200025"/>
          </a:xfrm>
          <a:custGeom>
            <a:avLst/>
            <a:gdLst/>
            <a:ahLst/>
            <a:cxnLst/>
            <a:rect l="l" t="t" r="r" b="b"/>
            <a:pathLst>
              <a:path w="200025" h="200025">
                <a:moveTo>
                  <a:pt x="0" y="0"/>
                </a:moveTo>
                <a:lnTo>
                  <a:pt x="199478" y="199478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708182" y="4915885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09" h="295910">
                <a:moveTo>
                  <a:pt x="0" y="0"/>
                </a:moveTo>
                <a:lnTo>
                  <a:pt x="295605" y="295605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771327" y="4852741"/>
            <a:ext cx="224154" cy="224154"/>
          </a:xfrm>
          <a:custGeom>
            <a:avLst/>
            <a:gdLst/>
            <a:ahLst/>
            <a:cxnLst/>
            <a:rect l="l" t="t" r="r" b="b"/>
            <a:pathLst>
              <a:path w="224154" h="224154">
                <a:moveTo>
                  <a:pt x="0" y="0"/>
                </a:moveTo>
                <a:lnTo>
                  <a:pt x="223862" y="223862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817250" y="4712088"/>
            <a:ext cx="300355" cy="300355"/>
          </a:xfrm>
          <a:custGeom>
            <a:avLst/>
            <a:gdLst/>
            <a:ahLst/>
            <a:cxnLst/>
            <a:rect l="l" t="t" r="r" b="b"/>
            <a:pathLst>
              <a:path w="300354" h="300354">
                <a:moveTo>
                  <a:pt x="0" y="0"/>
                </a:moveTo>
                <a:lnTo>
                  <a:pt x="299923" y="299935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909071" y="4631748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40" h="129539">
                <a:moveTo>
                  <a:pt x="0" y="0"/>
                </a:moveTo>
                <a:lnTo>
                  <a:pt x="129146" y="129146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021021" y="4542759"/>
            <a:ext cx="145415" cy="145415"/>
          </a:xfrm>
          <a:custGeom>
            <a:avLst/>
            <a:gdLst/>
            <a:ahLst/>
            <a:cxnLst/>
            <a:rect l="l" t="t" r="r" b="b"/>
            <a:pathLst>
              <a:path w="145415" h="145414">
                <a:moveTo>
                  <a:pt x="0" y="0"/>
                </a:moveTo>
                <a:lnTo>
                  <a:pt x="144919" y="144945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1150168" y="4892923"/>
            <a:ext cx="377825" cy="377825"/>
          </a:xfrm>
          <a:custGeom>
            <a:avLst/>
            <a:gdLst/>
            <a:ahLst/>
            <a:cxnLst/>
            <a:rect l="l" t="t" r="r" b="b"/>
            <a:pathLst>
              <a:path w="377825" h="377825">
                <a:moveTo>
                  <a:pt x="0" y="0"/>
                </a:moveTo>
                <a:lnTo>
                  <a:pt x="377380" y="377405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1282197" y="5182788"/>
            <a:ext cx="225425" cy="225425"/>
          </a:xfrm>
          <a:custGeom>
            <a:avLst/>
            <a:gdLst/>
            <a:ahLst/>
            <a:cxnLst/>
            <a:rect l="l" t="t" r="r" b="b"/>
            <a:pathLst>
              <a:path w="225425" h="225425">
                <a:moveTo>
                  <a:pt x="0" y="0"/>
                </a:moveTo>
                <a:lnTo>
                  <a:pt x="225297" y="225297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299418" y="5383702"/>
            <a:ext cx="192405" cy="192405"/>
          </a:xfrm>
          <a:custGeom>
            <a:avLst/>
            <a:gdLst/>
            <a:ahLst/>
            <a:cxnLst/>
            <a:rect l="l" t="t" r="r" b="b"/>
            <a:pathLst>
              <a:path w="192404" h="192404">
                <a:moveTo>
                  <a:pt x="0" y="0"/>
                </a:moveTo>
                <a:lnTo>
                  <a:pt x="192277" y="192277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296548" y="5518589"/>
            <a:ext cx="122555" cy="122555"/>
          </a:xfrm>
          <a:custGeom>
            <a:avLst/>
            <a:gdLst/>
            <a:ahLst/>
            <a:cxnLst/>
            <a:rect l="l" t="t" r="r" b="b"/>
            <a:pathLst>
              <a:path w="122554" h="122554">
                <a:moveTo>
                  <a:pt x="0" y="0"/>
                </a:moveTo>
                <a:lnTo>
                  <a:pt x="121958" y="121983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296548" y="4895781"/>
            <a:ext cx="215265" cy="215265"/>
          </a:xfrm>
          <a:custGeom>
            <a:avLst/>
            <a:gdLst/>
            <a:ahLst/>
            <a:cxnLst/>
            <a:rect l="l" t="t" r="r" b="b"/>
            <a:pathLst>
              <a:path w="215265" h="215264">
                <a:moveTo>
                  <a:pt x="0" y="0"/>
                </a:moveTo>
                <a:lnTo>
                  <a:pt x="215239" y="215252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319509" y="4740803"/>
            <a:ext cx="275590" cy="275590"/>
          </a:xfrm>
          <a:custGeom>
            <a:avLst/>
            <a:gdLst/>
            <a:ahLst/>
            <a:cxnLst/>
            <a:rect l="l" t="t" r="r" b="b"/>
            <a:pathLst>
              <a:path w="275590" h="275589">
                <a:moveTo>
                  <a:pt x="0" y="0"/>
                </a:moveTo>
                <a:lnTo>
                  <a:pt x="275526" y="275513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374018" y="4646086"/>
            <a:ext cx="106680" cy="106680"/>
          </a:xfrm>
          <a:custGeom>
            <a:avLst/>
            <a:gdLst/>
            <a:ahLst/>
            <a:cxnLst/>
            <a:rect l="l" t="t" r="r" b="b"/>
            <a:pathLst>
              <a:path w="106679" h="106679">
                <a:moveTo>
                  <a:pt x="0" y="0"/>
                </a:moveTo>
                <a:lnTo>
                  <a:pt x="106197" y="106197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1483085" y="4551395"/>
            <a:ext cx="133985" cy="133985"/>
          </a:xfrm>
          <a:custGeom>
            <a:avLst/>
            <a:gdLst/>
            <a:ahLst/>
            <a:cxnLst/>
            <a:rect l="l" t="t" r="r" b="b"/>
            <a:pathLst>
              <a:path w="133984" h="133985">
                <a:moveTo>
                  <a:pt x="0" y="0"/>
                </a:moveTo>
                <a:lnTo>
                  <a:pt x="133451" y="133438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1638076" y="4557110"/>
            <a:ext cx="64769" cy="64769"/>
          </a:xfrm>
          <a:custGeom>
            <a:avLst/>
            <a:gdLst/>
            <a:ahLst/>
            <a:cxnLst/>
            <a:rect l="l" t="t" r="r" b="b"/>
            <a:pathLst>
              <a:path w="64770" h="64770">
                <a:moveTo>
                  <a:pt x="0" y="0"/>
                </a:moveTo>
                <a:lnTo>
                  <a:pt x="64579" y="64566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1738495" y="5228711"/>
            <a:ext cx="399415" cy="399415"/>
          </a:xfrm>
          <a:custGeom>
            <a:avLst/>
            <a:gdLst/>
            <a:ahLst/>
            <a:cxnLst/>
            <a:rect l="l" t="t" r="r" b="b"/>
            <a:pathLst>
              <a:path w="399415" h="399414">
                <a:moveTo>
                  <a:pt x="0" y="0"/>
                </a:moveTo>
                <a:lnTo>
                  <a:pt x="398919" y="398945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1787276" y="5403768"/>
            <a:ext cx="231140" cy="231140"/>
          </a:xfrm>
          <a:custGeom>
            <a:avLst/>
            <a:gdLst/>
            <a:ahLst/>
            <a:cxnLst/>
            <a:rect l="l" t="t" r="r" b="b"/>
            <a:pathLst>
              <a:path w="231140" h="231139">
                <a:moveTo>
                  <a:pt x="0" y="0"/>
                </a:moveTo>
                <a:lnTo>
                  <a:pt x="231051" y="231051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2154649" y="5512836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0" y="0"/>
                </a:moveTo>
                <a:lnTo>
                  <a:pt x="101892" y="101879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2289523" y="5530057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0" y="0"/>
                </a:moveTo>
                <a:lnTo>
                  <a:pt x="71767" y="71754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1778665" y="5113916"/>
            <a:ext cx="215265" cy="215265"/>
          </a:xfrm>
          <a:custGeom>
            <a:avLst/>
            <a:gdLst/>
            <a:ahLst/>
            <a:cxnLst/>
            <a:rect l="l" t="t" r="r" b="b"/>
            <a:pathLst>
              <a:path w="215265" h="215264">
                <a:moveTo>
                  <a:pt x="0" y="0"/>
                </a:moveTo>
                <a:lnTo>
                  <a:pt x="215239" y="215252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1853291" y="4981862"/>
            <a:ext cx="107950" cy="107950"/>
          </a:xfrm>
          <a:custGeom>
            <a:avLst/>
            <a:gdLst/>
            <a:ahLst/>
            <a:cxnLst/>
            <a:rect l="l" t="t" r="r" b="b"/>
            <a:pathLst>
              <a:path w="107950" h="107950">
                <a:moveTo>
                  <a:pt x="0" y="0"/>
                </a:moveTo>
                <a:lnTo>
                  <a:pt x="107619" y="107657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1956618" y="4938821"/>
            <a:ext cx="106680" cy="106680"/>
          </a:xfrm>
          <a:custGeom>
            <a:avLst/>
            <a:gdLst/>
            <a:ahLst/>
            <a:cxnLst/>
            <a:rect l="l" t="t" r="r" b="b"/>
            <a:pathLst>
              <a:path w="106679" h="106679">
                <a:moveTo>
                  <a:pt x="0" y="0"/>
                </a:moveTo>
                <a:lnTo>
                  <a:pt x="106197" y="106184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2065686" y="4887158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5">
                <a:moveTo>
                  <a:pt x="0" y="0"/>
                </a:moveTo>
                <a:lnTo>
                  <a:pt x="124828" y="124840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2200559" y="492447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0" y="0"/>
                </a:moveTo>
                <a:lnTo>
                  <a:pt x="274091" y="274091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2246482" y="5122527"/>
            <a:ext cx="168275" cy="168275"/>
          </a:xfrm>
          <a:custGeom>
            <a:avLst/>
            <a:gdLst/>
            <a:ahLst/>
            <a:cxnLst/>
            <a:rect l="l" t="t" r="r" b="b"/>
            <a:pathLst>
              <a:path w="168275" h="168275">
                <a:moveTo>
                  <a:pt x="0" y="0"/>
                </a:moveTo>
                <a:lnTo>
                  <a:pt x="167881" y="167881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2203430" y="5225841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0" y="0"/>
                </a:moveTo>
                <a:lnTo>
                  <a:pt x="100456" y="100431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031243" y="5197139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321" y="136334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2605257" y="5530057"/>
            <a:ext cx="112395" cy="112395"/>
          </a:xfrm>
          <a:custGeom>
            <a:avLst/>
            <a:gdLst/>
            <a:ahLst/>
            <a:cxnLst/>
            <a:rect l="l" t="t" r="r" b="b"/>
            <a:pathLst>
              <a:path w="112395" h="112395">
                <a:moveTo>
                  <a:pt x="0" y="0"/>
                </a:moveTo>
                <a:lnTo>
                  <a:pt x="111912" y="111925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2590906" y="5386560"/>
            <a:ext cx="178435" cy="178435"/>
          </a:xfrm>
          <a:custGeom>
            <a:avLst/>
            <a:gdLst/>
            <a:ahLst/>
            <a:cxnLst/>
            <a:rect l="l" t="t" r="r" b="b"/>
            <a:pathLst>
              <a:path w="178434" h="178435">
                <a:moveTo>
                  <a:pt x="0" y="0"/>
                </a:moveTo>
                <a:lnTo>
                  <a:pt x="177926" y="177939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2619596" y="5300454"/>
            <a:ext cx="149225" cy="149225"/>
          </a:xfrm>
          <a:custGeom>
            <a:avLst/>
            <a:gdLst/>
            <a:ahLst/>
            <a:cxnLst/>
            <a:rect l="l" t="t" r="r" b="b"/>
            <a:pathLst>
              <a:path w="149225" h="149225">
                <a:moveTo>
                  <a:pt x="0" y="0"/>
                </a:moveTo>
                <a:lnTo>
                  <a:pt x="149237" y="149237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2628206" y="5168437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0" y="0"/>
                </a:moveTo>
                <a:lnTo>
                  <a:pt x="172199" y="172199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2619596" y="5010576"/>
            <a:ext cx="225425" cy="225425"/>
          </a:xfrm>
          <a:custGeom>
            <a:avLst/>
            <a:gdLst/>
            <a:ahLst/>
            <a:cxnLst/>
            <a:rect l="l" t="t" r="r" b="b"/>
            <a:pathLst>
              <a:path w="225425" h="225425">
                <a:moveTo>
                  <a:pt x="0" y="0"/>
                </a:moveTo>
                <a:lnTo>
                  <a:pt x="225310" y="225298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2708559" y="4924470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59" h="162560">
                <a:moveTo>
                  <a:pt x="0" y="0"/>
                </a:moveTo>
                <a:lnTo>
                  <a:pt x="162179" y="162153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2912331" y="4984744"/>
            <a:ext cx="96520" cy="96520"/>
          </a:xfrm>
          <a:custGeom>
            <a:avLst/>
            <a:gdLst/>
            <a:ahLst/>
            <a:cxnLst/>
            <a:rect l="l" t="t" r="r" b="b"/>
            <a:pathLst>
              <a:path w="96519" h="96520">
                <a:moveTo>
                  <a:pt x="0" y="0"/>
                </a:moveTo>
                <a:lnTo>
                  <a:pt x="96151" y="96139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3007035" y="4947432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5" h="78104">
                <a:moveTo>
                  <a:pt x="0" y="0"/>
                </a:moveTo>
                <a:lnTo>
                  <a:pt x="77495" y="77495"/>
                </a:lnTo>
              </a:path>
            </a:pathLst>
          </a:custGeom>
          <a:ln w="147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2916944" y="6792204"/>
            <a:ext cx="4188460" cy="739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2305" marR="6350" indent="-650240">
              <a:lnSpc>
                <a:spcPct val="101400"/>
              </a:lnSpc>
            </a:pP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ВЫБОР</a:t>
            </a:r>
            <a:r>
              <a:rPr sz="23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ЕДИНОГО</a:t>
            </a:r>
            <a:r>
              <a:rPr sz="23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ПОСТАВЩИКА НА</a:t>
            </a:r>
            <a:r>
              <a:rPr sz="23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15" dirty="0">
                <a:solidFill>
                  <a:srgbClr val="FFFFFF"/>
                </a:solidFill>
                <a:latin typeface="Calibri"/>
                <a:cs typeface="Calibri"/>
              </a:rPr>
              <a:t>ВСЮ</a:t>
            </a:r>
            <a:r>
              <a:rPr sz="23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ТЕРРИТОРИЮ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8959469" y="6766720"/>
            <a:ext cx="5311140" cy="739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443230">
              <a:lnSpc>
                <a:spcPct val="101400"/>
              </a:lnSpc>
            </a:pP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ВЫБОР</a:t>
            </a:r>
            <a:r>
              <a:rPr sz="23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ПОСТАВЩИКА</a:t>
            </a:r>
            <a:r>
              <a:rPr sz="23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23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ОСНОВЕ КОМПЛЕКСНОЙ</a:t>
            </a:r>
            <a:r>
              <a:rPr sz="23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ОЦЕНКИ</a:t>
            </a:r>
            <a:r>
              <a:rPr sz="23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ПРЕДЛОЖЕНИЯ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07633" y="182033"/>
            <a:ext cx="1447800" cy="550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Calibri"/>
                <a:cs typeface="Calibri"/>
              </a:rPr>
              <a:t>В</a:t>
            </a:r>
            <a:r>
              <a:rPr dirty="0">
                <a:latin typeface="Calibri"/>
                <a:cs typeface="Calibri"/>
              </a:rPr>
              <a:t>недрение MPS</a:t>
            </a:r>
          </a:p>
        </p:txBody>
      </p:sp>
      <p:pic>
        <p:nvPicPr>
          <p:cNvPr id="127" name="Изображение 126" descr="цена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55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9352" y="3501304"/>
            <a:ext cx="9456420" cy="2159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  <a:tabLst>
                <a:tab pos="4646930" algn="l"/>
              </a:tabLst>
            </a:pPr>
            <a:r>
              <a:rPr sz="6900" b="1" spc="-45" dirty="0">
                <a:solidFill>
                  <a:srgbClr val="909090"/>
                </a:solidFill>
                <a:latin typeface="Calibri"/>
                <a:cs typeface="Calibri"/>
              </a:rPr>
              <a:t>В</a:t>
            </a:r>
            <a:r>
              <a:rPr sz="6900" b="1" spc="-40" dirty="0">
                <a:solidFill>
                  <a:srgbClr val="909090"/>
                </a:solidFill>
                <a:latin typeface="Calibri"/>
                <a:cs typeface="Calibri"/>
              </a:rPr>
              <a:t>недрение</a:t>
            </a:r>
            <a:r>
              <a:rPr sz="6900" b="1" dirty="0">
                <a:solidFill>
                  <a:srgbClr val="909090"/>
                </a:solidFill>
                <a:latin typeface="Calibri"/>
                <a:cs typeface="Calibri"/>
              </a:rPr>
              <a:t>	</a:t>
            </a:r>
            <a:r>
              <a:rPr sz="6900" b="1" spc="-35" dirty="0">
                <a:solidFill>
                  <a:srgbClr val="909090"/>
                </a:solidFill>
                <a:latin typeface="Calibri"/>
                <a:cs typeface="Calibri"/>
              </a:rPr>
              <a:t>аутсорсинга, этапы</a:t>
            </a:r>
            <a:r>
              <a:rPr sz="6900" b="1" spc="-5" dirty="0">
                <a:solidFill>
                  <a:srgbClr val="909090"/>
                </a:solidFill>
                <a:latin typeface="Calibri"/>
                <a:cs typeface="Calibri"/>
              </a:rPr>
              <a:t> </a:t>
            </a:r>
            <a:r>
              <a:rPr sz="6900" b="1" spc="-30" dirty="0">
                <a:solidFill>
                  <a:srgbClr val="909090"/>
                </a:solidFill>
                <a:latin typeface="Calibri"/>
                <a:cs typeface="Calibri"/>
              </a:rPr>
              <a:t>(</a:t>
            </a:r>
            <a:r>
              <a:rPr sz="6900" b="1" spc="-40" dirty="0">
                <a:solidFill>
                  <a:srgbClr val="909090"/>
                </a:solidFill>
                <a:latin typeface="Calibri"/>
                <a:cs typeface="Calibri"/>
              </a:rPr>
              <a:t>на</a:t>
            </a:r>
            <a:r>
              <a:rPr sz="6900" b="1" spc="-5" dirty="0">
                <a:solidFill>
                  <a:srgbClr val="909090"/>
                </a:solidFill>
                <a:latin typeface="Calibri"/>
                <a:cs typeface="Calibri"/>
              </a:rPr>
              <a:t> </a:t>
            </a:r>
            <a:r>
              <a:rPr sz="6900" b="1" spc="-40" dirty="0">
                <a:solidFill>
                  <a:srgbClr val="909090"/>
                </a:solidFill>
                <a:latin typeface="Calibri"/>
                <a:cs typeface="Calibri"/>
              </a:rPr>
              <a:t>примере</a:t>
            </a:r>
            <a:r>
              <a:rPr sz="6900" b="1" spc="-5" dirty="0">
                <a:solidFill>
                  <a:srgbClr val="909090"/>
                </a:solidFill>
                <a:latin typeface="Calibri"/>
                <a:cs typeface="Calibri"/>
              </a:rPr>
              <a:t> </a:t>
            </a:r>
            <a:r>
              <a:rPr sz="6900" b="1" spc="-40" dirty="0">
                <a:solidFill>
                  <a:srgbClr val="909090"/>
                </a:solidFill>
                <a:latin typeface="Calibri"/>
                <a:cs typeface="Calibri"/>
              </a:rPr>
              <a:t>MPS)</a:t>
            </a:r>
            <a:endParaRPr sz="6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507633" y="182033"/>
            <a:ext cx="1447800" cy="550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07633" y="182033"/>
            <a:ext cx="1447800" cy="550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5081" y="178040"/>
            <a:ext cx="10614660" cy="143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b="1" spc="-5" dirty="0">
                <a:solidFill>
                  <a:srgbClr val="909090"/>
                </a:solidFill>
                <a:latin typeface="Calibri"/>
                <a:cs typeface="Calibri"/>
              </a:rPr>
              <a:t>В</a:t>
            </a:r>
            <a:r>
              <a:rPr sz="3550" b="1" dirty="0">
                <a:solidFill>
                  <a:srgbClr val="909090"/>
                </a:solidFill>
                <a:latin typeface="Calibri"/>
                <a:cs typeface="Calibri"/>
              </a:rPr>
              <a:t>недрение аутсорсинга, этапы </a:t>
            </a:r>
            <a:r>
              <a:rPr sz="3550" b="1" spc="-5" dirty="0">
                <a:solidFill>
                  <a:srgbClr val="909090"/>
                </a:solidFill>
                <a:latin typeface="Calibri"/>
                <a:cs typeface="Calibri"/>
              </a:rPr>
              <a:t>(</a:t>
            </a:r>
            <a:r>
              <a:rPr sz="3550" b="1" dirty="0">
                <a:solidFill>
                  <a:srgbClr val="909090"/>
                </a:solidFill>
                <a:latin typeface="Calibri"/>
                <a:cs typeface="Calibri"/>
              </a:rPr>
              <a:t>на примере MPS)</a:t>
            </a:r>
            <a:endParaRPr sz="3550">
              <a:latin typeface="Calibri"/>
              <a:cs typeface="Calibri"/>
            </a:endParaRPr>
          </a:p>
          <a:p>
            <a:pPr marL="4826000">
              <a:lnSpc>
                <a:spcPct val="100000"/>
              </a:lnSpc>
              <a:spcBef>
                <a:spcPts val="2470"/>
              </a:spcBef>
            </a:pPr>
            <a:r>
              <a:rPr sz="3550" b="1" dirty="0">
                <a:solidFill>
                  <a:srgbClr val="464747"/>
                </a:solidFill>
                <a:latin typeface="Calibri"/>
                <a:cs typeface="Calibri"/>
              </a:rPr>
              <a:t>Этапы по выбору аутсорсера:</a:t>
            </a:r>
            <a:endParaRPr sz="35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09515" y="7341982"/>
            <a:ext cx="4441190" cy="614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9465" marR="6350" indent="-787400">
              <a:lnSpc>
                <a:spcPts val="2340"/>
              </a:lnSpc>
            </a:pPr>
            <a:r>
              <a:rPr sz="2050" dirty="0">
                <a:latin typeface="Calibri"/>
                <a:cs typeface="Calibri"/>
              </a:rPr>
              <a:t>О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ред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л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н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е 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ро</a:t>
            </a:r>
            <a:r>
              <a:rPr sz="2050" spc="-5" dirty="0">
                <a:latin typeface="Calibri"/>
                <a:cs typeface="Calibri"/>
              </a:rPr>
              <a:t>ц</a:t>
            </a:r>
            <a:r>
              <a:rPr sz="2050" dirty="0">
                <a:latin typeface="Calibri"/>
                <a:cs typeface="Calibri"/>
              </a:rPr>
              <a:t>ессов, 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ланируемых к 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ередаче на аутсорс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нг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56754" y="4438547"/>
            <a:ext cx="1336675" cy="707390"/>
          </a:xfrm>
          <a:custGeom>
            <a:avLst/>
            <a:gdLst/>
            <a:ahLst/>
            <a:cxnLst/>
            <a:rect l="l" t="t" r="r" b="b"/>
            <a:pathLst>
              <a:path w="1336675" h="707389">
                <a:moveTo>
                  <a:pt x="45308" y="0"/>
                </a:moveTo>
                <a:lnTo>
                  <a:pt x="8992" y="18292"/>
                </a:lnTo>
                <a:lnTo>
                  <a:pt x="0" y="44634"/>
                </a:lnTo>
                <a:lnTo>
                  <a:pt x="105" y="662144"/>
                </a:lnTo>
                <a:lnTo>
                  <a:pt x="18277" y="697778"/>
                </a:lnTo>
                <a:lnTo>
                  <a:pt x="44618" y="706775"/>
                </a:lnTo>
                <a:lnTo>
                  <a:pt x="1290880" y="706775"/>
                </a:lnTo>
                <a:lnTo>
                  <a:pt x="1327157" y="688495"/>
                </a:lnTo>
                <a:lnTo>
                  <a:pt x="1336156" y="662144"/>
                </a:lnTo>
                <a:lnTo>
                  <a:pt x="1336052" y="44634"/>
                </a:lnTo>
                <a:lnTo>
                  <a:pt x="1317869" y="9001"/>
                </a:lnTo>
                <a:lnTo>
                  <a:pt x="45308" y="0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53247" y="4361275"/>
            <a:ext cx="1181735" cy="782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50" b="1" spc="-35" dirty="0">
                <a:solidFill>
                  <a:srgbClr val="FFFFFF"/>
                </a:solidFill>
                <a:latin typeface="Calibri"/>
                <a:cs typeface="Calibri"/>
              </a:rPr>
              <a:t>MPS</a:t>
            </a:r>
            <a:endParaRPr sz="48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97118" y="6053203"/>
            <a:ext cx="2081530" cy="1005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250" b="1" dirty="0">
                <a:solidFill>
                  <a:srgbClr val="70B95E"/>
                </a:solidFill>
                <a:latin typeface="Calibri"/>
                <a:cs typeface="Calibri"/>
              </a:rPr>
              <a:t>1 этап</a:t>
            </a:r>
            <a:endParaRPr sz="62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57550" y="2375154"/>
            <a:ext cx="3381933" cy="1918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86935" y="2275421"/>
            <a:ext cx="491744" cy="4917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86935" y="5385371"/>
            <a:ext cx="491744" cy="491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69494" y="3824033"/>
            <a:ext cx="491744" cy="4917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42043" y="3824033"/>
            <a:ext cx="491756" cy="4917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80596" y="4438891"/>
            <a:ext cx="1356791" cy="13315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51454" y="4413478"/>
            <a:ext cx="1319047" cy="13370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37367" y="7056966"/>
            <a:ext cx="4885690" cy="0"/>
          </a:xfrm>
          <a:custGeom>
            <a:avLst/>
            <a:gdLst/>
            <a:ahLst/>
            <a:cxnLst/>
            <a:rect l="l" t="t" r="r" b="b"/>
            <a:pathLst>
              <a:path w="4885690">
                <a:moveTo>
                  <a:pt x="0" y="0"/>
                </a:moveTo>
                <a:lnTo>
                  <a:pt x="4885499" y="0"/>
                </a:lnTo>
              </a:path>
            </a:pathLst>
          </a:custGeom>
          <a:ln w="101600">
            <a:solidFill>
              <a:srgbClr val="70B95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60972" y="6919162"/>
            <a:ext cx="255270" cy="275590"/>
          </a:xfrm>
          <a:custGeom>
            <a:avLst/>
            <a:gdLst/>
            <a:ahLst/>
            <a:cxnLst/>
            <a:rect l="l" t="t" r="r" b="b"/>
            <a:pathLst>
              <a:path w="255270" h="275590">
                <a:moveTo>
                  <a:pt x="117005" y="0"/>
                </a:moveTo>
                <a:lnTo>
                  <a:pt x="0" y="0"/>
                </a:lnTo>
                <a:lnTo>
                  <a:pt x="137871" y="137807"/>
                </a:lnTo>
                <a:lnTo>
                  <a:pt x="0" y="275602"/>
                </a:lnTo>
                <a:lnTo>
                  <a:pt x="117005" y="275602"/>
                </a:lnTo>
                <a:lnTo>
                  <a:pt x="254800" y="137807"/>
                </a:lnTo>
                <a:lnTo>
                  <a:pt x="117005" y="0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22833" y="7056966"/>
            <a:ext cx="4885690" cy="0"/>
          </a:xfrm>
          <a:custGeom>
            <a:avLst/>
            <a:gdLst/>
            <a:ahLst/>
            <a:cxnLst/>
            <a:rect l="l" t="t" r="r" b="b"/>
            <a:pathLst>
              <a:path w="4885690">
                <a:moveTo>
                  <a:pt x="0" y="0"/>
                </a:moveTo>
                <a:lnTo>
                  <a:pt x="4885499" y="0"/>
                </a:lnTo>
              </a:path>
            </a:pathLst>
          </a:custGeom>
          <a:ln w="101600">
            <a:solidFill>
              <a:srgbClr val="70B95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846440" y="6919162"/>
            <a:ext cx="255270" cy="275590"/>
          </a:xfrm>
          <a:custGeom>
            <a:avLst/>
            <a:gdLst/>
            <a:ahLst/>
            <a:cxnLst/>
            <a:rect l="l" t="t" r="r" b="b"/>
            <a:pathLst>
              <a:path w="255269" h="275590">
                <a:moveTo>
                  <a:pt x="116992" y="0"/>
                </a:moveTo>
                <a:lnTo>
                  <a:pt x="0" y="0"/>
                </a:lnTo>
                <a:lnTo>
                  <a:pt x="137871" y="137807"/>
                </a:lnTo>
                <a:lnTo>
                  <a:pt x="0" y="275602"/>
                </a:lnTo>
                <a:lnTo>
                  <a:pt x="116992" y="275602"/>
                </a:lnTo>
                <a:lnTo>
                  <a:pt x="254800" y="137807"/>
                </a:lnTo>
                <a:lnTo>
                  <a:pt x="116992" y="0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483940" y="7341982"/>
            <a:ext cx="4269740" cy="614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62230">
              <a:lnSpc>
                <a:spcPts val="2340"/>
              </a:lnSpc>
            </a:pPr>
            <a:r>
              <a:rPr sz="2050" dirty="0">
                <a:latin typeface="Calibri"/>
                <a:cs typeface="Calibri"/>
              </a:rPr>
              <a:t>О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ред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л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н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е 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деального кон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чного р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зультата (ИКР) 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о требуемой услуге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485783" y="6053203"/>
            <a:ext cx="2081530" cy="1005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250" b="1" dirty="0">
                <a:solidFill>
                  <a:srgbClr val="70B95E"/>
                </a:solidFill>
                <a:latin typeface="Calibri"/>
                <a:cs typeface="Calibri"/>
              </a:rPr>
              <a:t>2 этап</a:t>
            </a:r>
            <a:endParaRPr sz="625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063138" y="4729370"/>
            <a:ext cx="1112520" cy="1112520"/>
          </a:xfrm>
          <a:custGeom>
            <a:avLst/>
            <a:gdLst/>
            <a:ahLst/>
            <a:cxnLst/>
            <a:rect l="l" t="t" r="r" b="b"/>
            <a:pathLst>
              <a:path w="1112519" h="1112520">
                <a:moveTo>
                  <a:pt x="556094" y="0"/>
                </a:moveTo>
                <a:lnTo>
                  <a:pt x="510488" y="1843"/>
                </a:lnTo>
                <a:lnTo>
                  <a:pt x="465896" y="7278"/>
                </a:lnTo>
                <a:lnTo>
                  <a:pt x="422462" y="16162"/>
                </a:lnTo>
                <a:lnTo>
                  <a:pt x="380330" y="28351"/>
                </a:lnTo>
                <a:lnTo>
                  <a:pt x="339642" y="43702"/>
                </a:lnTo>
                <a:lnTo>
                  <a:pt x="300542" y="62073"/>
                </a:lnTo>
                <a:lnTo>
                  <a:pt x="263172" y="83319"/>
                </a:lnTo>
                <a:lnTo>
                  <a:pt x="227677" y="107298"/>
                </a:lnTo>
                <a:lnTo>
                  <a:pt x="194198" y="133868"/>
                </a:lnTo>
                <a:lnTo>
                  <a:pt x="162880" y="162883"/>
                </a:lnTo>
                <a:lnTo>
                  <a:pt x="133865" y="194203"/>
                </a:lnTo>
                <a:lnTo>
                  <a:pt x="107297" y="227682"/>
                </a:lnTo>
                <a:lnTo>
                  <a:pt x="83318" y="263179"/>
                </a:lnTo>
                <a:lnTo>
                  <a:pt x="62072" y="300550"/>
                </a:lnTo>
                <a:lnTo>
                  <a:pt x="43702" y="339653"/>
                </a:lnTo>
                <a:lnTo>
                  <a:pt x="28351" y="380343"/>
                </a:lnTo>
                <a:lnTo>
                  <a:pt x="16162" y="422478"/>
                </a:lnTo>
                <a:lnTo>
                  <a:pt x="7278" y="465914"/>
                </a:lnTo>
                <a:lnTo>
                  <a:pt x="1843" y="510509"/>
                </a:lnTo>
                <a:lnTo>
                  <a:pt x="0" y="556120"/>
                </a:lnTo>
                <a:lnTo>
                  <a:pt x="1843" y="601728"/>
                </a:lnTo>
                <a:lnTo>
                  <a:pt x="7278" y="646322"/>
                </a:lnTo>
                <a:lnTo>
                  <a:pt x="16162" y="689756"/>
                </a:lnTo>
                <a:lnTo>
                  <a:pt x="28351" y="731889"/>
                </a:lnTo>
                <a:lnTo>
                  <a:pt x="43702" y="772578"/>
                </a:lnTo>
                <a:lnTo>
                  <a:pt x="62072" y="811678"/>
                </a:lnTo>
                <a:lnTo>
                  <a:pt x="83318" y="849047"/>
                </a:lnTo>
                <a:lnTo>
                  <a:pt x="107297" y="884543"/>
                </a:lnTo>
                <a:lnTo>
                  <a:pt x="133865" y="918021"/>
                </a:lnTo>
                <a:lnTo>
                  <a:pt x="162880" y="949339"/>
                </a:lnTo>
                <a:lnTo>
                  <a:pt x="194198" y="978353"/>
                </a:lnTo>
                <a:lnTo>
                  <a:pt x="227677" y="1004921"/>
                </a:lnTo>
                <a:lnTo>
                  <a:pt x="263172" y="1028899"/>
                </a:lnTo>
                <a:lnTo>
                  <a:pt x="300542" y="1050145"/>
                </a:lnTo>
                <a:lnTo>
                  <a:pt x="339642" y="1068514"/>
                </a:lnTo>
                <a:lnTo>
                  <a:pt x="380330" y="1083865"/>
                </a:lnTo>
                <a:lnTo>
                  <a:pt x="422462" y="1096053"/>
                </a:lnTo>
                <a:lnTo>
                  <a:pt x="465896" y="1104936"/>
                </a:lnTo>
                <a:lnTo>
                  <a:pt x="510488" y="1110371"/>
                </a:lnTo>
                <a:lnTo>
                  <a:pt x="556094" y="1112215"/>
                </a:lnTo>
                <a:lnTo>
                  <a:pt x="601707" y="1110371"/>
                </a:lnTo>
                <a:lnTo>
                  <a:pt x="646303" y="1104936"/>
                </a:lnTo>
                <a:lnTo>
                  <a:pt x="689741" y="1096053"/>
                </a:lnTo>
                <a:lnTo>
                  <a:pt x="731878" y="1083865"/>
                </a:lnTo>
                <a:lnTo>
                  <a:pt x="772569" y="1068514"/>
                </a:lnTo>
                <a:lnTo>
                  <a:pt x="811672" y="1050145"/>
                </a:lnTo>
                <a:lnTo>
                  <a:pt x="849044" y="1028899"/>
                </a:lnTo>
                <a:lnTo>
                  <a:pt x="884542" y="1004921"/>
                </a:lnTo>
                <a:lnTo>
                  <a:pt x="918022" y="978353"/>
                </a:lnTo>
                <a:lnTo>
                  <a:pt x="949342" y="949339"/>
                </a:lnTo>
                <a:lnTo>
                  <a:pt x="978358" y="918021"/>
                </a:lnTo>
                <a:lnTo>
                  <a:pt x="1004928" y="884543"/>
                </a:lnTo>
                <a:lnTo>
                  <a:pt x="1028907" y="849047"/>
                </a:lnTo>
                <a:lnTo>
                  <a:pt x="1050154" y="811678"/>
                </a:lnTo>
                <a:lnTo>
                  <a:pt x="1068525" y="772578"/>
                </a:lnTo>
                <a:lnTo>
                  <a:pt x="1083876" y="731889"/>
                </a:lnTo>
                <a:lnTo>
                  <a:pt x="1096065" y="689756"/>
                </a:lnTo>
                <a:lnTo>
                  <a:pt x="1104949" y="646322"/>
                </a:lnTo>
                <a:lnTo>
                  <a:pt x="1110384" y="601728"/>
                </a:lnTo>
                <a:lnTo>
                  <a:pt x="1112227" y="556120"/>
                </a:lnTo>
                <a:lnTo>
                  <a:pt x="1110384" y="510509"/>
                </a:lnTo>
                <a:lnTo>
                  <a:pt x="1104949" y="465914"/>
                </a:lnTo>
                <a:lnTo>
                  <a:pt x="1096065" y="422478"/>
                </a:lnTo>
                <a:lnTo>
                  <a:pt x="1083876" y="380343"/>
                </a:lnTo>
                <a:lnTo>
                  <a:pt x="1068525" y="339653"/>
                </a:lnTo>
                <a:lnTo>
                  <a:pt x="1050154" y="300550"/>
                </a:lnTo>
                <a:lnTo>
                  <a:pt x="1028907" y="263179"/>
                </a:lnTo>
                <a:lnTo>
                  <a:pt x="1004928" y="227682"/>
                </a:lnTo>
                <a:lnTo>
                  <a:pt x="978358" y="194203"/>
                </a:lnTo>
                <a:lnTo>
                  <a:pt x="949342" y="162883"/>
                </a:lnTo>
                <a:lnTo>
                  <a:pt x="918022" y="133868"/>
                </a:lnTo>
                <a:lnTo>
                  <a:pt x="884542" y="107298"/>
                </a:lnTo>
                <a:lnTo>
                  <a:pt x="849044" y="83319"/>
                </a:lnTo>
                <a:lnTo>
                  <a:pt x="811672" y="62073"/>
                </a:lnTo>
                <a:lnTo>
                  <a:pt x="772569" y="43702"/>
                </a:lnTo>
                <a:lnTo>
                  <a:pt x="731878" y="28351"/>
                </a:lnTo>
                <a:lnTo>
                  <a:pt x="689741" y="16162"/>
                </a:lnTo>
                <a:lnTo>
                  <a:pt x="646303" y="7278"/>
                </a:lnTo>
                <a:lnTo>
                  <a:pt x="601707" y="1843"/>
                </a:lnTo>
                <a:lnTo>
                  <a:pt x="556094" y="0"/>
                </a:lnTo>
                <a:close/>
              </a:path>
            </a:pathLst>
          </a:custGeom>
          <a:solidFill>
            <a:srgbClr val="B6B8B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264506" y="2349505"/>
            <a:ext cx="2421890" cy="3036570"/>
          </a:xfrm>
          <a:custGeom>
            <a:avLst/>
            <a:gdLst/>
            <a:ahLst/>
            <a:cxnLst/>
            <a:rect l="l" t="t" r="r" b="b"/>
            <a:pathLst>
              <a:path w="2421890" h="3036570">
                <a:moveTo>
                  <a:pt x="2421851" y="0"/>
                </a:moveTo>
                <a:lnTo>
                  <a:pt x="0" y="0"/>
                </a:lnTo>
                <a:lnTo>
                  <a:pt x="0" y="2471508"/>
                </a:lnTo>
                <a:lnTo>
                  <a:pt x="605650" y="3036557"/>
                </a:lnTo>
                <a:lnTo>
                  <a:pt x="2421851" y="3036557"/>
                </a:lnTo>
                <a:lnTo>
                  <a:pt x="2421851" y="0"/>
                </a:lnTo>
                <a:close/>
              </a:path>
            </a:pathLst>
          </a:custGeom>
          <a:solidFill>
            <a:srgbClr val="B6B8B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179849" y="2264836"/>
            <a:ext cx="2421890" cy="3036570"/>
          </a:xfrm>
          <a:custGeom>
            <a:avLst/>
            <a:gdLst/>
            <a:ahLst/>
            <a:cxnLst/>
            <a:rect l="l" t="t" r="r" b="b"/>
            <a:pathLst>
              <a:path w="2421890" h="3036570">
                <a:moveTo>
                  <a:pt x="2421851" y="0"/>
                </a:moveTo>
                <a:lnTo>
                  <a:pt x="0" y="0"/>
                </a:lnTo>
                <a:lnTo>
                  <a:pt x="0" y="2471508"/>
                </a:lnTo>
                <a:lnTo>
                  <a:pt x="605650" y="3036569"/>
                </a:lnTo>
                <a:lnTo>
                  <a:pt x="2421851" y="3036569"/>
                </a:lnTo>
                <a:lnTo>
                  <a:pt x="24218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179849" y="2264836"/>
            <a:ext cx="2421890" cy="3036570"/>
          </a:xfrm>
          <a:custGeom>
            <a:avLst/>
            <a:gdLst/>
            <a:ahLst/>
            <a:cxnLst/>
            <a:rect l="l" t="t" r="r" b="b"/>
            <a:pathLst>
              <a:path w="2421890" h="3036570">
                <a:moveTo>
                  <a:pt x="605650" y="3036569"/>
                </a:moveTo>
                <a:lnTo>
                  <a:pt x="2421851" y="3036569"/>
                </a:lnTo>
                <a:lnTo>
                  <a:pt x="2421851" y="0"/>
                </a:lnTo>
                <a:lnTo>
                  <a:pt x="0" y="0"/>
                </a:lnTo>
                <a:lnTo>
                  <a:pt x="0" y="2471508"/>
                </a:lnTo>
                <a:lnTo>
                  <a:pt x="605650" y="3036569"/>
                </a:lnTo>
                <a:close/>
              </a:path>
            </a:pathLst>
          </a:custGeom>
          <a:ln w="2540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694708" y="2780461"/>
            <a:ext cx="1366520" cy="92075"/>
          </a:xfrm>
          <a:custGeom>
            <a:avLst/>
            <a:gdLst/>
            <a:ahLst/>
            <a:cxnLst/>
            <a:rect l="l" t="t" r="r" b="b"/>
            <a:pathLst>
              <a:path w="1366520" h="92075">
                <a:moveTo>
                  <a:pt x="0" y="91503"/>
                </a:moveTo>
                <a:lnTo>
                  <a:pt x="1366380" y="91503"/>
                </a:lnTo>
                <a:lnTo>
                  <a:pt x="1366380" y="0"/>
                </a:lnTo>
                <a:lnTo>
                  <a:pt x="0" y="0"/>
                </a:lnTo>
                <a:lnTo>
                  <a:pt x="0" y="91503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94708" y="2994075"/>
            <a:ext cx="1366520" cy="92075"/>
          </a:xfrm>
          <a:custGeom>
            <a:avLst/>
            <a:gdLst/>
            <a:ahLst/>
            <a:cxnLst/>
            <a:rect l="l" t="t" r="r" b="b"/>
            <a:pathLst>
              <a:path w="1366520" h="92075">
                <a:moveTo>
                  <a:pt x="0" y="91490"/>
                </a:moveTo>
                <a:lnTo>
                  <a:pt x="1366380" y="91490"/>
                </a:lnTo>
                <a:lnTo>
                  <a:pt x="1366380" y="0"/>
                </a:lnTo>
                <a:lnTo>
                  <a:pt x="0" y="0"/>
                </a:lnTo>
                <a:lnTo>
                  <a:pt x="0" y="9149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694708" y="3207664"/>
            <a:ext cx="1366520" cy="92075"/>
          </a:xfrm>
          <a:custGeom>
            <a:avLst/>
            <a:gdLst/>
            <a:ahLst/>
            <a:cxnLst/>
            <a:rect l="l" t="t" r="r" b="b"/>
            <a:pathLst>
              <a:path w="1366520" h="92075">
                <a:moveTo>
                  <a:pt x="0" y="91503"/>
                </a:moveTo>
                <a:lnTo>
                  <a:pt x="1366380" y="91503"/>
                </a:lnTo>
                <a:lnTo>
                  <a:pt x="1366380" y="0"/>
                </a:lnTo>
                <a:lnTo>
                  <a:pt x="0" y="0"/>
                </a:lnTo>
                <a:lnTo>
                  <a:pt x="0" y="91503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94708" y="3421303"/>
            <a:ext cx="1366520" cy="92075"/>
          </a:xfrm>
          <a:custGeom>
            <a:avLst/>
            <a:gdLst/>
            <a:ahLst/>
            <a:cxnLst/>
            <a:rect l="l" t="t" r="r" b="b"/>
            <a:pathLst>
              <a:path w="1366520" h="92075">
                <a:moveTo>
                  <a:pt x="0" y="91503"/>
                </a:moveTo>
                <a:lnTo>
                  <a:pt x="1366380" y="91503"/>
                </a:lnTo>
                <a:lnTo>
                  <a:pt x="1366380" y="0"/>
                </a:lnTo>
                <a:lnTo>
                  <a:pt x="0" y="0"/>
                </a:lnTo>
                <a:lnTo>
                  <a:pt x="0" y="91503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694708" y="3634917"/>
            <a:ext cx="1366520" cy="92075"/>
          </a:xfrm>
          <a:custGeom>
            <a:avLst/>
            <a:gdLst/>
            <a:ahLst/>
            <a:cxnLst/>
            <a:rect l="l" t="t" r="r" b="b"/>
            <a:pathLst>
              <a:path w="1366520" h="92075">
                <a:moveTo>
                  <a:pt x="0" y="91503"/>
                </a:moveTo>
                <a:lnTo>
                  <a:pt x="1366380" y="91503"/>
                </a:lnTo>
                <a:lnTo>
                  <a:pt x="1366380" y="0"/>
                </a:lnTo>
                <a:lnTo>
                  <a:pt x="0" y="0"/>
                </a:lnTo>
                <a:lnTo>
                  <a:pt x="0" y="91503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694708" y="3848506"/>
            <a:ext cx="1366520" cy="92075"/>
          </a:xfrm>
          <a:custGeom>
            <a:avLst/>
            <a:gdLst/>
            <a:ahLst/>
            <a:cxnLst/>
            <a:rect l="l" t="t" r="r" b="b"/>
            <a:pathLst>
              <a:path w="1366520" h="92075">
                <a:moveTo>
                  <a:pt x="0" y="91503"/>
                </a:moveTo>
                <a:lnTo>
                  <a:pt x="1366380" y="91503"/>
                </a:lnTo>
                <a:lnTo>
                  <a:pt x="1366380" y="0"/>
                </a:lnTo>
                <a:lnTo>
                  <a:pt x="0" y="0"/>
                </a:lnTo>
                <a:lnTo>
                  <a:pt x="0" y="91503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694708" y="4062095"/>
            <a:ext cx="1366520" cy="92075"/>
          </a:xfrm>
          <a:custGeom>
            <a:avLst/>
            <a:gdLst/>
            <a:ahLst/>
            <a:cxnLst/>
            <a:rect l="l" t="t" r="r" b="b"/>
            <a:pathLst>
              <a:path w="1366520" h="92075">
                <a:moveTo>
                  <a:pt x="0" y="91503"/>
                </a:moveTo>
                <a:lnTo>
                  <a:pt x="1366380" y="91503"/>
                </a:lnTo>
                <a:lnTo>
                  <a:pt x="1366380" y="0"/>
                </a:lnTo>
                <a:lnTo>
                  <a:pt x="0" y="0"/>
                </a:lnTo>
                <a:lnTo>
                  <a:pt x="0" y="91503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694708" y="4275759"/>
            <a:ext cx="1366520" cy="92075"/>
          </a:xfrm>
          <a:custGeom>
            <a:avLst/>
            <a:gdLst/>
            <a:ahLst/>
            <a:cxnLst/>
            <a:rect l="l" t="t" r="r" b="b"/>
            <a:pathLst>
              <a:path w="1366520" h="92075">
                <a:moveTo>
                  <a:pt x="0" y="91554"/>
                </a:moveTo>
                <a:lnTo>
                  <a:pt x="1366380" y="91554"/>
                </a:lnTo>
                <a:lnTo>
                  <a:pt x="1366380" y="0"/>
                </a:lnTo>
                <a:lnTo>
                  <a:pt x="0" y="0"/>
                </a:lnTo>
                <a:lnTo>
                  <a:pt x="0" y="91554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175614" y="4476661"/>
            <a:ext cx="2942521" cy="13023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1318" y="5133707"/>
            <a:ext cx="1347470" cy="1530985"/>
          </a:xfrm>
          <a:custGeom>
            <a:avLst/>
            <a:gdLst/>
            <a:ahLst/>
            <a:cxnLst/>
            <a:rect l="l" t="t" r="r" b="b"/>
            <a:pathLst>
              <a:path w="1347470" h="1530984">
                <a:moveTo>
                  <a:pt x="0" y="0"/>
                </a:moveTo>
                <a:lnTo>
                  <a:pt x="0" y="467537"/>
                </a:lnTo>
                <a:lnTo>
                  <a:pt x="1347127" y="1530502"/>
                </a:lnTo>
                <a:lnTo>
                  <a:pt x="1347127" y="10629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1318" y="5133707"/>
            <a:ext cx="1347470" cy="1530985"/>
          </a:xfrm>
          <a:custGeom>
            <a:avLst/>
            <a:gdLst/>
            <a:ahLst/>
            <a:cxnLst/>
            <a:rect l="l" t="t" r="r" b="b"/>
            <a:pathLst>
              <a:path w="1347470" h="1530984">
                <a:moveTo>
                  <a:pt x="1347127" y="1530502"/>
                </a:moveTo>
                <a:lnTo>
                  <a:pt x="0" y="467537"/>
                </a:lnTo>
                <a:lnTo>
                  <a:pt x="0" y="0"/>
                </a:lnTo>
                <a:lnTo>
                  <a:pt x="1347127" y="1062964"/>
                </a:lnTo>
                <a:lnTo>
                  <a:pt x="1347127" y="1530502"/>
                </a:lnTo>
                <a:close/>
              </a:path>
            </a:pathLst>
          </a:custGeom>
          <a:ln w="847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43563" y="6150960"/>
            <a:ext cx="53340" cy="1599565"/>
          </a:xfrm>
          <a:custGeom>
            <a:avLst/>
            <a:gdLst/>
            <a:ahLst/>
            <a:cxnLst/>
            <a:rect l="l" t="t" r="r" b="b"/>
            <a:pathLst>
              <a:path w="53339" h="1599565">
                <a:moveTo>
                  <a:pt x="0" y="0"/>
                </a:moveTo>
                <a:lnTo>
                  <a:pt x="0" y="1584007"/>
                </a:lnTo>
                <a:lnTo>
                  <a:pt x="53073" y="1599412"/>
                </a:lnTo>
                <a:lnTo>
                  <a:pt x="53073" y="15405"/>
                </a:lnTo>
                <a:lnTo>
                  <a:pt x="0" y="0"/>
                </a:lnTo>
                <a:close/>
              </a:path>
            </a:pathLst>
          </a:custGeom>
          <a:solidFill>
            <a:srgbClr val="73757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1554" y="5084152"/>
            <a:ext cx="53340" cy="1599565"/>
          </a:xfrm>
          <a:custGeom>
            <a:avLst/>
            <a:gdLst/>
            <a:ahLst/>
            <a:cxnLst/>
            <a:rect l="l" t="t" r="r" b="b"/>
            <a:pathLst>
              <a:path w="53340" h="1599565">
                <a:moveTo>
                  <a:pt x="0" y="0"/>
                </a:moveTo>
                <a:lnTo>
                  <a:pt x="0" y="1584007"/>
                </a:lnTo>
                <a:lnTo>
                  <a:pt x="53073" y="1599412"/>
                </a:lnTo>
                <a:lnTo>
                  <a:pt x="53073" y="15405"/>
                </a:lnTo>
                <a:lnTo>
                  <a:pt x="0" y="0"/>
                </a:lnTo>
                <a:close/>
              </a:path>
            </a:pathLst>
          </a:custGeom>
          <a:solidFill>
            <a:srgbClr val="73757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80470" y="5487893"/>
            <a:ext cx="126364" cy="312420"/>
          </a:xfrm>
          <a:custGeom>
            <a:avLst/>
            <a:gdLst/>
            <a:ahLst/>
            <a:cxnLst/>
            <a:rect l="l" t="t" r="r" b="b"/>
            <a:pathLst>
              <a:path w="126365" h="312420">
                <a:moveTo>
                  <a:pt x="3797" y="185928"/>
                </a:moveTo>
                <a:lnTo>
                  <a:pt x="0" y="212509"/>
                </a:lnTo>
                <a:lnTo>
                  <a:pt x="266" y="217754"/>
                </a:lnTo>
                <a:lnTo>
                  <a:pt x="16484" y="253123"/>
                </a:lnTo>
                <a:lnTo>
                  <a:pt x="48494" y="288179"/>
                </a:lnTo>
                <a:lnTo>
                  <a:pt x="82400" y="309744"/>
                </a:lnTo>
                <a:lnTo>
                  <a:pt x="94729" y="312288"/>
                </a:lnTo>
                <a:lnTo>
                  <a:pt x="106929" y="310262"/>
                </a:lnTo>
                <a:lnTo>
                  <a:pt x="114843" y="303620"/>
                </a:lnTo>
                <a:lnTo>
                  <a:pt x="122823" y="289029"/>
                </a:lnTo>
                <a:lnTo>
                  <a:pt x="125174" y="276926"/>
                </a:lnTo>
                <a:lnTo>
                  <a:pt x="125958" y="262115"/>
                </a:lnTo>
                <a:lnTo>
                  <a:pt x="125930" y="259269"/>
                </a:lnTo>
                <a:lnTo>
                  <a:pt x="125819" y="257530"/>
                </a:lnTo>
                <a:lnTo>
                  <a:pt x="74498" y="257530"/>
                </a:lnTo>
                <a:lnTo>
                  <a:pt x="71297" y="257314"/>
                </a:lnTo>
                <a:lnTo>
                  <a:pt x="35547" y="229666"/>
                </a:lnTo>
                <a:lnTo>
                  <a:pt x="9004" y="190830"/>
                </a:lnTo>
                <a:lnTo>
                  <a:pt x="7048" y="188099"/>
                </a:lnTo>
                <a:lnTo>
                  <a:pt x="4660" y="186232"/>
                </a:lnTo>
                <a:lnTo>
                  <a:pt x="3797" y="185928"/>
                </a:lnTo>
                <a:close/>
              </a:path>
              <a:path w="126365" h="312420">
                <a:moveTo>
                  <a:pt x="28092" y="0"/>
                </a:moveTo>
                <a:lnTo>
                  <a:pt x="3982" y="34255"/>
                </a:lnTo>
                <a:lnTo>
                  <a:pt x="3312" y="50131"/>
                </a:lnTo>
                <a:lnTo>
                  <a:pt x="3994" y="60799"/>
                </a:lnTo>
                <a:lnTo>
                  <a:pt x="13152" y="100012"/>
                </a:lnTo>
                <a:lnTo>
                  <a:pt x="30961" y="136798"/>
                </a:lnTo>
                <a:lnTo>
                  <a:pt x="52165" y="168758"/>
                </a:lnTo>
                <a:lnTo>
                  <a:pt x="64256" y="185928"/>
                </a:lnTo>
                <a:lnTo>
                  <a:pt x="68541" y="192544"/>
                </a:lnTo>
                <a:lnTo>
                  <a:pt x="76187" y="205549"/>
                </a:lnTo>
                <a:lnTo>
                  <a:pt x="79298" y="211975"/>
                </a:lnTo>
                <a:lnTo>
                  <a:pt x="84061" y="224688"/>
                </a:lnTo>
                <a:lnTo>
                  <a:pt x="85255" y="230987"/>
                </a:lnTo>
                <a:lnTo>
                  <a:pt x="85255" y="242646"/>
                </a:lnTo>
                <a:lnTo>
                  <a:pt x="84569" y="247002"/>
                </a:lnTo>
                <a:lnTo>
                  <a:pt x="81775" y="253619"/>
                </a:lnTo>
                <a:lnTo>
                  <a:pt x="79768" y="255714"/>
                </a:lnTo>
                <a:lnTo>
                  <a:pt x="74498" y="257530"/>
                </a:lnTo>
                <a:lnTo>
                  <a:pt x="125819" y="257530"/>
                </a:lnTo>
                <a:lnTo>
                  <a:pt x="115930" y="209458"/>
                </a:lnTo>
                <a:lnTo>
                  <a:pt x="97769" y="172453"/>
                </a:lnTo>
                <a:lnTo>
                  <a:pt x="76529" y="140563"/>
                </a:lnTo>
                <a:lnTo>
                  <a:pt x="64338" y="123380"/>
                </a:lnTo>
                <a:lnTo>
                  <a:pt x="59893" y="116598"/>
                </a:lnTo>
                <a:lnTo>
                  <a:pt x="52044" y="103441"/>
                </a:lnTo>
                <a:lnTo>
                  <a:pt x="48907" y="97002"/>
                </a:lnTo>
                <a:lnTo>
                  <a:pt x="44234" y="84353"/>
                </a:lnTo>
                <a:lnTo>
                  <a:pt x="43065" y="78143"/>
                </a:lnTo>
                <a:lnTo>
                  <a:pt x="43065" y="67919"/>
                </a:lnTo>
                <a:lnTo>
                  <a:pt x="43599" y="64414"/>
                </a:lnTo>
                <a:lnTo>
                  <a:pt x="45681" y="58686"/>
                </a:lnTo>
                <a:lnTo>
                  <a:pt x="47282" y="56769"/>
                </a:lnTo>
                <a:lnTo>
                  <a:pt x="51549" y="54876"/>
                </a:lnTo>
                <a:lnTo>
                  <a:pt x="102340" y="54876"/>
                </a:lnTo>
                <a:lnTo>
                  <a:pt x="102006" y="54381"/>
                </a:lnTo>
                <a:lnTo>
                  <a:pt x="72542" y="21971"/>
                </a:lnTo>
                <a:lnTo>
                  <a:pt x="34950" y="482"/>
                </a:lnTo>
                <a:lnTo>
                  <a:pt x="28092" y="0"/>
                </a:lnTo>
                <a:close/>
              </a:path>
              <a:path w="126365" h="312420">
                <a:moveTo>
                  <a:pt x="102340" y="54876"/>
                </a:moveTo>
                <a:lnTo>
                  <a:pt x="51549" y="54876"/>
                </a:lnTo>
                <a:lnTo>
                  <a:pt x="54203" y="54914"/>
                </a:lnTo>
                <a:lnTo>
                  <a:pt x="60566" y="56972"/>
                </a:lnTo>
                <a:lnTo>
                  <a:pt x="92214" y="88112"/>
                </a:lnTo>
                <a:lnTo>
                  <a:pt x="106883" y="110515"/>
                </a:lnTo>
                <a:lnTo>
                  <a:pt x="108623" y="112877"/>
                </a:lnTo>
                <a:lnTo>
                  <a:pt x="110807" y="114604"/>
                </a:lnTo>
                <a:lnTo>
                  <a:pt x="111671" y="114858"/>
                </a:lnTo>
                <a:lnTo>
                  <a:pt x="112966" y="114173"/>
                </a:lnTo>
                <a:lnTo>
                  <a:pt x="114719" y="88112"/>
                </a:lnTo>
                <a:lnTo>
                  <a:pt x="114513" y="82804"/>
                </a:lnTo>
                <a:lnTo>
                  <a:pt x="108165" y="63512"/>
                </a:lnTo>
                <a:lnTo>
                  <a:pt x="102340" y="54876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17286" y="5568906"/>
            <a:ext cx="147955" cy="342265"/>
          </a:xfrm>
          <a:custGeom>
            <a:avLst/>
            <a:gdLst/>
            <a:ahLst/>
            <a:cxnLst/>
            <a:rect l="l" t="t" r="r" b="b"/>
            <a:pathLst>
              <a:path w="147955" h="342264">
                <a:moveTo>
                  <a:pt x="3860" y="0"/>
                </a:moveTo>
                <a:lnTo>
                  <a:pt x="0" y="11709"/>
                </a:lnTo>
                <a:lnTo>
                  <a:pt x="0" y="27228"/>
                </a:lnTo>
                <a:lnTo>
                  <a:pt x="53987" y="84988"/>
                </a:lnTo>
                <a:lnTo>
                  <a:pt x="53987" y="308698"/>
                </a:lnTo>
                <a:lnTo>
                  <a:pt x="80606" y="337019"/>
                </a:lnTo>
                <a:lnTo>
                  <a:pt x="90665" y="342125"/>
                </a:lnTo>
                <a:lnTo>
                  <a:pt x="91732" y="342049"/>
                </a:lnTo>
                <a:lnTo>
                  <a:pt x="93014" y="340779"/>
                </a:lnTo>
                <a:lnTo>
                  <a:pt x="93345" y="339763"/>
                </a:lnTo>
                <a:lnTo>
                  <a:pt x="93345" y="116039"/>
                </a:lnTo>
                <a:lnTo>
                  <a:pt x="145809" y="116039"/>
                </a:lnTo>
                <a:lnTo>
                  <a:pt x="4699" y="292"/>
                </a:lnTo>
                <a:lnTo>
                  <a:pt x="3860" y="0"/>
                </a:lnTo>
                <a:close/>
              </a:path>
              <a:path w="147955" h="342264">
                <a:moveTo>
                  <a:pt x="145809" y="116039"/>
                </a:moveTo>
                <a:lnTo>
                  <a:pt x="93345" y="116039"/>
                </a:lnTo>
                <a:lnTo>
                  <a:pt x="142544" y="154863"/>
                </a:lnTo>
                <a:lnTo>
                  <a:pt x="143357" y="155092"/>
                </a:lnTo>
                <a:lnTo>
                  <a:pt x="144856" y="154559"/>
                </a:lnTo>
                <a:lnTo>
                  <a:pt x="147459" y="140055"/>
                </a:lnTo>
                <a:lnTo>
                  <a:pt x="147459" y="131686"/>
                </a:lnTo>
                <a:lnTo>
                  <a:pt x="147332" y="127977"/>
                </a:lnTo>
                <a:lnTo>
                  <a:pt x="146837" y="121602"/>
                </a:lnTo>
                <a:lnTo>
                  <a:pt x="146469" y="118922"/>
                </a:lnTo>
                <a:lnTo>
                  <a:pt x="145809" y="116039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70117" y="5739586"/>
            <a:ext cx="178435" cy="360680"/>
          </a:xfrm>
          <a:custGeom>
            <a:avLst/>
            <a:gdLst/>
            <a:ahLst/>
            <a:cxnLst/>
            <a:rect l="l" t="t" r="r" b="b"/>
            <a:pathLst>
              <a:path w="178434" h="360679">
                <a:moveTo>
                  <a:pt x="105385" y="199504"/>
                </a:moveTo>
                <a:lnTo>
                  <a:pt x="50825" y="199504"/>
                </a:lnTo>
                <a:lnTo>
                  <a:pt x="123278" y="256667"/>
                </a:lnTo>
                <a:lnTo>
                  <a:pt x="136245" y="322313"/>
                </a:lnTo>
                <a:lnTo>
                  <a:pt x="164084" y="353009"/>
                </a:lnTo>
                <a:lnTo>
                  <a:pt x="175412" y="360146"/>
                </a:lnTo>
                <a:lnTo>
                  <a:pt x="177596" y="358876"/>
                </a:lnTo>
                <a:lnTo>
                  <a:pt x="177990" y="356958"/>
                </a:lnTo>
                <a:lnTo>
                  <a:pt x="177393" y="350520"/>
                </a:lnTo>
                <a:lnTo>
                  <a:pt x="176657" y="345871"/>
                </a:lnTo>
                <a:lnTo>
                  <a:pt x="175450" y="339839"/>
                </a:lnTo>
                <a:lnTo>
                  <a:pt x="148167" y="206451"/>
                </a:lnTo>
                <a:lnTo>
                  <a:pt x="114185" y="206451"/>
                </a:lnTo>
                <a:lnTo>
                  <a:pt x="105385" y="199504"/>
                </a:lnTo>
                <a:close/>
              </a:path>
              <a:path w="178434" h="360679">
                <a:moveTo>
                  <a:pt x="66167" y="0"/>
                </a:moveTo>
                <a:lnTo>
                  <a:pt x="2540" y="202958"/>
                </a:lnTo>
                <a:lnTo>
                  <a:pt x="0" y="215874"/>
                </a:lnTo>
                <a:lnTo>
                  <a:pt x="342" y="218465"/>
                </a:lnTo>
                <a:lnTo>
                  <a:pt x="30429" y="246837"/>
                </a:lnTo>
                <a:lnTo>
                  <a:pt x="35356" y="248640"/>
                </a:lnTo>
                <a:lnTo>
                  <a:pt x="36398" y="248399"/>
                </a:lnTo>
                <a:lnTo>
                  <a:pt x="37693" y="246710"/>
                </a:lnTo>
                <a:lnTo>
                  <a:pt x="38201" y="245452"/>
                </a:lnTo>
                <a:lnTo>
                  <a:pt x="38608" y="243789"/>
                </a:lnTo>
                <a:lnTo>
                  <a:pt x="50825" y="199504"/>
                </a:lnTo>
                <a:lnTo>
                  <a:pt x="105385" y="199504"/>
                </a:lnTo>
                <a:lnTo>
                  <a:pt x="59486" y="163271"/>
                </a:lnTo>
                <a:lnTo>
                  <a:pt x="86753" y="67576"/>
                </a:lnTo>
                <a:lnTo>
                  <a:pt x="119762" y="67576"/>
                </a:lnTo>
                <a:lnTo>
                  <a:pt x="115824" y="48323"/>
                </a:lnTo>
                <a:lnTo>
                  <a:pt x="115239" y="45161"/>
                </a:lnTo>
                <a:lnTo>
                  <a:pt x="82296" y="10121"/>
                </a:lnTo>
                <a:lnTo>
                  <a:pt x="69634" y="1193"/>
                </a:lnTo>
                <a:lnTo>
                  <a:pt x="66167" y="0"/>
                </a:lnTo>
                <a:close/>
              </a:path>
              <a:path w="178434" h="360679">
                <a:moveTo>
                  <a:pt x="119762" y="67576"/>
                </a:moveTo>
                <a:lnTo>
                  <a:pt x="86753" y="67576"/>
                </a:lnTo>
                <a:lnTo>
                  <a:pt x="86906" y="67703"/>
                </a:lnTo>
                <a:lnTo>
                  <a:pt x="114185" y="206451"/>
                </a:lnTo>
                <a:lnTo>
                  <a:pt x="148167" y="206451"/>
                </a:lnTo>
                <a:lnTo>
                  <a:pt x="119762" y="67576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72560" y="5851592"/>
            <a:ext cx="143510" cy="380365"/>
          </a:xfrm>
          <a:custGeom>
            <a:avLst/>
            <a:gdLst/>
            <a:ahLst/>
            <a:cxnLst/>
            <a:rect l="l" t="t" r="r" b="b"/>
            <a:pathLst>
              <a:path w="143509" h="380364">
                <a:moveTo>
                  <a:pt x="132692" y="188188"/>
                </a:moveTo>
                <a:lnTo>
                  <a:pt x="39204" y="188188"/>
                </a:lnTo>
                <a:lnTo>
                  <a:pt x="55600" y="201129"/>
                </a:lnTo>
                <a:lnTo>
                  <a:pt x="59283" y="204952"/>
                </a:lnTo>
                <a:lnTo>
                  <a:pt x="79502" y="249897"/>
                </a:lnTo>
                <a:lnTo>
                  <a:pt x="100914" y="341528"/>
                </a:lnTo>
                <a:lnTo>
                  <a:pt x="101320" y="343560"/>
                </a:lnTo>
                <a:lnTo>
                  <a:pt x="101815" y="345401"/>
                </a:lnTo>
                <a:lnTo>
                  <a:pt x="130225" y="373900"/>
                </a:lnTo>
                <a:lnTo>
                  <a:pt x="141173" y="380034"/>
                </a:lnTo>
                <a:lnTo>
                  <a:pt x="142113" y="379882"/>
                </a:lnTo>
                <a:lnTo>
                  <a:pt x="142538" y="379107"/>
                </a:lnTo>
                <a:lnTo>
                  <a:pt x="142900" y="378396"/>
                </a:lnTo>
                <a:lnTo>
                  <a:pt x="142991" y="377875"/>
                </a:lnTo>
                <a:lnTo>
                  <a:pt x="143060" y="373900"/>
                </a:lnTo>
                <a:lnTo>
                  <a:pt x="142849" y="372110"/>
                </a:lnTo>
                <a:lnTo>
                  <a:pt x="141859" y="366344"/>
                </a:lnTo>
                <a:lnTo>
                  <a:pt x="140868" y="361619"/>
                </a:lnTo>
                <a:lnTo>
                  <a:pt x="139382" y="355041"/>
                </a:lnTo>
                <a:lnTo>
                  <a:pt x="123126" y="287870"/>
                </a:lnTo>
                <a:lnTo>
                  <a:pt x="121246" y="279844"/>
                </a:lnTo>
                <a:lnTo>
                  <a:pt x="108737" y="241046"/>
                </a:lnTo>
                <a:lnTo>
                  <a:pt x="95707" y="217220"/>
                </a:lnTo>
                <a:lnTo>
                  <a:pt x="118568" y="217220"/>
                </a:lnTo>
                <a:lnTo>
                  <a:pt x="120243" y="216331"/>
                </a:lnTo>
                <a:lnTo>
                  <a:pt x="126606" y="209423"/>
                </a:lnTo>
                <a:lnTo>
                  <a:pt x="129019" y="204546"/>
                </a:lnTo>
                <a:lnTo>
                  <a:pt x="132295" y="191922"/>
                </a:lnTo>
                <a:lnTo>
                  <a:pt x="132692" y="188188"/>
                </a:lnTo>
                <a:close/>
              </a:path>
              <a:path w="143509" h="380364">
                <a:moveTo>
                  <a:pt x="5588" y="0"/>
                </a:moveTo>
                <a:lnTo>
                  <a:pt x="1117" y="2032"/>
                </a:lnTo>
                <a:lnTo>
                  <a:pt x="0" y="5651"/>
                </a:lnTo>
                <a:lnTo>
                  <a:pt x="0" y="263753"/>
                </a:lnTo>
                <a:lnTo>
                  <a:pt x="292" y="265264"/>
                </a:lnTo>
                <a:lnTo>
                  <a:pt x="1485" y="268478"/>
                </a:lnTo>
                <a:lnTo>
                  <a:pt x="2527" y="270217"/>
                </a:lnTo>
                <a:lnTo>
                  <a:pt x="4025" y="272097"/>
                </a:lnTo>
                <a:lnTo>
                  <a:pt x="5511" y="274002"/>
                </a:lnTo>
                <a:lnTo>
                  <a:pt x="36525" y="297040"/>
                </a:lnTo>
                <a:lnTo>
                  <a:pt x="37592" y="296951"/>
                </a:lnTo>
                <a:lnTo>
                  <a:pt x="38874" y="295706"/>
                </a:lnTo>
                <a:lnTo>
                  <a:pt x="39204" y="294690"/>
                </a:lnTo>
                <a:lnTo>
                  <a:pt x="39204" y="188188"/>
                </a:lnTo>
                <a:lnTo>
                  <a:pt x="132692" y="188188"/>
                </a:lnTo>
                <a:lnTo>
                  <a:pt x="133121" y="184150"/>
                </a:lnTo>
                <a:lnTo>
                  <a:pt x="133010" y="172034"/>
                </a:lnTo>
                <a:lnTo>
                  <a:pt x="81445" y="172034"/>
                </a:lnTo>
                <a:lnTo>
                  <a:pt x="77952" y="171983"/>
                </a:lnTo>
                <a:lnTo>
                  <a:pt x="69621" y="169252"/>
                </a:lnTo>
                <a:lnTo>
                  <a:pt x="64744" y="166370"/>
                </a:lnTo>
                <a:lnTo>
                  <a:pt x="39204" y="146215"/>
                </a:lnTo>
                <a:lnTo>
                  <a:pt x="39204" y="67995"/>
                </a:lnTo>
                <a:lnTo>
                  <a:pt x="89422" y="67995"/>
                </a:lnTo>
                <a:lnTo>
                  <a:pt x="83032" y="61226"/>
                </a:lnTo>
                <a:lnTo>
                  <a:pt x="8343" y="812"/>
                </a:lnTo>
                <a:lnTo>
                  <a:pt x="5588" y="0"/>
                </a:lnTo>
                <a:close/>
              </a:path>
              <a:path w="143509" h="380364">
                <a:moveTo>
                  <a:pt x="118568" y="217220"/>
                </a:moveTo>
                <a:lnTo>
                  <a:pt x="95707" y="217220"/>
                </a:lnTo>
                <a:lnTo>
                  <a:pt x="101663" y="219227"/>
                </a:lnTo>
                <a:lnTo>
                  <a:pt x="106984" y="219862"/>
                </a:lnTo>
                <a:lnTo>
                  <a:pt x="116319" y="218414"/>
                </a:lnTo>
                <a:lnTo>
                  <a:pt x="118568" y="217220"/>
                </a:lnTo>
                <a:close/>
              </a:path>
              <a:path w="143509" h="380364">
                <a:moveTo>
                  <a:pt x="89422" y="67995"/>
                </a:moveTo>
                <a:lnTo>
                  <a:pt x="39204" y="67995"/>
                </a:lnTo>
                <a:lnTo>
                  <a:pt x="61264" y="85394"/>
                </a:lnTo>
                <a:lnTo>
                  <a:pt x="64770" y="88379"/>
                </a:lnTo>
                <a:lnTo>
                  <a:pt x="88675" y="123572"/>
                </a:lnTo>
                <a:lnTo>
                  <a:pt x="92570" y="148678"/>
                </a:lnTo>
                <a:lnTo>
                  <a:pt x="92570" y="154635"/>
                </a:lnTo>
                <a:lnTo>
                  <a:pt x="91871" y="159486"/>
                </a:lnTo>
                <a:lnTo>
                  <a:pt x="89090" y="166954"/>
                </a:lnTo>
                <a:lnTo>
                  <a:pt x="87007" y="169468"/>
                </a:lnTo>
                <a:lnTo>
                  <a:pt x="81445" y="172034"/>
                </a:lnTo>
                <a:lnTo>
                  <a:pt x="133010" y="172034"/>
                </a:lnTo>
                <a:lnTo>
                  <a:pt x="124442" y="124938"/>
                </a:lnTo>
                <a:lnTo>
                  <a:pt x="99876" y="80308"/>
                </a:lnTo>
                <a:lnTo>
                  <a:pt x="91809" y="70524"/>
                </a:lnTo>
                <a:lnTo>
                  <a:pt x="89422" y="67995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25330" y="5969778"/>
            <a:ext cx="147955" cy="342265"/>
          </a:xfrm>
          <a:custGeom>
            <a:avLst/>
            <a:gdLst/>
            <a:ahLst/>
            <a:cxnLst/>
            <a:rect l="l" t="t" r="r" b="b"/>
            <a:pathLst>
              <a:path w="147955" h="342264">
                <a:moveTo>
                  <a:pt x="3848" y="0"/>
                </a:moveTo>
                <a:lnTo>
                  <a:pt x="0" y="11709"/>
                </a:lnTo>
                <a:lnTo>
                  <a:pt x="0" y="27228"/>
                </a:lnTo>
                <a:lnTo>
                  <a:pt x="53987" y="84988"/>
                </a:lnTo>
                <a:lnTo>
                  <a:pt x="53987" y="308711"/>
                </a:lnTo>
                <a:lnTo>
                  <a:pt x="54317" y="310248"/>
                </a:lnTo>
                <a:lnTo>
                  <a:pt x="55600" y="313537"/>
                </a:lnTo>
                <a:lnTo>
                  <a:pt x="56667" y="315315"/>
                </a:lnTo>
                <a:lnTo>
                  <a:pt x="58166" y="317182"/>
                </a:lnTo>
                <a:lnTo>
                  <a:pt x="59651" y="319074"/>
                </a:lnTo>
                <a:lnTo>
                  <a:pt x="90665" y="342138"/>
                </a:lnTo>
                <a:lnTo>
                  <a:pt x="91719" y="342036"/>
                </a:lnTo>
                <a:lnTo>
                  <a:pt x="93014" y="340791"/>
                </a:lnTo>
                <a:lnTo>
                  <a:pt x="93345" y="339763"/>
                </a:lnTo>
                <a:lnTo>
                  <a:pt x="93345" y="116052"/>
                </a:lnTo>
                <a:lnTo>
                  <a:pt x="145801" y="116052"/>
                </a:lnTo>
                <a:lnTo>
                  <a:pt x="4699" y="279"/>
                </a:lnTo>
                <a:lnTo>
                  <a:pt x="3848" y="0"/>
                </a:lnTo>
                <a:close/>
              </a:path>
              <a:path w="147955" h="342264">
                <a:moveTo>
                  <a:pt x="145801" y="116052"/>
                </a:moveTo>
                <a:lnTo>
                  <a:pt x="93345" y="116052"/>
                </a:lnTo>
                <a:lnTo>
                  <a:pt x="142544" y="154863"/>
                </a:lnTo>
                <a:lnTo>
                  <a:pt x="143357" y="155092"/>
                </a:lnTo>
                <a:lnTo>
                  <a:pt x="144856" y="154559"/>
                </a:lnTo>
                <a:lnTo>
                  <a:pt x="147459" y="140055"/>
                </a:lnTo>
                <a:lnTo>
                  <a:pt x="147459" y="131686"/>
                </a:lnTo>
                <a:lnTo>
                  <a:pt x="147332" y="127965"/>
                </a:lnTo>
                <a:lnTo>
                  <a:pt x="146837" y="121602"/>
                </a:lnTo>
                <a:lnTo>
                  <a:pt x="146469" y="118935"/>
                </a:lnTo>
                <a:lnTo>
                  <a:pt x="145801" y="116052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07633" y="182033"/>
            <a:ext cx="1447800" cy="550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Calibri"/>
                <a:cs typeface="Calibri"/>
              </a:rPr>
              <a:t>В</a:t>
            </a:r>
            <a:r>
              <a:rPr dirty="0">
                <a:latin typeface="Calibri"/>
                <a:cs typeface="Calibri"/>
              </a:rPr>
              <a:t>недрение аутсорсинга, этапы </a:t>
            </a:r>
            <a:r>
              <a:rPr spc="-5" dirty="0">
                <a:latin typeface="Calibri"/>
                <a:cs typeface="Calibri"/>
              </a:rPr>
              <a:t>(</a:t>
            </a:r>
            <a:r>
              <a:rPr dirty="0">
                <a:latin typeface="Calibri"/>
                <a:cs typeface="Calibri"/>
              </a:rPr>
              <a:t>на примере MPS)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28555" y="1033136"/>
            <a:ext cx="5801360" cy="576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b="1" dirty="0">
                <a:solidFill>
                  <a:srgbClr val="464747"/>
                </a:solidFill>
                <a:latin typeface="Calibri"/>
                <a:cs typeface="Calibri"/>
              </a:rPr>
              <a:t>Этапы по выбору аутсорсера:</a:t>
            </a:r>
            <a:endParaRPr sz="35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52456" y="7319375"/>
            <a:ext cx="435546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dirty="0">
                <a:latin typeface="Calibri"/>
                <a:cs typeface="Calibri"/>
              </a:rPr>
              <a:t>О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ред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л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н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е состава услуг по серв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су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97118" y="6053203"/>
            <a:ext cx="2081530" cy="1005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250" b="1" dirty="0">
                <a:solidFill>
                  <a:srgbClr val="70B95E"/>
                </a:solidFill>
                <a:latin typeface="Calibri"/>
                <a:cs typeface="Calibri"/>
              </a:rPr>
              <a:t>3 этап</a:t>
            </a:r>
            <a:endParaRPr sz="62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37367" y="7056966"/>
            <a:ext cx="4885690" cy="0"/>
          </a:xfrm>
          <a:custGeom>
            <a:avLst/>
            <a:gdLst/>
            <a:ahLst/>
            <a:cxnLst/>
            <a:rect l="l" t="t" r="r" b="b"/>
            <a:pathLst>
              <a:path w="4885690">
                <a:moveTo>
                  <a:pt x="0" y="0"/>
                </a:moveTo>
                <a:lnTo>
                  <a:pt x="4885499" y="0"/>
                </a:lnTo>
              </a:path>
            </a:pathLst>
          </a:custGeom>
          <a:ln w="101600">
            <a:solidFill>
              <a:srgbClr val="70B95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0972" y="6919162"/>
            <a:ext cx="255270" cy="275590"/>
          </a:xfrm>
          <a:custGeom>
            <a:avLst/>
            <a:gdLst/>
            <a:ahLst/>
            <a:cxnLst/>
            <a:rect l="l" t="t" r="r" b="b"/>
            <a:pathLst>
              <a:path w="255270" h="275590">
                <a:moveTo>
                  <a:pt x="117005" y="0"/>
                </a:moveTo>
                <a:lnTo>
                  <a:pt x="0" y="0"/>
                </a:lnTo>
                <a:lnTo>
                  <a:pt x="137871" y="137807"/>
                </a:lnTo>
                <a:lnTo>
                  <a:pt x="0" y="275602"/>
                </a:lnTo>
                <a:lnTo>
                  <a:pt x="117005" y="275602"/>
                </a:lnTo>
                <a:lnTo>
                  <a:pt x="254800" y="137807"/>
                </a:lnTo>
                <a:lnTo>
                  <a:pt x="117005" y="0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9765" y="7056966"/>
            <a:ext cx="1426210" cy="0"/>
          </a:xfrm>
          <a:custGeom>
            <a:avLst/>
            <a:gdLst/>
            <a:ahLst/>
            <a:cxnLst/>
            <a:rect l="l" t="t" r="r" b="b"/>
            <a:pathLst>
              <a:path w="1426210">
                <a:moveTo>
                  <a:pt x="0" y="0"/>
                </a:moveTo>
                <a:lnTo>
                  <a:pt x="1425994" y="0"/>
                </a:lnTo>
              </a:path>
            </a:pathLst>
          </a:custGeom>
          <a:ln w="101600">
            <a:solidFill>
              <a:srgbClr val="70B95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93866" y="6919162"/>
            <a:ext cx="255270" cy="275590"/>
          </a:xfrm>
          <a:custGeom>
            <a:avLst/>
            <a:gdLst/>
            <a:ahLst/>
            <a:cxnLst/>
            <a:rect l="l" t="t" r="r" b="b"/>
            <a:pathLst>
              <a:path w="255269" h="275590">
                <a:moveTo>
                  <a:pt x="117005" y="0"/>
                </a:moveTo>
                <a:lnTo>
                  <a:pt x="0" y="0"/>
                </a:lnTo>
                <a:lnTo>
                  <a:pt x="137871" y="137807"/>
                </a:lnTo>
                <a:lnTo>
                  <a:pt x="0" y="275602"/>
                </a:lnTo>
                <a:lnTo>
                  <a:pt x="117005" y="275602"/>
                </a:lnTo>
                <a:lnTo>
                  <a:pt x="254800" y="137807"/>
                </a:lnTo>
                <a:lnTo>
                  <a:pt x="117005" y="0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22833" y="7056966"/>
            <a:ext cx="4885690" cy="0"/>
          </a:xfrm>
          <a:custGeom>
            <a:avLst/>
            <a:gdLst/>
            <a:ahLst/>
            <a:cxnLst/>
            <a:rect l="l" t="t" r="r" b="b"/>
            <a:pathLst>
              <a:path w="4885690">
                <a:moveTo>
                  <a:pt x="0" y="0"/>
                </a:moveTo>
                <a:lnTo>
                  <a:pt x="4885499" y="0"/>
                </a:lnTo>
              </a:path>
            </a:pathLst>
          </a:custGeom>
          <a:ln w="101600">
            <a:solidFill>
              <a:srgbClr val="70B95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46440" y="6919162"/>
            <a:ext cx="255270" cy="275590"/>
          </a:xfrm>
          <a:custGeom>
            <a:avLst/>
            <a:gdLst/>
            <a:ahLst/>
            <a:cxnLst/>
            <a:rect l="l" t="t" r="r" b="b"/>
            <a:pathLst>
              <a:path w="255269" h="275590">
                <a:moveTo>
                  <a:pt x="116992" y="0"/>
                </a:moveTo>
                <a:lnTo>
                  <a:pt x="0" y="0"/>
                </a:lnTo>
                <a:lnTo>
                  <a:pt x="137871" y="137807"/>
                </a:lnTo>
                <a:lnTo>
                  <a:pt x="0" y="275602"/>
                </a:lnTo>
                <a:lnTo>
                  <a:pt x="116992" y="275602"/>
                </a:lnTo>
                <a:lnTo>
                  <a:pt x="254800" y="137807"/>
                </a:lnTo>
                <a:lnTo>
                  <a:pt x="116992" y="0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672340" y="7319375"/>
            <a:ext cx="389255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dirty="0">
                <a:latin typeface="Calibri"/>
                <a:cs typeface="Calibri"/>
              </a:rPr>
              <a:t>О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ред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л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н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е 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онят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я «кач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ство»,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85783" y="6053203"/>
            <a:ext cx="2081530" cy="1005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250" b="1" dirty="0">
                <a:solidFill>
                  <a:srgbClr val="70B95E"/>
                </a:solidFill>
                <a:latin typeface="Calibri"/>
                <a:cs typeface="Calibri"/>
              </a:rPr>
              <a:t>4 этап</a:t>
            </a:r>
            <a:endParaRPr sz="62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81524" y="2683064"/>
            <a:ext cx="668655" cy="668655"/>
          </a:xfrm>
          <a:custGeom>
            <a:avLst/>
            <a:gdLst/>
            <a:ahLst/>
            <a:cxnLst/>
            <a:rect l="l" t="t" r="r" b="b"/>
            <a:pathLst>
              <a:path w="668654" h="668654">
                <a:moveTo>
                  <a:pt x="334149" y="0"/>
                </a:moveTo>
                <a:lnTo>
                  <a:pt x="279949" y="4373"/>
                </a:lnTo>
                <a:lnTo>
                  <a:pt x="228533" y="17034"/>
                </a:lnTo>
                <a:lnTo>
                  <a:pt x="180589" y="37294"/>
                </a:lnTo>
                <a:lnTo>
                  <a:pt x="136806" y="64467"/>
                </a:lnTo>
                <a:lnTo>
                  <a:pt x="97870" y="97864"/>
                </a:lnTo>
                <a:lnTo>
                  <a:pt x="64472" y="136797"/>
                </a:lnTo>
                <a:lnTo>
                  <a:pt x="37297" y="180579"/>
                </a:lnTo>
                <a:lnTo>
                  <a:pt x="17035" y="228521"/>
                </a:lnTo>
                <a:lnTo>
                  <a:pt x="4373" y="279937"/>
                </a:lnTo>
                <a:lnTo>
                  <a:pt x="0" y="334137"/>
                </a:lnTo>
                <a:lnTo>
                  <a:pt x="1107" y="361542"/>
                </a:lnTo>
                <a:lnTo>
                  <a:pt x="9711" y="414436"/>
                </a:lnTo>
                <a:lnTo>
                  <a:pt x="26259" y="464202"/>
                </a:lnTo>
                <a:lnTo>
                  <a:pt x="50063" y="510151"/>
                </a:lnTo>
                <a:lnTo>
                  <a:pt x="80436" y="551597"/>
                </a:lnTo>
                <a:lnTo>
                  <a:pt x="116689" y="587850"/>
                </a:lnTo>
                <a:lnTo>
                  <a:pt x="158134" y="618222"/>
                </a:lnTo>
                <a:lnTo>
                  <a:pt x="204084" y="642027"/>
                </a:lnTo>
                <a:lnTo>
                  <a:pt x="253850" y="658575"/>
                </a:lnTo>
                <a:lnTo>
                  <a:pt x="306744" y="667178"/>
                </a:lnTo>
                <a:lnTo>
                  <a:pt x="334149" y="668286"/>
                </a:lnTo>
                <a:lnTo>
                  <a:pt x="361554" y="667178"/>
                </a:lnTo>
                <a:lnTo>
                  <a:pt x="414449" y="658575"/>
                </a:lnTo>
                <a:lnTo>
                  <a:pt x="464214" y="642027"/>
                </a:lnTo>
                <a:lnTo>
                  <a:pt x="510164" y="618222"/>
                </a:lnTo>
                <a:lnTo>
                  <a:pt x="551609" y="587850"/>
                </a:lnTo>
                <a:lnTo>
                  <a:pt x="587862" y="551597"/>
                </a:lnTo>
                <a:lnTo>
                  <a:pt x="618235" y="510151"/>
                </a:lnTo>
                <a:lnTo>
                  <a:pt x="642039" y="464202"/>
                </a:lnTo>
                <a:lnTo>
                  <a:pt x="658588" y="414436"/>
                </a:lnTo>
                <a:lnTo>
                  <a:pt x="667191" y="361542"/>
                </a:lnTo>
                <a:lnTo>
                  <a:pt x="668299" y="334137"/>
                </a:lnTo>
                <a:lnTo>
                  <a:pt x="667191" y="306731"/>
                </a:lnTo>
                <a:lnTo>
                  <a:pt x="658588" y="253838"/>
                </a:lnTo>
                <a:lnTo>
                  <a:pt x="642039" y="204073"/>
                </a:lnTo>
                <a:lnTo>
                  <a:pt x="618235" y="158125"/>
                </a:lnTo>
                <a:lnTo>
                  <a:pt x="587862" y="116682"/>
                </a:lnTo>
                <a:lnTo>
                  <a:pt x="551609" y="80431"/>
                </a:lnTo>
                <a:lnTo>
                  <a:pt x="510164" y="50060"/>
                </a:lnTo>
                <a:lnTo>
                  <a:pt x="464214" y="26257"/>
                </a:lnTo>
                <a:lnTo>
                  <a:pt x="414449" y="9710"/>
                </a:lnTo>
                <a:lnTo>
                  <a:pt x="361554" y="1107"/>
                </a:lnTo>
                <a:lnTo>
                  <a:pt x="334149" y="0"/>
                </a:lnTo>
                <a:close/>
              </a:path>
            </a:pathLst>
          </a:custGeom>
          <a:solidFill>
            <a:srgbClr val="70BA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31208" y="2117573"/>
            <a:ext cx="668655" cy="668655"/>
          </a:xfrm>
          <a:custGeom>
            <a:avLst/>
            <a:gdLst/>
            <a:ahLst/>
            <a:cxnLst/>
            <a:rect l="l" t="t" r="r" b="b"/>
            <a:pathLst>
              <a:path w="668654" h="668655">
                <a:moveTo>
                  <a:pt x="334149" y="0"/>
                </a:moveTo>
                <a:lnTo>
                  <a:pt x="279949" y="4373"/>
                </a:lnTo>
                <a:lnTo>
                  <a:pt x="228533" y="17035"/>
                </a:lnTo>
                <a:lnTo>
                  <a:pt x="180589" y="37297"/>
                </a:lnTo>
                <a:lnTo>
                  <a:pt x="136806" y="64472"/>
                </a:lnTo>
                <a:lnTo>
                  <a:pt x="97870" y="97870"/>
                </a:lnTo>
                <a:lnTo>
                  <a:pt x="64472" y="136806"/>
                </a:lnTo>
                <a:lnTo>
                  <a:pt x="37297" y="180589"/>
                </a:lnTo>
                <a:lnTo>
                  <a:pt x="17035" y="228533"/>
                </a:lnTo>
                <a:lnTo>
                  <a:pt x="4373" y="279949"/>
                </a:lnTo>
                <a:lnTo>
                  <a:pt x="0" y="334149"/>
                </a:lnTo>
                <a:lnTo>
                  <a:pt x="1107" y="361554"/>
                </a:lnTo>
                <a:lnTo>
                  <a:pt x="9711" y="414449"/>
                </a:lnTo>
                <a:lnTo>
                  <a:pt x="26259" y="464214"/>
                </a:lnTo>
                <a:lnTo>
                  <a:pt x="50063" y="510164"/>
                </a:lnTo>
                <a:lnTo>
                  <a:pt x="80436" y="551609"/>
                </a:lnTo>
                <a:lnTo>
                  <a:pt x="116689" y="587862"/>
                </a:lnTo>
                <a:lnTo>
                  <a:pt x="158134" y="618235"/>
                </a:lnTo>
                <a:lnTo>
                  <a:pt x="204084" y="642039"/>
                </a:lnTo>
                <a:lnTo>
                  <a:pt x="253850" y="658588"/>
                </a:lnTo>
                <a:lnTo>
                  <a:pt x="306744" y="667191"/>
                </a:lnTo>
                <a:lnTo>
                  <a:pt x="334149" y="668299"/>
                </a:lnTo>
                <a:lnTo>
                  <a:pt x="361554" y="667191"/>
                </a:lnTo>
                <a:lnTo>
                  <a:pt x="414449" y="658588"/>
                </a:lnTo>
                <a:lnTo>
                  <a:pt x="464214" y="642039"/>
                </a:lnTo>
                <a:lnTo>
                  <a:pt x="510164" y="618235"/>
                </a:lnTo>
                <a:lnTo>
                  <a:pt x="551609" y="587862"/>
                </a:lnTo>
                <a:lnTo>
                  <a:pt x="587862" y="551609"/>
                </a:lnTo>
                <a:lnTo>
                  <a:pt x="618235" y="510164"/>
                </a:lnTo>
                <a:lnTo>
                  <a:pt x="642039" y="464214"/>
                </a:lnTo>
                <a:lnTo>
                  <a:pt x="658588" y="414449"/>
                </a:lnTo>
                <a:lnTo>
                  <a:pt x="667191" y="361554"/>
                </a:lnTo>
                <a:lnTo>
                  <a:pt x="668299" y="334149"/>
                </a:lnTo>
                <a:lnTo>
                  <a:pt x="667191" y="306744"/>
                </a:lnTo>
                <a:lnTo>
                  <a:pt x="658588" y="253850"/>
                </a:lnTo>
                <a:lnTo>
                  <a:pt x="642039" y="204084"/>
                </a:lnTo>
                <a:lnTo>
                  <a:pt x="618235" y="158134"/>
                </a:lnTo>
                <a:lnTo>
                  <a:pt x="587862" y="116689"/>
                </a:lnTo>
                <a:lnTo>
                  <a:pt x="551609" y="80436"/>
                </a:lnTo>
                <a:lnTo>
                  <a:pt x="510164" y="50063"/>
                </a:lnTo>
                <a:lnTo>
                  <a:pt x="464214" y="26259"/>
                </a:lnTo>
                <a:lnTo>
                  <a:pt x="414449" y="9711"/>
                </a:lnTo>
                <a:lnTo>
                  <a:pt x="361554" y="1107"/>
                </a:lnTo>
                <a:lnTo>
                  <a:pt x="334149" y="0"/>
                </a:lnTo>
                <a:close/>
              </a:path>
            </a:pathLst>
          </a:custGeom>
          <a:solidFill>
            <a:srgbClr val="70BA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95839" y="2693344"/>
            <a:ext cx="668655" cy="668655"/>
          </a:xfrm>
          <a:custGeom>
            <a:avLst/>
            <a:gdLst/>
            <a:ahLst/>
            <a:cxnLst/>
            <a:rect l="l" t="t" r="r" b="b"/>
            <a:pathLst>
              <a:path w="668654" h="668654">
                <a:moveTo>
                  <a:pt x="334149" y="0"/>
                </a:moveTo>
                <a:lnTo>
                  <a:pt x="279949" y="4373"/>
                </a:lnTo>
                <a:lnTo>
                  <a:pt x="228533" y="17035"/>
                </a:lnTo>
                <a:lnTo>
                  <a:pt x="180589" y="37297"/>
                </a:lnTo>
                <a:lnTo>
                  <a:pt x="136806" y="64472"/>
                </a:lnTo>
                <a:lnTo>
                  <a:pt x="97870" y="97870"/>
                </a:lnTo>
                <a:lnTo>
                  <a:pt x="64472" y="136806"/>
                </a:lnTo>
                <a:lnTo>
                  <a:pt x="37297" y="180589"/>
                </a:lnTo>
                <a:lnTo>
                  <a:pt x="17035" y="228533"/>
                </a:lnTo>
                <a:lnTo>
                  <a:pt x="4373" y="279949"/>
                </a:lnTo>
                <a:lnTo>
                  <a:pt x="0" y="334149"/>
                </a:lnTo>
                <a:lnTo>
                  <a:pt x="1107" y="361554"/>
                </a:lnTo>
                <a:lnTo>
                  <a:pt x="9711" y="414447"/>
                </a:lnTo>
                <a:lnTo>
                  <a:pt x="26259" y="464210"/>
                </a:lnTo>
                <a:lnTo>
                  <a:pt x="50063" y="510157"/>
                </a:lnTo>
                <a:lnTo>
                  <a:pt x="80436" y="551599"/>
                </a:lnTo>
                <a:lnTo>
                  <a:pt x="116689" y="587848"/>
                </a:lnTo>
                <a:lnTo>
                  <a:pt x="158134" y="618217"/>
                </a:lnTo>
                <a:lnTo>
                  <a:pt x="204084" y="642018"/>
                </a:lnTo>
                <a:lnTo>
                  <a:pt x="253850" y="658564"/>
                </a:lnTo>
                <a:lnTo>
                  <a:pt x="306744" y="667166"/>
                </a:lnTo>
                <a:lnTo>
                  <a:pt x="334149" y="668273"/>
                </a:lnTo>
                <a:lnTo>
                  <a:pt x="361554" y="667166"/>
                </a:lnTo>
                <a:lnTo>
                  <a:pt x="414449" y="658564"/>
                </a:lnTo>
                <a:lnTo>
                  <a:pt x="464214" y="642018"/>
                </a:lnTo>
                <a:lnTo>
                  <a:pt x="510164" y="618217"/>
                </a:lnTo>
                <a:lnTo>
                  <a:pt x="551609" y="587848"/>
                </a:lnTo>
                <a:lnTo>
                  <a:pt x="587862" y="551599"/>
                </a:lnTo>
                <a:lnTo>
                  <a:pt x="618235" y="510157"/>
                </a:lnTo>
                <a:lnTo>
                  <a:pt x="642039" y="464210"/>
                </a:lnTo>
                <a:lnTo>
                  <a:pt x="658588" y="414447"/>
                </a:lnTo>
                <a:lnTo>
                  <a:pt x="667191" y="361554"/>
                </a:lnTo>
                <a:lnTo>
                  <a:pt x="668299" y="334149"/>
                </a:lnTo>
                <a:lnTo>
                  <a:pt x="667191" y="306744"/>
                </a:lnTo>
                <a:lnTo>
                  <a:pt x="658588" y="253850"/>
                </a:lnTo>
                <a:lnTo>
                  <a:pt x="642039" y="204084"/>
                </a:lnTo>
                <a:lnTo>
                  <a:pt x="618235" y="158134"/>
                </a:lnTo>
                <a:lnTo>
                  <a:pt x="587862" y="116689"/>
                </a:lnTo>
                <a:lnTo>
                  <a:pt x="551609" y="80436"/>
                </a:lnTo>
                <a:lnTo>
                  <a:pt x="510164" y="50063"/>
                </a:lnTo>
                <a:lnTo>
                  <a:pt x="464214" y="26259"/>
                </a:lnTo>
                <a:lnTo>
                  <a:pt x="414449" y="9711"/>
                </a:lnTo>
                <a:lnTo>
                  <a:pt x="361554" y="1107"/>
                </a:lnTo>
                <a:lnTo>
                  <a:pt x="334149" y="0"/>
                </a:lnTo>
                <a:close/>
              </a:path>
            </a:pathLst>
          </a:custGeom>
          <a:solidFill>
            <a:srgbClr val="70BA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0194" y="4050488"/>
            <a:ext cx="668655" cy="668655"/>
          </a:xfrm>
          <a:custGeom>
            <a:avLst/>
            <a:gdLst/>
            <a:ahLst/>
            <a:cxnLst/>
            <a:rect l="l" t="t" r="r" b="b"/>
            <a:pathLst>
              <a:path w="668654" h="668654">
                <a:moveTo>
                  <a:pt x="334149" y="0"/>
                </a:moveTo>
                <a:lnTo>
                  <a:pt x="279949" y="4373"/>
                </a:lnTo>
                <a:lnTo>
                  <a:pt x="228533" y="17034"/>
                </a:lnTo>
                <a:lnTo>
                  <a:pt x="180589" y="37295"/>
                </a:lnTo>
                <a:lnTo>
                  <a:pt x="136806" y="64468"/>
                </a:lnTo>
                <a:lnTo>
                  <a:pt x="97870" y="97866"/>
                </a:lnTo>
                <a:lnTo>
                  <a:pt x="64472" y="136800"/>
                </a:lnTo>
                <a:lnTo>
                  <a:pt x="37297" y="180583"/>
                </a:lnTo>
                <a:lnTo>
                  <a:pt x="17035" y="228528"/>
                </a:lnTo>
                <a:lnTo>
                  <a:pt x="4373" y="279946"/>
                </a:lnTo>
                <a:lnTo>
                  <a:pt x="0" y="334149"/>
                </a:lnTo>
                <a:lnTo>
                  <a:pt x="1107" y="361554"/>
                </a:lnTo>
                <a:lnTo>
                  <a:pt x="9711" y="414448"/>
                </a:lnTo>
                <a:lnTo>
                  <a:pt x="26259" y="464212"/>
                </a:lnTo>
                <a:lnTo>
                  <a:pt x="50063" y="510160"/>
                </a:lnTo>
                <a:lnTo>
                  <a:pt x="80436" y="551604"/>
                </a:lnTo>
                <a:lnTo>
                  <a:pt x="116689" y="587855"/>
                </a:lnTo>
                <a:lnTo>
                  <a:pt x="158134" y="618226"/>
                </a:lnTo>
                <a:lnTo>
                  <a:pt x="204084" y="642029"/>
                </a:lnTo>
                <a:lnTo>
                  <a:pt x="253850" y="658576"/>
                </a:lnTo>
                <a:lnTo>
                  <a:pt x="306744" y="667179"/>
                </a:lnTo>
                <a:lnTo>
                  <a:pt x="334149" y="668286"/>
                </a:lnTo>
                <a:lnTo>
                  <a:pt x="361554" y="667179"/>
                </a:lnTo>
                <a:lnTo>
                  <a:pt x="414449" y="658576"/>
                </a:lnTo>
                <a:lnTo>
                  <a:pt x="464214" y="642029"/>
                </a:lnTo>
                <a:lnTo>
                  <a:pt x="510164" y="618226"/>
                </a:lnTo>
                <a:lnTo>
                  <a:pt x="551609" y="587855"/>
                </a:lnTo>
                <a:lnTo>
                  <a:pt x="587862" y="551604"/>
                </a:lnTo>
                <a:lnTo>
                  <a:pt x="618235" y="510160"/>
                </a:lnTo>
                <a:lnTo>
                  <a:pt x="642039" y="464212"/>
                </a:lnTo>
                <a:lnTo>
                  <a:pt x="658588" y="414448"/>
                </a:lnTo>
                <a:lnTo>
                  <a:pt x="667191" y="361554"/>
                </a:lnTo>
                <a:lnTo>
                  <a:pt x="668299" y="334149"/>
                </a:lnTo>
                <a:lnTo>
                  <a:pt x="667191" y="306742"/>
                </a:lnTo>
                <a:lnTo>
                  <a:pt x="658588" y="253846"/>
                </a:lnTo>
                <a:lnTo>
                  <a:pt x="642039" y="204079"/>
                </a:lnTo>
                <a:lnTo>
                  <a:pt x="618235" y="158129"/>
                </a:lnTo>
                <a:lnTo>
                  <a:pt x="587862" y="116684"/>
                </a:lnTo>
                <a:lnTo>
                  <a:pt x="551609" y="80432"/>
                </a:lnTo>
                <a:lnTo>
                  <a:pt x="510164" y="50060"/>
                </a:lnTo>
                <a:lnTo>
                  <a:pt x="464214" y="26257"/>
                </a:lnTo>
                <a:lnTo>
                  <a:pt x="414449" y="9710"/>
                </a:lnTo>
                <a:lnTo>
                  <a:pt x="361554" y="1107"/>
                </a:lnTo>
                <a:lnTo>
                  <a:pt x="334149" y="0"/>
                </a:lnTo>
                <a:close/>
              </a:path>
            </a:pathLst>
          </a:custGeom>
          <a:solidFill>
            <a:srgbClr val="70BA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70262" y="3988812"/>
            <a:ext cx="668655" cy="668655"/>
          </a:xfrm>
          <a:custGeom>
            <a:avLst/>
            <a:gdLst/>
            <a:ahLst/>
            <a:cxnLst/>
            <a:rect l="l" t="t" r="r" b="b"/>
            <a:pathLst>
              <a:path w="668655" h="668654">
                <a:moveTo>
                  <a:pt x="334149" y="0"/>
                </a:moveTo>
                <a:lnTo>
                  <a:pt x="279949" y="4373"/>
                </a:lnTo>
                <a:lnTo>
                  <a:pt x="228533" y="17034"/>
                </a:lnTo>
                <a:lnTo>
                  <a:pt x="180589" y="37294"/>
                </a:lnTo>
                <a:lnTo>
                  <a:pt x="136806" y="64467"/>
                </a:lnTo>
                <a:lnTo>
                  <a:pt x="97870" y="97864"/>
                </a:lnTo>
                <a:lnTo>
                  <a:pt x="64472" y="136797"/>
                </a:lnTo>
                <a:lnTo>
                  <a:pt x="37297" y="180579"/>
                </a:lnTo>
                <a:lnTo>
                  <a:pt x="17035" y="228521"/>
                </a:lnTo>
                <a:lnTo>
                  <a:pt x="4373" y="279937"/>
                </a:lnTo>
                <a:lnTo>
                  <a:pt x="0" y="334137"/>
                </a:lnTo>
                <a:lnTo>
                  <a:pt x="1107" y="361543"/>
                </a:lnTo>
                <a:lnTo>
                  <a:pt x="9711" y="414440"/>
                </a:lnTo>
                <a:lnTo>
                  <a:pt x="26259" y="464207"/>
                </a:lnTo>
                <a:lnTo>
                  <a:pt x="50063" y="510157"/>
                </a:lnTo>
                <a:lnTo>
                  <a:pt x="80436" y="551602"/>
                </a:lnTo>
                <a:lnTo>
                  <a:pt x="116689" y="587854"/>
                </a:lnTo>
                <a:lnTo>
                  <a:pt x="158134" y="618225"/>
                </a:lnTo>
                <a:lnTo>
                  <a:pt x="204084" y="642029"/>
                </a:lnTo>
                <a:lnTo>
                  <a:pt x="253850" y="658576"/>
                </a:lnTo>
                <a:lnTo>
                  <a:pt x="306744" y="667179"/>
                </a:lnTo>
                <a:lnTo>
                  <a:pt x="334149" y="668286"/>
                </a:lnTo>
                <a:lnTo>
                  <a:pt x="361554" y="667179"/>
                </a:lnTo>
                <a:lnTo>
                  <a:pt x="414449" y="658576"/>
                </a:lnTo>
                <a:lnTo>
                  <a:pt x="464214" y="642029"/>
                </a:lnTo>
                <a:lnTo>
                  <a:pt x="510164" y="618225"/>
                </a:lnTo>
                <a:lnTo>
                  <a:pt x="551609" y="587854"/>
                </a:lnTo>
                <a:lnTo>
                  <a:pt x="587862" y="551602"/>
                </a:lnTo>
                <a:lnTo>
                  <a:pt x="618235" y="510157"/>
                </a:lnTo>
                <a:lnTo>
                  <a:pt x="642039" y="464207"/>
                </a:lnTo>
                <a:lnTo>
                  <a:pt x="658588" y="414440"/>
                </a:lnTo>
                <a:lnTo>
                  <a:pt x="667191" y="361543"/>
                </a:lnTo>
                <a:lnTo>
                  <a:pt x="668299" y="334137"/>
                </a:lnTo>
                <a:lnTo>
                  <a:pt x="667191" y="306731"/>
                </a:lnTo>
                <a:lnTo>
                  <a:pt x="658588" y="253838"/>
                </a:lnTo>
                <a:lnTo>
                  <a:pt x="642039" y="204073"/>
                </a:lnTo>
                <a:lnTo>
                  <a:pt x="618235" y="158125"/>
                </a:lnTo>
                <a:lnTo>
                  <a:pt x="587862" y="116682"/>
                </a:lnTo>
                <a:lnTo>
                  <a:pt x="551609" y="80431"/>
                </a:lnTo>
                <a:lnTo>
                  <a:pt x="510164" y="50060"/>
                </a:lnTo>
                <a:lnTo>
                  <a:pt x="464214" y="26257"/>
                </a:lnTo>
                <a:lnTo>
                  <a:pt x="414449" y="9710"/>
                </a:lnTo>
                <a:lnTo>
                  <a:pt x="361554" y="1107"/>
                </a:lnTo>
                <a:lnTo>
                  <a:pt x="334149" y="0"/>
                </a:lnTo>
                <a:close/>
              </a:path>
            </a:pathLst>
          </a:custGeom>
          <a:solidFill>
            <a:srgbClr val="70BA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98771" y="4118561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>
                <a:moveTo>
                  <a:pt x="202031" y="0"/>
                </a:moveTo>
                <a:lnTo>
                  <a:pt x="153480" y="5872"/>
                </a:lnTo>
                <a:lnTo>
                  <a:pt x="109185" y="22552"/>
                </a:lnTo>
                <a:lnTo>
                  <a:pt x="70550" y="48635"/>
                </a:lnTo>
                <a:lnTo>
                  <a:pt x="38979" y="82718"/>
                </a:lnTo>
                <a:lnTo>
                  <a:pt x="15876" y="123395"/>
                </a:lnTo>
                <a:lnTo>
                  <a:pt x="2644" y="169263"/>
                </a:lnTo>
                <a:lnTo>
                  <a:pt x="0" y="202031"/>
                </a:lnTo>
                <a:lnTo>
                  <a:pt x="669" y="218603"/>
                </a:lnTo>
                <a:lnTo>
                  <a:pt x="10299" y="265896"/>
                </a:lnTo>
                <a:lnTo>
                  <a:pt x="30268" y="308463"/>
                </a:lnTo>
                <a:lnTo>
                  <a:pt x="59172" y="344901"/>
                </a:lnTo>
                <a:lnTo>
                  <a:pt x="95608" y="373807"/>
                </a:lnTo>
                <a:lnTo>
                  <a:pt x="138172" y="393776"/>
                </a:lnTo>
                <a:lnTo>
                  <a:pt x="185461" y="403406"/>
                </a:lnTo>
                <a:lnTo>
                  <a:pt x="202031" y="404075"/>
                </a:lnTo>
                <a:lnTo>
                  <a:pt x="218601" y="403406"/>
                </a:lnTo>
                <a:lnTo>
                  <a:pt x="265891" y="393776"/>
                </a:lnTo>
                <a:lnTo>
                  <a:pt x="308458" y="373807"/>
                </a:lnTo>
                <a:lnTo>
                  <a:pt x="344897" y="344901"/>
                </a:lnTo>
                <a:lnTo>
                  <a:pt x="373804" y="308463"/>
                </a:lnTo>
                <a:lnTo>
                  <a:pt x="393775" y="265896"/>
                </a:lnTo>
                <a:lnTo>
                  <a:pt x="403406" y="218603"/>
                </a:lnTo>
                <a:lnTo>
                  <a:pt x="404075" y="202031"/>
                </a:lnTo>
                <a:lnTo>
                  <a:pt x="403406" y="185463"/>
                </a:lnTo>
                <a:lnTo>
                  <a:pt x="393775" y="138177"/>
                </a:lnTo>
                <a:lnTo>
                  <a:pt x="373804" y="95614"/>
                </a:lnTo>
                <a:lnTo>
                  <a:pt x="344897" y="59177"/>
                </a:lnTo>
                <a:lnTo>
                  <a:pt x="308458" y="30271"/>
                </a:lnTo>
                <a:lnTo>
                  <a:pt x="265891" y="10300"/>
                </a:lnTo>
                <a:lnTo>
                  <a:pt x="218601" y="669"/>
                </a:lnTo>
                <a:lnTo>
                  <a:pt x="2020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36798" y="4284598"/>
            <a:ext cx="91440" cy="72390"/>
          </a:xfrm>
          <a:custGeom>
            <a:avLst/>
            <a:gdLst/>
            <a:ahLst/>
            <a:cxnLst/>
            <a:rect l="l" t="t" r="r" b="b"/>
            <a:pathLst>
              <a:path w="91439" h="72389">
                <a:moveTo>
                  <a:pt x="0" y="71970"/>
                </a:moveTo>
                <a:lnTo>
                  <a:pt x="91325" y="71970"/>
                </a:lnTo>
                <a:lnTo>
                  <a:pt x="91325" y="0"/>
                </a:lnTo>
                <a:lnTo>
                  <a:pt x="0" y="0"/>
                </a:lnTo>
                <a:lnTo>
                  <a:pt x="0" y="71970"/>
                </a:lnTo>
                <a:close/>
              </a:path>
            </a:pathLst>
          </a:custGeom>
          <a:solidFill>
            <a:srgbClr val="70BA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73502" y="4284598"/>
            <a:ext cx="91440" cy="72390"/>
          </a:xfrm>
          <a:custGeom>
            <a:avLst/>
            <a:gdLst/>
            <a:ahLst/>
            <a:cxnLst/>
            <a:rect l="l" t="t" r="r" b="b"/>
            <a:pathLst>
              <a:path w="91439" h="72389">
                <a:moveTo>
                  <a:pt x="0" y="71970"/>
                </a:moveTo>
                <a:lnTo>
                  <a:pt x="91325" y="71970"/>
                </a:lnTo>
                <a:lnTo>
                  <a:pt x="91325" y="0"/>
                </a:lnTo>
                <a:lnTo>
                  <a:pt x="0" y="0"/>
                </a:lnTo>
                <a:lnTo>
                  <a:pt x="0" y="71970"/>
                </a:lnTo>
                <a:close/>
              </a:path>
            </a:pathLst>
          </a:custGeom>
          <a:solidFill>
            <a:srgbClr val="70BA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64827" y="4193273"/>
            <a:ext cx="72390" cy="254635"/>
          </a:xfrm>
          <a:custGeom>
            <a:avLst/>
            <a:gdLst/>
            <a:ahLst/>
            <a:cxnLst/>
            <a:rect l="l" t="t" r="r" b="b"/>
            <a:pathLst>
              <a:path w="72389" h="254635">
                <a:moveTo>
                  <a:pt x="0" y="0"/>
                </a:moveTo>
                <a:lnTo>
                  <a:pt x="71970" y="0"/>
                </a:lnTo>
                <a:lnTo>
                  <a:pt x="71970" y="254622"/>
                </a:lnTo>
                <a:lnTo>
                  <a:pt x="0" y="254622"/>
                </a:lnTo>
                <a:lnTo>
                  <a:pt x="0" y="0"/>
                </a:lnTo>
                <a:close/>
              </a:path>
            </a:pathLst>
          </a:custGeom>
          <a:solidFill>
            <a:srgbClr val="70BA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70205" y="5188692"/>
            <a:ext cx="668655" cy="668655"/>
          </a:xfrm>
          <a:custGeom>
            <a:avLst/>
            <a:gdLst/>
            <a:ahLst/>
            <a:cxnLst/>
            <a:rect l="l" t="t" r="r" b="b"/>
            <a:pathLst>
              <a:path w="668654" h="668654">
                <a:moveTo>
                  <a:pt x="334149" y="0"/>
                </a:moveTo>
                <a:lnTo>
                  <a:pt x="279949" y="4373"/>
                </a:lnTo>
                <a:lnTo>
                  <a:pt x="228533" y="17034"/>
                </a:lnTo>
                <a:lnTo>
                  <a:pt x="180589" y="37294"/>
                </a:lnTo>
                <a:lnTo>
                  <a:pt x="136806" y="64467"/>
                </a:lnTo>
                <a:lnTo>
                  <a:pt x="97870" y="97864"/>
                </a:lnTo>
                <a:lnTo>
                  <a:pt x="64472" y="136797"/>
                </a:lnTo>
                <a:lnTo>
                  <a:pt x="37297" y="180579"/>
                </a:lnTo>
                <a:lnTo>
                  <a:pt x="17035" y="228521"/>
                </a:lnTo>
                <a:lnTo>
                  <a:pt x="4373" y="279937"/>
                </a:lnTo>
                <a:lnTo>
                  <a:pt x="0" y="334137"/>
                </a:lnTo>
                <a:lnTo>
                  <a:pt x="1107" y="361545"/>
                </a:lnTo>
                <a:lnTo>
                  <a:pt x="9711" y="414444"/>
                </a:lnTo>
                <a:lnTo>
                  <a:pt x="26259" y="464212"/>
                </a:lnTo>
                <a:lnTo>
                  <a:pt x="50063" y="510163"/>
                </a:lnTo>
                <a:lnTo>
                  <a:pt x="80436" y="551607"/>
                </a:lnTo>
                <a:lnTo>
                  <a:pt x="116689" y="587858"/>
                </a:lnTo>
                <a:lnTo>
                  <a:pt x="158134" y="618228"/>
                </a:lnTo>
                <a:lnTo>
                  <a:pt x="204084" y="642030"/>
                </a:lnTo>
                <a:lnTo>
                  <a:pt x="253850" y="658576"/>
                </a:lnTo>
                <a:lnTo>
                  <a:pt x="306744" y="667179"/>
                </a:lnTo>
                <a:lnTo>
                  <a:pt x="334149" y="668286"/>
                </a:lnTo>
                <a:lnTo>
                  <a:pt x="361554" y="667179"/>
                </a:lnTo>
                <a:lnTo>
                  <a:pt x="414449" y="658576"/>
                </a:lnTo>
                <a:lnTo>
                  <a:pt x="464214" y="642030"/>
                </a:lnTo>
                <a:lnTo>
                  <a:pt x="510164" y="618228"/>
                </a:lnTo>
                <a:lnTo>
                  <a:pt x="551609" y="587858"/>
                </a:lnTo>
                <a:lnTo>
                  <a:pt x="587862" y="551607"/>
                </a:lnTo>
                <a:lnTo>
                  <a:pt x="618235" y="510163"/>
                </a:lnTo>
                <a:lnTo>
                  <a:pt x="642039" y="464212"/>
                </a:lnTo>
                <a:lnTo>
                  <a:pt x="658588" y="414444"/>
                </a:lnTo>
                <a:lnTo>
                  <a:pt x="667191" y="361545"/>
                </a:lnTo>
                <a:lnTo>
                  <a:pt x="668299" y="334137"/>
                </a:lnTo>
                <a:lnTo>
                  <a:pt x="667191" y="306731"/>
                </a:lnTo>
                <a:lnTo>
                  <a:pt x="658588" y="253838"/>
                </a:lnTo>
                <a:lnTo>
                  <a:pt x="642039" y="204073"/>
                </a:lnTo>
                <a:lnTo>
                  <a:pt x="618235" y="158125"/>
                </a:lnTo>
                <a:lnTo>
                  <a:pt x="587862" y="116682"/>
                </a:lnTo>
                <a:lnTo>
                  <a:pt x="551609" y="80431"/>
                </a:lnTo>
                <a:lnTo>
                  <a:pt x="510164" y="50060"/>
                </a:lnTo>
                <a:lnTo>
                  <a:pt x="464214" y="26257"/>
                </a:lnTo>
                <a:lnTo>
                  <a:pt x="414449" y="9710"/>
                </a:lnTo>
                <a:lnTo>
                  <a:pt x="361554" y="1107"/>
                </a:lnTo>
                <a:lnTo>
                  <a:pt x="334149" y="0"/>
                </a:lnTo>
                <a:close/>
              </a:path>
            </a:pathLst>
          </a:custGeom>
          <a:solidFill>
            <a:srgbClr val="70BA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52141" y="5188692"/>
            <a:ext cx="668655" cy="668655"/>
          </a:xfrm>
          <a:custGeom>
            <a:avLst/>
            <a:gdLst/>
            <a:ahLst/>
            <a:cxnLst/>
            <a:rect l="l" t="t" r="r" b="b"/>
            <a:pathLst>
              <a:path w="668654" h="668654">
                <a:moveTo>
                  <a:pt x="334149" y="0"/>
                </a:moveTo>
                <a:lnTo>
                  <a:pt x="279949" y="4373"/>
                </a:lnTo>
                <a:lnTo>
                  <a:pt x="228533" y="17034"/>
                </a:lnTo>
                <a:lnTo>
                  <a:pt x="180589" y="37294"/>
                </a:lnTo>
                <a:lnTo>
                  <a:pt x="136806" y="64467"/>
                </a:lnTo>
                <a:lnTo>
                  <a:pt x="97870" y="97864"/>
                </a:lnTo>
                <a:lnTo>
                  <a:pt x="64472" y="136797"/>
                </a:lnTo>
                <a:lnTo>
                  <a:pt x="37297" y="180579"/>
                </a:lnTo>
                <a:lnTo>
                  <a:pt x="17035" y="228521"/>
                </a:lnTo>
                <a:lnTo>
                  <a:pt x="4373" y="279937"/>
                </a:lnTo>
                <a:lnTo>
                  <a:pt x="0" y="334137"/>
                </a:lnTo>
                <a:lnTo>
                  <a:pt x="1107" y="361545"/>
                </a:lnTo>
                <a:lnTo>
                  <a:pt x="9711" y="414444"/>
                </a:lnTo>
                <a:lnTo>
                  <a:pt x="26259" y="464212"/>
                </a:lnTo>
                <a:lnTo>
                  <a:pt x="50063" y="510163"/>
                </a:lnTo>
                <a:lnTo>
                  <a:pt x="80436" y="551607"/>
                </a:lnTo>
                <a:lnTo>
                  <a:pt x="116689" y="587858"/>
                </a:lnTo>
                <a:lnTo>
                  <a:pt x="158134" y="618228"/>
                </a:lnTo>
                <a:lnTo>
                  <a:pt x="204084" y="642030"/>
                </a:lnTo>
                <a:lnTo>
                  <a:pt x="253850" y="658576"/>
                </a:lnTo>
                <a:lnTo>
                  <a:pt x="306744" y="667179"/>
                </a:lnTo>
                <a:lnTo>
                  <a:pt x="334149" y="668286"/>
                </a:lnTo>
                <a:lnTo>
                  <a:pt x="361554" y="667179"/>
                </a:lnTo>
                <a:lnTo>
                  <a:pt x="414449" y="658576"/>
                </a:lnTo>
                <a:lnTo>
                  <a:pt x="464214" y="642030"/>
                </a:lnTo>
                <a:lnTo>
                  <a:pt x="510164" y="618228"/>
                </a:lnTo>
                <a:lnTo>
                  <a:pt x="551609" y="587858"/>
                </a:lnTo>
                <a:lnTo>
                  <a:pt x="587862" y="551607"/>
                </a:lnTo>
                <a:lnTo>
                  <a:pt x="618235" y="510163"/>
                </a:lnTo>
                <a:lnTo>
                  <a:pt x="642039" y="464212"/>
                </a:lnTo>
                <a:lnTo>
                  <a:pt x="658588" y="414444"/>
                </a:lnTo>
                <a:lnTo>
                  <a:pt x="667191" y="361545"/>
                </a:lnTo>
                <a:lnTo>
                  <a:pt x="668299" y="334137"/>
                </a:lnTo>
                <a:lnTo>
                  <a:pt x="667191" y="306731"/>
                </a:lnTo>
                <a:lnTo>
                  <a:pt x="658588" y="253838"/>
                </a:lnTo>
                <a:lnTo>
                  <a:pt x="642039" y="204073"/>
                </a:lnTo>
                <a:lnTo>
                  <a:pt x="618235" y="158125"/>
                </a:lnTo>
                <a:lnTo>
                  <a:pt x="587862" y="116682"/>
                </a:lnTo>
                <a:lnTo>
                  <a:pt x="551609" y="80431"/>
                </a:lnTo>
                <a:lnTo>
                  <a:pt x="510164" y="50060"/>
                </a:lnTo>
                <a:lnTo>
                  <a:pt x="464214" y="26257"/>
                </a:lnTo>
                <a:lnTo>
                  <a:pt x="414449" y="9710"/>
                </a:lnTo>
                <a:lnTo>
                  <a:pt x="361554" y="1107"/>
                </a:lnTo>
                <a:lnTo>
                  <a:pt x="334149" y="0"/>
                </a:lnTo>
                <a:close/>
              </a:path>
            </a:pathLst>
          </a:custGeom>
          <a:solidFill>
            <a:srgbClr val="70BA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18238" y="3048071"/>
            <a:ext cx="79375" cy="78105"/>
          </a:xfrm>
          <a:custGeom>
            <a:avLst/>
            <a:gdLst/>
            <a:ahLst/>
            <a:cxnLst/>
            <a:rect l="l" t="t" r="r" b="b"/>
            <a:pathLst>
              <a:path w="79375" h="78105">
                <a:moveTo>
                  <a:pt x="39316" y="0"/>
                </a:moveTo>
                <a:lnTo>
                  <a:pt x="25221" y="2562"/>
                </a:lnTo>
                <a:lnTo>
                  <a:pt x="13346" y="9625"/>
                </a:lnTo>
                <a:lnTo>
                  <a:pt x="4626" y="20249"/>
                </a:lnTo>
                <a:lnTo>
                  <a:pt x="0" y="33494"/>
                </a:lnTo>
                <a:lnTo>
                  <a:pt x="1924" y="49675"/>
                </a:lnTo>
                <a:lnTo>
                  <a:pt x="7816" y="62766"/>
                </a:lnTo>
                <a:lnTo>
                  <a:pt x="16920" y="72370"/>
                </a:lnTo>
                <a:lnTo>
                  <a:pt x="28483" y="78094"/>
                </a:lnTo>
                <a:lnTo>
                  <a:pt x="45892" y="76901"/>
                </a:lnTo>
                <a:lnTo>
                  <a:pt x="59783" y="71994"/>
                </a:lnTo>
                <a:lnTo>
                  <a:pt x="70029" y="64043"/>
                </a:lnTo>
                <a:lnTo>
                  <a:pt x="76505" y="53718"/>
                </a:lnTo>
                <a:lnTo>
                  <a:pt x="79087" y="41686"/>
                </a:lnTo>
                <a:lnTo>
                  <a:pt x="76662" y="26925"/>
                </a:lnTo>
                <a:lnTo>
                  <a:pt x="69916" y="14677"/>
                </a:lnTo>
                <a:lnTo>
                  <a:pt x="59728" y="5697"/>
                </a:lnTo>
                <a:lnTo>
                  <a:pt x="46978" y="739"/>
                </a:lnTo>
                <a:lnTo>
                  <a:pt x="393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52627" y="3048071"/>
            <a:ext cx="79375" cy="78105"/>
          </a:xfrm>
          <a:custGeom>
            <a:avLst/>
            <a:gdLst/>
            <a:ahLst/>
            <a:cxnLst/>
            <a:rect l="l" t="t" r="r" b="b"/>
            <a:pathLst>
              <a:path w="79375" h="78105">
                <a:moveTo>
                  <a:pt x="39305" y="0"/>
                </a:moveTo>
                <a:lnTo>
                  <a:pt x="25214" y="2563"/>
                </a:lnTo>
                <a:lnTo>
                  <a:pt x="13342" y="9628"/>
                </a:lnTo>
                <a:lnTo>
                  <a:pt x="4624" y="20254"/>
                </a:lnTo>
                <a:lnTo>
                  <a:pt x="0" y="33503"/>
                </a:lnTo>
                <a:lnTo>
                  <a:pt x="1926" y="49684"/>
                </a:lnTo>
                <a:lnTo>
                  <a:pt x="7820" y="62773"/>
                </a:lnTo>
                <a:lnTo>
                  <a:pt x="16926" y="72376"/>
                </a:lnTo>
                <a:lnTo>
                  <a:pt x="28490" y="78098"/>
                </a:lnTo>
                <a:lnTo>
                  <a:pt x="45900" y="76902"/>
                </a:lnTo>
                <a:lnTo>
                  <a:pt x="59788" y="71992"/>
                </a:lnTo>
                <a:lnTo>
                  <a:pt x="70029" y="64037"/>
                </a:lnTo>
                <a:lnTo>
                  <a:pt x="76500" y="53706"/>
                </a:lnTo>
                <a:lnTo>
                  <a:pt x="79076" y="41670"/>
                </a:lnTo>
                <a:lnTo>
                  <a:pt x="76652" y="26914"/>
                </a:lnTo>
                <a:lnTo>
                  <a:pt x="69906" y="14669"/>
                </a:lnTo>
                <a:lnTo>
                  <a:pt x="59715" y="5692"/>
                </a:lnTo>
                <a:lnTo>
                  <a:pt x="46958" y="737"/>
                </a:lnTo>
                <a:lnTo>
                  <a:pt x="39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93383" y="2899732"/>
            <a:ext cx="483870" cy="194310"/>
          </a:xfrm>
          <a:custGeom>
            <a:avLst/>
            <a:gdLst/>
            <a:ahLst/>
            <a:cxnLst/>
            <a:rect l="l" t="t" r="r" b="b"/>
            <a:pathLst>
              <a:path w="483870" h="194310">
                <a:moveTo>
                  <a:pt x="380669" y="75717"/>
                </a:moveTo>
                <a:lnTo>
                  <a:pt x="13538" y="75717"/>
                </a:lnTo>
                <a:lnTo>
                  <a:pt x="13538" y="125298"/>
                </a:lnTo>
                <a:lnTo>
                  <a:pt x="16408" y="147180"/>
                </a:lnTo>
                <a:lnTo>
                  <a:pt x="0" y="147180"/>
                </a:lnTo>
                <a:lnTo>
                  <a:pt x="0" y="175945"/>
                </a:lnTo>
                <a:lnTo>
                  <a:pt x="20180" y="175945"/>
                </a:lnTo>
                <a:lnTo>
                  <a:pt x="22567" y="194221"/>
                </a:lnTo>
                <a:lnTo>
                  <a:pt x="48767" y="194221"/>
                </a:lnTo>
                <a:lnTo>
                  <a:pt x="48513" y="192189"/>
                </a:lnTo>
                <a:lnTo>
                  <a:pt x="48158" y="190220"/>
                </a:lnTo>
                <a:lnTo>
                  <a:pt x="48158" y="188137"/>
                </a:lnTo>
                <a:lnTo>
                  <a:pt x="65366" y="151023"/>
                </a:lnTo>
                <a:lnTo>
                  <a:pt x="90707" y="139885"/>
                </a:lnTo>
                <a:lnTo>
                  <a:pt x="470850" y="139885"/>
                </a:lnTo>
                <a:lnTo>
                  <a:pt x="463575" y="93040"/>
                </a:lnTo>
                <a:lnTo>
                  <a:pt x="380669" y="75717"/>
                </a:lnTo>
                <a:close/>
              </a:path>
              <a:path w="483870" h="194310">
                <a:moveTo>
                  <a:pt x="470850" y="139885"/>
                </a:moveTo>
                <a:lnTo>
                  <a:pt x="90707" y="139885"/>
                </a:lnTo>
                <a:lnTo>
                  <a:pt x="106734" y="141590"/>
                </a:lnTo>
                <a:lnTo>
                  <a:pt x="120429" y="146740"/>
                </a:lnTo>
                <a:lnTo>
                  <a:pt x="131464" y="154805"/>
                </a:lnTo>
                <a:lnTo>
                  <a:pt x="139508" y="165255"/>
                </a:lnTo>
                <a:lnTo>
                  <a:pt x="144232" y="177560"/>
                </a:lnTo>
                <a:lnTo>
                  <a:pt x="145402" y="190220"/>
                </a:lnTo>
                <a:lnTo>
                  <a:pt x="145046" y="192189"/>
                </a:lnTo>
                <a:lnTo>
                  <a:pt x="144779" y="194221"/>
                </a:lnTo>
                <a:lnTo>
                  <a:pt x="316153" y="194221"/>
                </a:lnTo>
                <a:lnTo>
                  <a:pt x="315899" y="192189"/>
                </a:lnTo>
                <a:lnTo>
                  <a:pt x="315531" y="190220"/>
                </a:lnTo>
                <a:lnTo>
                  <a:pt x="315531" y="188137"/>
                </a:lnTo>
                <a:lnTo>
                  <a:pt x="332738" y="151023"/>
                </a:lnTo>
                <a:lnTo>
                  <a:pt x="358079" y="139886"/>
                </a:lnTo>
                <a:lnTo>
                  <a:pt x="470850" y="139886"/>
                </a:lnTo>
                <a:close/>
              </a:path>
              <a:path w="483870" h="194310">
                <a:moveTo>
                  <a:pt x="470850" y="139886"/>
                </a:moveTo>
                <a:lnTo>
                  <a:pt x="358079" y="139886"/>
                </a:lnTo>
                <a:lnTo>
                  <a:pt x="374109" y="141590"/>
                </a:lnTo>
                <a:lnTo>
                  <a:pt x="387810" y="146740"/>
                </a:lnTo>
                <a:lnTo>
                  <a:pt x="398846" y="154805"/>
                </a:lnTo>
                <a:lnTo>
                  <a:pt x="406892" y="165255"/>
                </a:lnTo>
                <a:lnTo>
                  <a:pt x="411617" y="177560"/>
                </a:lnTo>
                <a:lnTo>
                  <a:pt x="412788" y="190220"/>
                </a:lnTo>
                <a:lnTo>
                  <a:pt x="412432" y="192189"/>
                </a:lnTo>
                <a:lnTo>
                  <a:pt x="412178" y="194221"/>
                </a:lnTo>
                <a:lnTo>
                  <a:pt x="465239" y="194221"/>
                </a:lnTo>
                <a:lnTo>
                  <a:pt x="467867" y="175945"/>
                </a:lnTo>
                <a:lnTo>
                  <a:pt x="483857" y="175945"/>
                </a:lnTo>
                <a:lnTo>
                  <a:pt x="483857" y="147180"/>
                </a:lnTo>
                <a:lnTo>
                  <a:pt x="471982" y="147180"/>
                </a:lnTo>
                <a:lnTo>
                  <a:pt x="470850" y="139886"/>
                </a:lnTo>
                <a:close/>
              </a:path>
              <a:path w="483870" h="194310">
                <a:moveTo>
                  <a:pt x="235165" y="0"/>
                </a:moveTo>
                <a:lnTo>
                  <a:pt x="60197" y="4127"/>
                </a:lnTo>
                <a:lnTo>
                  <a:pt x="22567" y="75717"/>
                </a:lnTo>
                <a:lnTo>
                  <a:pt x="363727" y="75717"/>
                </a:lnTo>
                <a:lnTo>
                  <a:pt x="2351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04550" y="2183830"/>
            <a:ext cx="105410" cy="106680"/>
          </a:xfrm>
          <a:custGeom>
            <a:avLst/>
            <a:gdLst/>
            <a:ahLst/>
            <a:cxnLst/>
            <a:rect l="l" t="t" r="r" b="b"/>
            <a:pathLst>
              <a:path w="105410" h="106680">
                <a:moveTo>
                  <a:pt x="64687" y="0"/>
                </a:moveTo>
                <a:lnTo>
                  <a:pt x="20282" y="11589"/>
                </a:lnTo>
                <a:lnTo>
                  <a:pt x="0" y="42901"/>
                </a:lnTo>
                <a:lnTo>
                  <a:pt x="1253" y="59722"/>
                </a:lnTo>
                <a:lnTo>
                  <a:pt x="21621" y="95721"/>
                </a:lnTo>
                <a:lnTo>
                  <a:pt x="52980" y="106422"/>
                </a:lnTo>
                <a:lnTo>
                  <a:pt x="67306" y="104497"/>
                </a:lnTo>
                <a:lnTo>
                  <a:pt x="80179" y="99066"/>
                </a:lnTo>
                <a:lnTo>
                  <a:pt x="91086" y="90641"/>
                </a:lnTo>
                <a:lnTo>
                  <a:pt x="99512" y="79737"/>
                </a:lnTo>
                <a:lnTo>
                  <a:pt x="104944" y="66868"/>
                </a:lnTo>
                <a:lnTo>
                  <a:pt x="104212" y="49070"/>
                </a:lnTo>
                <a:lnTo>
                  <a:pt x="86203" y="11344"/>
                </a:lnTo>
                <a:lnTo>
                  <a:pt x="64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56978" y="2299899"/>
            <a:ext cx="316230" cy="417195"/>
          </a:xfrm>
          <a:custGeom>
            <a:avLst/>
            <a:gdLst/>
            <a:ahLst/>
            <a:cxnLst/>
            <a:rect l="l" t="t" r="r" b="b"/>
            <a:pathLst>
              <a:path w="316229" h="417194">
                <a:moveTo>
                  <a:pt x="261032" y="77539"/>
                </a:moveTo>
                <a:lnTo>
                  <a:pt x="141728" y="77539"/>
                </a:lnTo>
                <a:lnTo>
                  <a:pt x="141712" y="227513"/>
                </a:lnTo>
                <a:lnTo>
                  <a:pt x="142592" y="231577"/>
                </a:lnTo>
                <a:lnTo>
                  <a:pt x="144145" y="234345"/>
                </a:lnTo>
                <a:lnTo>
                  <a:pt x="144268" y="394759"/>
                </a:lnTo>
                <a:lnTo>
                  <a:pt x="148411" y="408120"/>
                </a:lnTo>
                <a:lnTo>
                  <a:pt x="159053" y="416666"/>
                </a:lnTo>
                <a:lnTo>
                  <a:pt x="176085" y="415021"/>
                </a:lnTo>
                <a:lnTo>
                  <a:pt x="186803" y="408093"/>
                </a:lnTo>
                <a:lnTo>
                  <a:pt x="191324" y="397614"/>
                </a:lnTo>
                <a:lnTo>
                  <a:pt x="191499" y="237609"/>
                </a:lnTo>
                <a:lnTo>
                  <a:pt x="194687" y="237330"/>
                </a:lnTo>
                <a:lnTo>
                  <a:pt x="197976" y="237152"/>
                </a:lnTo>
                <a:lnTo>
                  <a:pt x="261031" y="237152"/>
                </a:lnTo>
                <a:lnTo>
                  <a:pt x="261032" y="234345"/>
                </a:lnTo>
                <a:lnTo>
                  <a:pt x="260705" y="232301"/>
                </a:lnTo>
                <a:lnTo>
                  <a:pt x="260517" y="231577"/>
                </a:lnTo>
                <a:lnTo>
                  <a:pt x="260067" y="230027"/>
                </a:lnTo>
                <a:lnTo>
                  <a:pt x="260702" y="227513"/>
                </a:lnTo>
                <a:lnTo>
                  <a:pt x="261032" y="224528"/>
                </a:lnTo>
                <a:lnTo>
                  <a:pt x="261032" y="77539"/>
                </a:lnTo>
                <a:close/>
              </a:path>
              <a:path w="316229" h="417194">
                <a:moveTo>
                  <a:pt x="261031" y="237152"/>
                </a:moveTo>
                <a:lnTo>
                  <a:pt x="205609" y="237152"/>
                </a:lnTo>
                <a:lnTo>
                  <a:pt x="209787" y="237444"/>
                </a:lnTo>
                <a:lnTo>
                  <a:pt x="213801" y="237863"/>
                </a:lnTo>
                <a:lnTo>
                  <a:pt x="213801" y="394759"/>
                </a:lnTo>
                <a:lnTo>
                  <a:pt x="217949" y="408120"/>
                </a:lnTo>
                <a:lnTo>
                  <a:pt x="228589" y="416663"/>
                </a:lnTo>
                <a:lnTo>
                  <a:pt x="245628" y="415021"/>
                </a:lnTo>
                <a:lnTo>
                  <a:pt x="256343" y="408093"/>
                </a:lnTo>
                <a:lnTo>
                  <a:pt x="260857" y="397614"/>
                </a:lnTo>
                <a:lnTo>
                  <a:pt x="261031" y="237152"/>
                </a:lnTo>
                <a:close/>
              </a:path>
              <a:path w="316229" h="417194">
                <a:moveTo>
                  <a:pt x="96862" y="191483"/>
                </a:moveTo>
                <a:lnTo>
                  <a:pt x="60854" y="191483"/>
                </a:lnTo>
                <a:lnTo>
                  <a:pt x="67725" y="220579"/>
                </a:lnTo>
                <a:lnTo>
                  <a:pt x="61296" y="230886"/>
                </a:lnTo>
                <a:lnTo>
                  <a:pt x="59308" y="242698"/>
                </a:lnTo>
                <a:lnTo>
                  <a:pt x="62054" y="254592"/>
                </a:lnTo>
                <a:lnTo>
                  <a:pt x="72039" y="266133"/>
                </a:lnTo>
                <a:lnTo>
                  <a:pt x="82917" y="271804"/>
                </a:lnTo>
                <a:lnTo>
                  <a:pt x="75244" y="246944"/>
                </a:lnTo>
                <a:lnTo>
                  <a:pt x="97037" y="232301"/>
                </a:lnTo>
                <a:lnTo>
                  <a:pt x="98815" y="231882"/>
                </a:lnTo>
                <a:lnTo>
                  <a:pt x="118710" y="231882"/>
                </a:lnTo>
                <a:lnTo>
                  <a:pt x="111045" y="219958"/>
                </a:lnTo>
                <a:lnTo>
                  <a:pt x="103097" y="213635"/>
                </a:lnTo>
                <a:lnTo>
                  <a:pt x="96862" y="191483"/>
                </a:lnTo>
                <a:close/>
              </a:path>
              <a:path w="316229" h="417194">
                <a:moveTo>
                  <a:pt x="118710" y="231882"/>
                </a:moveTo>
                <a:lnTo>
                  <a:pt x="98815" y="231882"/>
                </a:lnTo>
                <a:lnTo>
                  <a:pt x="116557" y="258272"/>
                </a:lnTo>
                <a:lnTo>
                  <a:pt x="120870" y="246838"/>
                </a:lnTo>
                <a:lnTo>
                  <a:pt x="120453" y="234593"/>
                </a:lnTo>
                <a:lnTo>
                  <a:pt x="118710" y="231882"/>
                </a:lnTo>
                <a:close/>
              </a:path>
              <a:path w="316229" h="417194">
                <a:moveTo>
                  <a:pt x="316116" y="66744"/>
                </a:moveTo>
                <a:lnTo>
                  <a:pt x="268906" y="66744"/>
                </a:lnTo>
                <a:lnTo>
                  <a:pt x="268906" y="194010"/>
                </a:lnTo>
                <a:lnTo>
                  <a:pt x="273047" y="207374"/>
                </a:lnTo>
                <a:lnTo>
                  <a:pt x="283689" y="215916"/>
                </a:lnTo>
                <a:lnTo>
                  <a:pt x="300730" y="214276"/>
                </a:lnTo>
                <a:lnTo>
                  <a:pt x="311452" y="207355"/>
                </a:lnTo>
                <a:lnTo>
                  <a:pt x="315974" y="196877"/>
                </a:lnTo>
                <a:lnTo>
                  <a:pt x="316116" y="66744"/>
                </a:lnTo>
                <a:close/>
              </a:path>
              <a:path w="316229" h="417194">
                <a:moveTo>
                  <a:pt x="6029" y="18179"/>
                </a:moveTo>
                <a:lnTo>
                  <a:pt x="1195" y="29462"/>
                </a:lnTo>
                <a:lnTo>
                  <a:pt x="0" y="41633"/>
                </a:lnTo>
                <a:lnTo>
                  <a:pt x="2622" y="53779"/>
                </a:lnTo>
                <a:lnTo>
                  <a:pt x="12579" y="67147"/>
                </a:lnTo>
                <a:lnTo>
                  <a:pt x="22454" y="74926"/>
                </a:lnTo>
                <a:lnTo>
                  <a:pt x="32469" y="78491"/>
                </a:lnTo>
                <a:lnTo>
                  <a:pt x="47672" y="135578"/>
                </a:lnTo>
                <a:lnTo>
                  <a:pt x="34413" y="155974"/>
                </a:lnTo>
                <a:lnTo>
                  <a:pt x="30629" y="167465"/>
                </a:lnTo>
                <a:lnTo>
                  <a:pt x="32876" y="178984"/>
                </a:lnTo>
                <a:lnTo>
                  <a:pt x="40654" y="188187"/>
                </a:lnTo>
                <a:lnTo>
                  <a:pt x="47329" y="192550"/>
                </a:lnTo>
                <a:lnTo>
                  <a:pt x="54466" y="193350"/>
                </a:lnTo>
                <a:lnTo>
                  <a:pt x="60854" y="191483"/>
                </a:lnTo>
                <a:lnTo>
                  <a:pt x="96862" y="191483"/>
                </a:lnTo>
                <a:lnTo>
                  <a:pt x="88032" y="160114"/>
                </a:lnTo>
                <a:lnTo>
                  <a:pt x="129357" y="96563"/>
                </a:lnTo>
                <a:lnTo>
                  <a:pt x="73021" y="96563"/>
                </a:lnTo>
                <a:lnTo>
                  <a:pt x="66493" y="68890"/>
                </a:lnTo>
                <a:lnTo>
                  <a:pt x="74212" y="59383"/>
                </a:lnTo>
                <a:lnTo>
                  <a:pt x="76818" y="52799"/>
                </a:lnTo>
                <a:lnTo>
                  <a:pt x="29295" y="52799"/>
                </a:lnTo>
                <a:lnTo>
                  <a:pt x="6029" y="18179"/>
                </a:lnTo>
                <a:close/>
              </a:path>
              <a:path w="316229" h="417194">
                <a:moveTo>
                  <a:pt x="280730" y="11626"/>
                </a:moveTo>
                <a:lnTo>
                  <a:pt x="138049" y="11632"/>
                </a:lnTo>
                <a:lnTo>
                  <a:pt x="125340" y="15509"/>
                </a:lnTo>
                <a:lnTo>
                  <a:pt x="116394" y="25684"/>
                </a:lnTo>
                <a:lnTo>
                  <a:pt x="73021" y="96563"/>
                </a:lnTo>
                <a:lnTo>
                  <a:pt x="129357" y="96563"/>
                </a:lnTo>
                <a:lnTo>
                  <a:pt x="141728" y="77539"/>
                </a:lnTo>
                <a:lnTo>
                  <a:pt x="261032" y="77539"/>
                </a:lnTo>
                <a:lnTo>
                  <a:pt x="261032" y="74922"/>
                </a:lnTo>
                <a:lnTo>
                  <a:pt x="260562" y="70757"/>
                </a:lnTo>
                <a:lnTo>
                  <a:pt x="259711" y="66744"/>
                </a:lnTo>
                <a:lnTo>
                  <a:pt x="316116" y="66744"/>
                </a:lnTo>
                <a:lnTo>
                  <a:pt x="316150" y="35895"/>
                </a:lnTo>
                <a:lnTo>
                  <a:pt x="312007" y="22543"/>
                </a:lnTo>
                <a:lnTo>
                  <a:pt x="301366" y="13989"/>
                </a:lnTo>
                <a:lnTo>
                  <a:pt x="297297" y="13200"/>
                </a:lnTo>
                <a:lnTo>
                  <a:pt x="286076" y="13200"/>
                </a:lnTo>
                <a:lnTo>
                  <a:pt x="283511" y="12210"/>
                </a:lnTo>
                <a:lnTo>
                  <a:pt x="280730" y="11626"/>
                </a:lnTo>
                <a:close/>
              </a:path>
              <a:path w="316229" h="417194">
                <a:moveTo>
                  <a:pt x="45494" y="0"/>
                </a:moveTo>
                <a:lnTo>
                  <a:pt x="59140" y="32758"/>
                </a:lnTo>
                <a:lnTo>
                  <a:pt x="29295" y="52799"/>
                </a:lnTo>
                <a:lnTo>
                  <a:pt x="76818" y="52799"/>
                </a:lnTo>
                <a:lnTo>
                  <a:pt x="78617" y="48253"/>
                </a:lnTo>
                <a:lnTo>
                  <a:pt x="79535" y="36347"/>
                </a:lnTo>
                <a:lnTo>
                  <a:pt x="76795" y="24515"/>
                </a:lnTo>
                <a:lnTo>
                  <a:pt x="66805" y="11626"/>
                </a:lnTo>
                <a:lnTo>
                  <a:pt x="56312" y="3692"/>
                </a:lnTo>
                <a:lnTo>
                  <a:pt x="45494" y="0"/>
                </a:lnTo>
                <a:close/>
              </a:path>
              <a:path w="316229" h="417194">
                <a:moveTo>
                  <a:pt x="292515" y="12273"/>
                </a:moveTo>
                <a:lnTo>
                  <a:pt x="290267" y="12273"/>
                </a:lnTo>
                <a:lnTo>
                  <a:pt x="288121" y="12616"/>
                </a:lnTo>
                <a:lnTo>
                  <a:pt x="286076" y="13200"/>
                </a:lnTo>
                <a:lnTo>
                  <a:pt x="297297" y="13200"/>
                </a:lnTo>
                <a:lnTo>
                  <a:pt x="292515" y="122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06327" y="2902308"/>
            <a:ext cx="244475" cy="271780"/>
          </a:xfrm>
          <a:custGeom>
            <a:avLst/>
            <a:gdLst/>
            <a:ahLst/>
            <a:cxnLst/>
            <a:rect l="l" t="t" r="r" b="b"/>
            <a:pathLst>
              <a:path w="244475" h="271780">
                <a:moveTo>
                  <a:pt x="42925" y="0"/>
                </a:moveTo>
                <a:lnTo>
                  <a:pt x="0" y="36791"/>
                </a:lnTo>
                <a:lnTo>
                  <a:pt x="201320" y="271780"/>
                </a:lnTo>
                <a:lnTo>
                  <a:pt x="244233" y="235000"/>
                </a:lnTo>
                <a:lnTo>
                  <a:pt x="42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30864" y="2898104"/>
            <a:ext cx="351790" cy="318135"/>
          </a:xfrm>
          <a:custGeom>
            <a:avLst/>
            <a:gdLst/>
            <a:ahLst/>
            <a:cxnLst/>
            <a:rect l="l" t="t" r="r" b="b"/>
            <a:pathLst>
              <a:path w="351789" h="318135">
                <a:moveTo>
                  <a:pt x="314680" y="0"/>
                </a:moveTo>
                <a:lnTo>
                  <a:pt x="0" y="274955"/>
                </a:lnTo>
                <a:lnTo>
                  <a:pt x="36791" y="317893"/>
                </a:lnTo>
                <a:lnTo>
                  <a:pt x="351459" y="42913"/>
                </a:lnTo>
                <a:lnTo>
                  <a:pt x="3146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39796" y="2835276"/>
            <a:ext cx="132715" cy="132080"/>
          </a:xfrm>
          <a:custGeom>
            <a:avLst/>
            <a:gdLst/>
            <a:ahLst/>
            <a:cxnLst/>
            <a:rect l="l" t="t" r="r" b="b"/>
            <a:pathLst>
              <a:path w="132714" h="132080">
                <a:moveTo>
                  <a:pt x="0" y="61104"/>
                </a:moveTo>
                <a:lnTo>
                  <a:pt x="7748" y="98412"/>
                </a:lnTo>
                <a:lnTo>
                  <a:pt x="37419" y="125012"/>
                </a:lnTo>
                <a:lnTo>
                  <a:pt x="74802" y="131504"/>
                </a:lnTo>
                <a:lnTo>
                  <a:pt x="86084" y="129660"/>
                </a:lnTo>
                <a:lnTo>
                  <a:pt x="121545" y="105103"/>
                </a:lnTo>
                <a:lnTo>
                  <a:pt x="126326" y="94860"/>
                </a:lnTo>
                <a:lnTo>
                  <a:pt x="61379" y="94860"/>
                </a:lnTo>
                <a:lnTo>
                  <a:pt x="0" y="61104"/>
                </a:lnTo>
                <a:close/>
              </a:path>
              <a:path w="132714" h="132080">
                <a:moveTo>
                  <a:pt x="64173" y="0"/>
                </a:moveTo>
                <a:lnTo>
                  <a:pt x="52288" y="1426"/>
                </a:lnTo>
                <a:lnTo>
                  <a:pt x="41008" y="4931"/>
                </a:lnTo>
                <a:lnTo>
                  <a:pt x="31750" y="9631"/>
                </a:lnTo>
                <a:lnTo>
                  <a:pt x="90487" y="41939"/>
                </a:lnTo>
                <a:lnTo>
                  <a:pt x="61379" y="94860"/>
                </a:lnTo>
                <a:lnTo>
                  <a:pt x="126326" y="94860"/>
                </a:lnTo>
                <a:lnTo>
                  <a:pt x="127409" y="92540"/>
                </a:lnTo>
                <a:lnTo>
                  <a:pt x="131018" y="80015"/>
                </a:lnTo>
                <a:lnTo>
                  <a:pt x="132469" y="67719"/>
                </a:lnTo>
                <a:lnTo>
                  <a:pt x="131863" y="55843"/>
                </a:lnTo>
                <a:lnTo>
                  <a:pt x="110809" y="16360"/>
                </a:lnTo>
                <a:lnTo>
                  <a:pt x="76455" y="777"/>
                </a:lnTo>
                <a:lnTo>
                  <a:pt x="641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86683" y="3114583"/>
            <a:ext cx="103505" cy="102870"/>
          </a:xfrm>
          <a:custGeom>
            <a:avLst/>
            <a:gdLst/>
            <a:ahLst/>
            <a:cxnLst/>
            <a:rect l="l" t="t" r="r" b="b"/>
            <a:pathLst>
              <a:path w="103504" h="102869">
                <a:moveTo>
                  <a:pt x="45367" y="0"/>
                </a:moveTo>
                <a:lnTo>
                  <a:pt x="7811" y="21814"/>
                </a:lnTo>
                <a:lnTo>
                  <a:pt x="0" y="46512"/>
                </a:lnTo>
                <a:lnTo>
                  <a:pt x="240" y="58481"/>
                </a:lnTo>
                <a:lnTo>
                  <a:pt x="25179" y="95768"/>
                </a:lnTo>
                <a:lnTo>
                  <a:pt x="49706" y="102622"/>
                </a:lnTo>
                <a:lnTo>
                  <a:pt x="61795" y="101579"/>
                </a:lnTo>
                <a:lnTo>
                  <a:pt x="73195" y="97805"/>
                </a:lnTo>
                <a:lnTo>
                  <a:pt x="78352" y="95043"/>
                </a:lnTo>
                <a:lnTo>
                  <a:pt x="32670" y="69910"/>
                </a:lnTo>
                <a:lnTo>
                  <a:pt x="55276" y="28762"/>
                </a:lnTo>
                <a:lnTo>
                  <a:pt x="98250" y="28762"/>
                </a:lnTo>
                <a:lnTo>
                  <a:pt x="92337" y="18745"/>
                </a:lnTo>
                <a:lnTo>
                  <a:pt x="83030" y="9439"/>
                </a:lnTo>
                <a:lnTo>
                  <a:pt x="70095" y="3492"/>
                </a:lnTo>
                <a:lnTo>
                  <a:pt x="57454" y="402"/>
                </a:lnTo>
                <a:lnTo>
                  <a:pt x="45367" y="0"/>
                </a:lnTo>
                <a:close/>
              </a:path>
              <a:path w="103504" h="102869">
                <a:moveTo>
                  <a:pt x="98250" y="28762"/>
                </a:moveTo>
                <a:lnTo>
                  <a:pt x="55276" y="28762"/>
                </a:lnTo>
                <a:lnTo>
                  <a:pt x="103041" y="55000"/>
                </a:lnTo>
                <a:lnTo>
                  <a:pt x="102513" y="42127"/>
                </a:lnTo>
                <a:lnTo>
                  <a:pt x="98888" y="29842"/>
                </a:lnTo>
                <a:lnTo>
                  <a:pt x="98250" y="28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06298" y="2839938"/>
            <a:ext cx="156210" cy="133350"/>
          </a:xfrm>
          <a:custGeom>
            <a:avLst/>
            <a:gdLst/>
            <a:ahLst/>
            <a:cxnLst/>
            <a:rect l="l" t="t" r="r" b="b"/>
            <a:pathLst>
              <a:path w="156210" h="133350">
                <a:moveTo>
                  <a:pt x="73977" y="0"/>
                </a:moveTo>
                <a:lnTo>
                  <a:pt x="0" y="1981"/>
                </a:lnTo>
                <a:lnTo>
                  <a:pt x="112648" y="133032"/>
                </a:lnTo>
                <a:lnTo>
                  <a:pt x="156159" y="95618"/>
                </a:lnTo>
                <a:lnTo>
                  <a:pt x="739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34150" y="4212869"/>
            <a:ext cx="201930" cy="343535"/>
          </a:xfrm>
          <a:custGeom>
            <a:avLst/>
            <a:gdLst/>
            <a:ahLst/>
            <a:cxnLst/>
            <a:rect l="l" t="t" r="r" b="b"/>
            <a:pathLst>
              <a:path w="201929" h="343535">
                <a:moveTo>
                  <a:pt x="201561" y="343395"/>
                </a:moveTo>
                <a:lnTo>
                  <a:pt x="0" y="343395"/>
                </a:lnTo>
                <a:lnTo>
                  <a:pt x="0" y="0"/>
                </a:lnTo>
                <a:lnTo>
                  <a:pt x="201561" y="0"/>
                </a:lnTo>
                <a:lnTo>
                  <a:pt x="201561" y="343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51676" y="4242727"/>
            <a:ext cx="154305" cy="107314"/>
          </a:xfrm>
          <a:custGeom>
            <a:avLst/>
            <a:gdLst/>
            <a:ahLst/>
            <a:cxnLst/>
            <a:rect l="l" t="t" r="r" b="b"/>
            <a:pathLst>
              <a:path w="154304" h="107314">
                <a:moveTo>
                  <a:pt x="154063" y="106997"/>
                </a:moveTo>
                <a:lnTo>
                  <a:pt x="0" y="106997"/>
                </a:lnTo>
                <a:lnTo>
                  <a:pt x="0" y="0"/>
                </a:lnTo>
                <a:lnTo>
                  <a:pt x="154063" y="0"/>
                </a:lnTo>
                <a:lnTo>
                  <a:pt x="154063" y="106997"/>
                </a:lnTo>
                <a:close/>
              </a:path>
            </a:pathLst>
          </a:custGeom>
          <a:solidFill>
            <a:srgbClr val="70BA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13845" y="4223655"/>
            <a:ext cx="95885" cy="294640"/>
          </a:xfrm>
          <a:custGeom>
            <a:avLst/>
            <a:gdLst/>
            <a:ahLst/>
            <a:cxnLst/>
            <a:rect l="l" t="t" r="r" b="b"/>
            <a:pathLst>
              <a:path w="95884" h="294639">
                <a:moveTo>
                  <a:pt x="41772" y="0"/>
                </a:moveTo>
                <a:lnTo>
                  <a:pt x="60187" y="58051"/>
                </a:lnTo>
                <a:lnTo>
                  <a:pt x="60187" y="158546"/>
                </a:lnTo>
                <a:lnTo>
                  <a:pt x="61506" y="170058"/>
                </a:lnTo>
                <a:lnTo>
                  <a:pt x="65021" y="180269"/>
                </a:lnTo>
                <a:lnTo>
                  <a:pt x="70074" y="189529"/>
                </a:lnTo>
                <a:lnTo>
                  <a:pt x="76007" y="198189"/>
                </a:lnTo>
                <a:lnTo>
                  <a:pt x="82159" y="206599"/>
                </a:lnTo>
                <a:lnTo>
                  <a:pt x="87873" y="215110"/>
                </a:lnTo>
                <a:lnTo>
                  <a:pt x="92488" y="224071"/>
                </a:lnTo>
                <a:lnTo>
                  <a:pt x="95347" y="233832"/>
                </a:lnTo>
                <a:lnTo>
                  <a:pt x="95789" y="244745"/>
                </a:lnTo>
                <a:lnTo>
                  <a:pt x="93157" y="257160"/>
                </a:lnTo>
                <a:lnTo>
                  <a:pt x="62169" y="289703"/>
                </a:lnTo>
                <a:lnTo>
                  <a:pt x="39346" y="294405"/>
                </a:lnTo>
                <a:lnTo>
                  <a:pt x="28586" y="293577"/>
                </a:lnTo>
                <a:lnTo>
                  <a:pt x="18837" y="291482"/>
                </a:lnTo>
                <a:lnTo>
                  <a:pt x="10535" y="288759"/>
                </a:lnTo>
                <a:lnTo>
                  <a:pt x="4111" y="286049"/>
                </a:lnTo>
                <a:lnTo>
                  <a:pt x="0" y="283991"/>
                </a:lnTo>
              </a:path>
            </a:pathLst>
          </a:custGeom>
          <a:ln w="12763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77758" y="5291815"/>
            <a:ext cx="433705" cy="446405"/>
          </a:xfrm>
          <a:custGeom>
            <a:avLst/>
            <a:gdLst/>
            <a:ahLst/>
            <a:cxnLst/>
            <a:rect l="l" t="t" r="r" b="b"/>
            <a:pathLst>
              <a:path w="433704" h="446404">
                <a:moveTo>
                  <a:pt x="239654" y="0"/>
                </a:moveTo>
                <a:lnTo>
                  <a:pt x="197735" y="3308"/>
                </a:lnTo>
                <a:lnTo>
                  <a:pt x="159083" y="12847"/>
                </a:lnTo>
                <a:lnTo>
                  <a:pt x="123970" y="28042"/>
                </a:lnTo>
                <a:lnTo>
                  <a:pt x="78524" y="60176"/>
                </a:lnTo>
                <a:lnTo>
                  <a:pt x="42554" y="101789"/>
                </a:lnTo>
                <a:lnTo>
                  <a:pt x="16970" y="150934"/>
                </a:lnTo>
                <a:lnTo>
                  <a:pt x="2680" y="205666"/>
                </a:lnTo>
                <a:lnTo>
                  <a:pt x="0" y="247524"/>
                </a:lnTo>
                <a:lnTo>
                  <a:pt x="571" y="262771"/>
                </a:lnTo>
                <a:lnTo>
                  <a:pt x="10514" y="313551"/>
                </a:lnTo>
                <a:lnTo>
                  <a:pt x="31075" y="356939"/>
                </a:lnTo>
                <a:lnTo>
                  <a:pt x="60737" y="392390"/>
                </a:lnTo>
                <a:lnTo>
                  <a:pt x="97984" y="419357"/>
                </a:lnTo>
                <a:lnTo>
                  <a:pt x="141299" y="437294"/>
                </a:lnTo>
                <a:lnTo>
                  <a:pt x="189167" y="445654"/>
                </a:lnTo>
                <a:lnTo>
                  <a:pt x="205873" y="446218"/>
                </a:lnTo>
                <a:lnTo>
                  <a:pt x="219681" y="445840"/>
                </a:lnTo>
                <a:lnTo>
                  <a:pt x="257711" y="441840"/>
                </a:lnTo>
                <a:lnTo>
                  <a:pt x="305139" y="428283"/>
                </a:lnTo>
                <a:lnTo>
                  <a:pt x="317239" y="423151"/>
                </a:lnTo>
                <a:lnTo>
                  <a:pt x="311608" y="406371"/>
                </a:lnTo>
                <a:lnTo>
                  <a:pt x="205141" y="406371"/>
                </a:lnTo>
                <a:lnTo>
                  <a:pt x="190135" y="405317"/>
                </a:lnTo>
                <a:lnTo>
                  <a:pt x="148463" y="395923"/>
                </a:lnTo>
                <a:lnTo>
                  <a:pt x="112640" y="377476"/>
                </a:lnTo>
                <a:lnTo>
                  <a:pt x="83736" y="350356"/>
                </a:lnTo>
                <a:lnTo>
                  <a:pt x="62817" y="314940"/>
                </a:lnTo>
                <a:lnTo>
                  <a:pt x="50950" y="271606"/>
                </a:lnTo>
                <a:lnTo>
                  <a:pt x="48711" y="241792"/>
                </a:lnTo>
                <a:lnTo>
                  <a:pt x="48806" y="232536"/>
                </a:lnTo>
                <a:lnTo>
                  <a:pt x="54170" y="186556"/>
                </a:lnTo>
                <a:lnTo>
                  <a:pt x="69938" y="141440"/>
                </a:lnTo>
                <a:lnTo>
                  <a:pt x="94525" y="103718"/>
                </a:lnTo>
                <a:lnTo>
                  <a:pt x="126531" y="74054"/>
                </a:lnTo>
                <a:lnTo>
                  <a:pt x="164563" y="53084"/>
                </a:lnTo>
                <a:lnTo>
                  <a:pt x="207226" y="41444"/>
                </a:lnTo>
                <a:lnTo>
                  <a:pt x="237553" y="39182"/>
                </a:lnTo>
                <a:lnTo>
                  <a:pt x="363238" y="39182"/>
                </a:lnTo>
                <a:lnTo>
                  <a:pt x="356567" y="34199"/>
                </a:lnTo>
                <a:lnTo>
                  <a:pt x="317520" y="13803"/>
                </a:lnTo>
                <a:lnTo>
                  <a:pt x="272499" y="2279"/>
                </a:lnTo>
                <a:lnTo>
                  <a:pt x="256336" y="575"/>
                </a:lnTo>
                <a:lnTo>
                  <a:pt x="239654" y="0"/>
                </a:lnTo>
                <a:close/>
              </a:path>
              <a:path w="433704" h="446404">
                <a:moveTo>
                  <a:pt x="304903" y="386390"/>
                </a:moveTo>
                <a:lnTo>
                  <a:pt x="260396" y="401377"/>
                </a:lnTo>
                <a:lnTo>
                  <a:pt x="219829" y="406091"/>
                </a:lnTo>
                <a:lnTo>
                  <a:pt x="205141" y="406371"/>
                </a:lnTo>
                <a:lnTo>
                  <a:pt x="311608" y="406371"/>
                </a:lnTo>
                <a:lnTo>
                  <a:pt x="304903" y="386390"/>
                </a:lnTo>
                <a:close/>
              </a:path>
              <a:path w="433704" h="446404">
                <a:moveTo>
                  <a:pt x="310179" y="288518"/>
                </a:moveTo>
                <a:lnTo>
                  <a:pt x="255047" y="288518"/>
                </a:lnTo>
                <a:lnTo>
                  <a:pt x="256574" y="290676"/>
                </a:lnTo>
                <a:lnTo>
                  <a:pt x="259980" y="305445"/>
                </a:lnTo>
                <a:lnTo>
                  <a:pt x="286535" y="332818"/>
                </a:lnTo>
                <a:lnTo>
                  <a:pt x="316489" y="337766"/>
                </a:lnTo>
                <a:lnTo>
                  <a:pt x="329606" y="336476"/>
                </a:lnTo>
                <a:lnTo>
                  <a:pt x="365693" y="324114"/>
                </a:lnTo>
                <a:lnTo>
                  <a:pt x="395639" y="299860"/>
                </a:lnTo>
                <a:lnTo>
                  <a:pt x="400794" y="293346"/>
                </a:lnTo>
                <a:lnTo>
                  <a:pt x="314816" y="293346"/>
                </a:lnTo>
                <a:lnTo>
                  <a:pt x="310179" y="288518"/>
                </a:lnTo>
                <a:close/>
              </a:path>
              <a:path w="433704" h="446404">
                <a:moveTo>
                  <a:pt x="238260" y="105561"/>
                </a:moveTo>
                <a:lnTo>
                  <a:pt x="193944" y="115164"/>
                </a:lnTo>
                <a:lnTo>
                  <a:pt x="157280" y="135754"/>
                </a:lnTo>
                <a:lnTo>
                  <a:pt x="129065" y="165176"/>
                </a:lnTo>
                <a:lnTo>
                  <a:pt x="110092" y="201274"/>
                </a:lnTo>
                <a:lnTo>
                  <a:pt x="101171" y="241792"/>
                </a:lnTo>
                <a:lnTo>
                  <a:pt x="100547" y="256068"/>
                </a:lnTo>
                <a:lnTo>
                  <a:pt x="101816" y="272469"/>
                </a:lnTo>
                <a:lnTo>
                  <a:pt x="117841" y="311398"/>
                </a:lnTo>
                <a:lnTo>
                  <a:pt x="150380" y="333355"/>
                </a:lnTo>
                <a:lnTo>
                  <a:pt x="180095" y="337575"/>
                </a:lnTo>
                <a:lnTo>
                  <a:pt x="192927" y="335698"/>
                </a:lnTo>
                <a:lnTo>
                  <a:pt x="237531" y="311032"/>
                </a:lnTo>
                <a:lnTo>
                  <a:pt x="255047" y="288518"/>
                </a:lnTo>
                <a:lnTo>
                  <a:pt x="310179" y="288518"/>
                </a:lnTo>
                <a:lnTo>
                  <a:pt x="308562" y="286834"/>
                </a:lnTo>
                <a:lnTo>
                  <a:pt x="308407" y="286301"/>
                </a:lnTo>
                <a:lnTo>
                  <a:pt x="191890" y="286301"/>
                </a:lnTo>
                <a:lnTo>
                  <a:pt x="180044" y="282217"/>
                </a:lnTo>
                <a:lnTo>
                  <a:pt x="171538" y="273374"/>
                </a:lnTo>
                <a:lnTo>
                  <a:pt x="166427" y="259867"/>
                </a:lnTo>
                <a:lnTo>
                  <a:pt x="164765" y="241792"/>
                </a:lnTo>
                <a:lnTo>
                  <a:pt x="166584" y="226436"/>
                </a:lnTo>
                <a:lnTo>
                  <a:pt x="183708" y="186556"/>
                </a:lnTo>
                <a:lnTo>
                  <a:pt x="214545" y="161248"/>
                </a:lnTo>
                <a:lnTo>
                  <a:pt x="240315" y="155829"/>
                </a:lnTo>
                <a:lnTo>
                  <a:pt x="320731" y="155829"/>
                </a:lnTo>
                <a:lnTo>
                  <a:pt x="326197" y="120821"/>
                </a:lnTo>
                <a:lnTo>
                  <a:pt x="284542" y="108612"/>
                </a:lnTo>
                <a:lnTo>
                  <a:pt x="254867" y="105810"/>
                </a:lnTo>
                <a:lnTo>
                  <a:pt x="238260" y="105561"/>
                </a:lnTo>
                <a:close/>
              </a:path>
              <a:path w="433704" h="446404">
                <a:moveTo>
                  <a:pt x="363238" y="39182"/>
                </a:moveTo>
                <a:lnTo>
                  <a:pt x="237553" y="39182"/>
                </a:lnTo>
                <a:lnTo>
                  <a:pt x="254072" y="40191"/>
                </a:lnTo>
                <a:lnTo>
                  <a:pt x="269665" y="42445"/>
                </a:lnTo>
                <a:lnTo>
                  <a:pt x="310786" y="56237"/>
                </a:lnTo>
                <a:lnTo>
                  <a:pt x="343214" y="79673"/>
                </a:lnTo>
                <a:lnTo>
                  <a:pt x="366682" y="111590"/>
                </a:lnTo>
                <a:lnTo>
                  <a:pt x="380943" y="150934"/>
                </a:lnTo>
                <a:lnTo>
                  <a:pt x="385667" y="196212"/>
                </a:lnTo>
                <a:lnTo>
                  <a:pt x="383969" y="215433"/>
                </a:lnTo>
                <a:lnTo>
                  <a:pt x="369610" y="260398"/>
                </a:lnTo>
                <a:lnTo>
                  <a:pt x="335325" y="290789"/>
                </a:lnTo>
                <a:lnTo>
                  <a:pt x="314816" y="293346"/>
                </a:lnTo>
                <a:lnTo>
                  <a:pt x="400794" y="293346"/>
                </a:lnTo>
                <a:lnTo>
                  <a:pt x="423246" y="250898"/>
                </a:lnTo>
                <a:lnTo>
                  <a:pt x="432628" y="203167"/>
                </a:lnTo>
                <a:lnTo>
                  <a:pt x="433291" y="185293"/>
                </a:lnTo>
                <a:lnTo>
                  <a:pt x="432692" y="169366"/>
                </a:lnTo>
                <a:lnTo>
                  <a:pt x="423987" y="124657"/>
                </a:lnTo>
                <a:lnTo>
                  <a:pt x="405692" y="85298"/>
                </a:lnTo>
                <a:lnTo>
                  <a:pt x="378793" y="52250"/>
                </a:lnTo>
                <a:lnTo>
                  <a:pt x="368085" y="42803"/>
                </a:lnTo>
                <a:lnTo>
                  <a:pt x="363238" y="39182"/>
                </a:lnTo>
                <a:close/>
              </a:path>
              <a:path w="433704" h="446404">
                <a:moveTo>
                  <a:pt x="320731" y="155829"/>
                </a:moveTo>
                <a:lnTo>
                  <a:pt x="248646" y="155829"/>
                </a:lnTo>
                <a:lnTo>
                  <a:pt x="255047" y="157073"/>
                </a:lnTo>
                <a:lnTo>
                  <a:pt x="260178" y="158394"/>
                </a:lnTo>
                <a:lnTo>
                  <a:pt x="251004" y="220559"/>
                </a:lnTo>
                <a:lnTo>
                  <a:pt x="234039" y="261886"/>
                </a:lnTo>
                <a:lnTo>
                  <a:pt x="191890" y="286301"/>
                </a:lnTo>
                <a:lnTo>
                  <a:pt x="308407" y="286301"/>
                </a:lnTo>
                <a:lnTo>
                  <a:pt x="305366" y="275864"/>
                </a:lnTo>
                <a:lnTo>
                  <a:pt x="305176" y="264799"/>
                </a:lnTo>
                <a:lnTo>
                  <a:pt x="305144" y="259867"/>
                </a:lnTo>
                <a:lnTo>
                  <a:pt x="307625" y="239776"/>
                </a:lnTo>
                <a:lnTo>
                  <a:pt x="320731" y="155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83884" y="5352262"/>
            <a:ext cx="394970" cy="314960"/>
          </a:xfrm>
          <a:custGeom>
            <a:avLst/>
            <a:gdLst/>
            <a:ahLst/>
            <a:cxnLst/>
            <a:rect l="l" t="t" r="r" b="b"/>
            <a:pathLst>
              <a:path w="394970" h="314960">
                <a:moveTo>
                  <a:pt x="394474" y="314363"/>
                </a:moveTo>
                <a:lnTo>
                  <a:pt x="0" y="314363"/>
                </a:lnTo>
                <a:lnTo>
                  <a:pt x="0" y="0"/>
                </a:lnTo>
                <a:lnTo>
                  <a:pt x="394474" y="0"/>
                </a:lnTo>
                <a:lnTo>
                  <a:pt x="394474" y="3143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73241" y="5757538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734" y="0"/>
                </a:lnTo>
              </a:path>
            </a:pathLst>
          </a:custGeom>
          <a:ln w="2899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28715" y="5674245"/>
            <a:ext cx="104775" cy="80645"/>
          </a:xfrm>
          <a:custGeom>
            <a:avLst/>
            <a:gdLst/>
            <a:ahLst/>
            <a:cxnLst/>
            <a:rect l="l" t="t" r="r" b="b"/>
            <a:pathLst>
              <a:path w="104775" h="80645">
                <a:moveTo>
                  <a:pt x="104787" y="80314"/>
                </a:moveTo>
                <a:lnTo>
                  <a:pt x="0" y="80314"/>
                </a:lnTo>
                <a:lnTo>
                  <a:pt x="0" y="0"/>
                </a:lnTo>
                <a:lnTo>
                  <a:pt x="104787" y="0"/>
                </a:lnTo>
                <a:lnTo>
                  <a:pt x="104787" y="803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08522" y="5376926"/>
            <a:ext cx="345440" cy="265430"/>
          </a:xfrm>
          <a:custGeom>
            <a:avLst/>
            <a:gdLst/>
            <a:ahLst/>
            <a:cxnLst/>
            <a:rect l="l" t="t" r="r" b="b"/>
            <a:pathLst>
              <a:path w="345439" h="265429">
                <a:moveTo>
                  <a:pt x="345173" y="265049"/>
                </a:moveTo>
                <a:lnTo>
                  <a:pt x="0" y="265049"/>
                </a:lnTo>
                <a:lnTo>
                  <a:pt x="0" y="0"/>
                </a:lnTo>
                <a:lnTo>
                  <a:pt x="345173" y="0"/>
                </a:lnTo>
                <a:lnTo>
                  <a:pt x="345173" y="265049"/>
                </a:lnTo>
                <a:close/>
              </a:path>
            </a:pathLst>
          </a:custGeom>
          <a:solidFill>
            <a:srgbClr val="70BA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40702" y="5470007"/>
            <a:ext cx="294005" cy="84455"/>
          </a:xfrm>
          <a:custGeom>
            <a:avLst/>
            <a:gdLst/>
            <a:ahLst/>
            <a:cxnLst/>
            <a:rect l="l" t="t" r="r" b="b"/>
            <a:pathLst>
              <a:path w="294004" h="84454">
                <a:moveTo>
                  <a:pt x="0" y="83959"/>
                </a:moveTo>
                <a:lnTo>
                  <a:pt x="74942" y="36004"/>
                </a:lnTo>
                <a:lnTo>
                  <a:pt x="104914" y="74968"/>
                </a:lnTo>
                <a:lnTo>
                  <a:pt x="176872" y="9016"/>
                </a:lnTo>
                <a:lnTo>
                  <a:pt x="221830" y="53974"/>
                </a:lnTo>
                <a:lnTo>
                  <a:pt x="293789" y="0"/>
                </a:lnTo>
              </a:path>
            </a:pathLst>
          </a:custGeom>
          <a:ln w="847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10892" y="3833124"/>
            <a:ext cx="1692910" cy="1110615"/>
          </a:xfrm>
          <a:custGeom>
            <a:avLst/>
            <a:gdLst/>
            <a:ahLst/>
            <a:cxnLst/>
            <a:rect l="l" t="t" r="r" b="b"/>
            <a:pathLst>
              <a:path w="1692910" h="1110614">
                <a:moveTo>
                  <a:pt x="167589" y="0"/>
                </a:moveTo>
                <a:lnTo>
                  <a:pt x="126582" y="10584"/>
                </a:lnTo>
                <a:lnTo>
                  <a:pt x="96577" y="38588"/>
                </a:lnTo>
                <a:lnTo>
                  <a:pt x="83196" y="78386"/>
                </a:lnTo>
                <a:lnTo>
                  <a:pt x="0" y="399872"/>
                </a:lnTo>
                <a:lnTo>
                  <a:pt x="0" y="1025423"/>
                </a:lnTo>
                <a:lnTo>
                  <a:pt x="1245" y="1039965"/>
                </a:lnTo>
                <a:lnTo>
                  <a:pt x="18263" y="1077929"/>
                </a:lnTo>
                <a:lnTo>
                  <a:pt x="50823" y="1103021"/>
                </a:lnTo>
                <a:lnTo>
                  <a:pt x="1607820" y="1110043"/>
                </a:lnTo>
                <a:lnTo>
                  <a:pt x="1622362" y="1108797"/>
                </a:lnTo>
                <a:lnTo>
                  <a:pt x="1660326" y="1091780"/>
                </a:lnTo>
                <a:lnTo>
                  <a:pt x="1685417" y="1059220"/>
                </a:lnTo>
                <a:lnTo>
                  <a:pt x="1692440" y="386613"/>
                </a:lnTo>
                <a:lnTo>
                  <a:pt x="1611122" y="84632"/>
                </a:lnTo>
                <a:lnTo>
                  <a:pt x="1609876" y="70087"/>
                </a:lnTo>
                <a:lnTo>
                  <a:pt x="1592865" y="32119"/>
                </a:lnTo>
                <a:lnTo>
                  <a:pt x="1560310" y="7025"/>
                </a:lnTo>
                <a:lnTo>
                  <a:pt x="1532748" y="227"/>
                </a:lnTo>
                <a:lnTo>
                  <a:pt x="167589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10892" y="3833124"/>
            <a:ext cx="1692910" cy="1110615"/>
          </a:xfrm>
          <a:custGeom>
            <a:avLst/>
            <a:gdLst/>
            <a:ahLst/>
            <a:cxnLst/>
            <a:rect l="l" t="t" r="r" b="b"/>
            <a:pathLst>
              <a:path w="1692910" h="1110614">
                <a:moveTo>
                  <a:pt x="1611122" y="84632"/>
                </a:moveTo>
                <a:lnTo>
                  <a:pt x="1600540" y="43622"/>
                </a:lnTo>
                <a:lnTo>
                  <a:pt x="1572542" y="13612"/>
                </a:lnTo>
                <a:lnTo>
                  <a:pt x="1532748" y="227"/>
                </a:lnTo>
                <a:lnTo>
                  <a:pt x="167589" y="0"/>
                </a:lnTo>
                <a:lnTo>
                  <a:pt x="153044" y="1245"/>
                </a:lnTo>
                <a:lnTo>
                  <a:pt x="115080" y="18261"/>
                </a:lnTo>
                <a:lnTo>
                  <a:pt x="89992" y="50821"/>
                </a:lnTo>
                <a:lnTo>
                  <a:pt x="83196" y="78386"/>
                </a:lnTo>
                <a:lnTo>
                  <a:pt x="0" y="399872"/>
                </a:lnTo>
                <a:lnTo>
                  <a:pt x="0" y="1025423"/>
                </a:lnTo>
                <a:lnTo>
                  <a:pt x="1245" y="1039965"/>
                </a:lnTo>
                <a:lnTo>
                  <a:pt x="18263" y="1077929"/>
                </a:lnTo>
                <a:lnTo>
                  <a:pt x="50823" y="1103021"/>
                </a:lnTo>
                <a:lnTo>
                  <a:pt x="1607820" y="1110043"/>
                </a:lnTo>
                <a:lnTo>
                  <a:pt x="1622362" y="1108797"/>
                </a:lnTo>
                <a:lnTo>
                  <a:pt x="1660326" y="1091780"/>
                </a:lnTo>
                <a:lnTo>
                  <a:pt x="1685417" y="1059220"/>
                </a:lnTo>
                <a:lnTo>
                  <a:pt x="1692440" y="386613"/>
                </a:lnTo>
                <a:lnTo>
                  <a:pt x="1611122" y="84632"/>
                </a:lnTo>
                <a:close/>
              </a:path>
            </a:pathLst>
          </a:custGeom>
          <a:ln w="8470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45750" y="4251252"/>
            <a:ext cx="1617980" cy="647700"/>
          </a:xfrm>
          <a:custGeom>
            <a:avLst/>
            <a:gdLst/>
            <a:ahLst/>
            <a:cxnLst/>
            <a:rect l="l" t="t" r="r" b="b"/>
            <a:pathLst>
              <a:path w="1617979" h="647700">
                <a:moveTo>
                  <a:pt x="1572958" y="0"/>
                </a:moveTo>
                <a:lnTo>
                  <a:pt x="30751" y="2243"/>
                </a:lnTo>
                <a:lnTo>
                  <a:pt x="2292" y="30610"/>
                </a:lnTo>
                <a:lnTo>
                  <a:pt x="0" y="44805"/>
                </a:lnTo>
                <a:lnTo>
                  <a:pt x="2239" y="616341"/>
                </a:lnTo>
                <a:lnTo>
                  <a:pt x="8579" y="628687"/>
                </a:lnTo>
                <a:lnTo>
                  <a:pt x="18279" y="638419"/>
                </a:lnTo>
                <a:lnTo>
                  <a:pt x="30597" y="644799"/>
                </a:lnTo>
                <a:lnTo>
                  <a:pt x="44792" y="647090"/>
                </a:lnTo>
                <a:lnTo>
                  <a:pt x="1586996" y="644850"/>
                </a:lnTo>
                <a:lnTo>
                  <a:pt x="1599341" y="638514"/>
                </a:lnTo>
                <a:lnTo>
                  <a:pt x="1609080" y="628819"/>
                </a:lnTo>
                <a:lnTo>
                  <a:pt x="1615469" y="616501"/>
                </a:lnTo>
                <a:lnTo>
                  <a:pt x="1617764" y="602297"/>
                </a:lnTo>
                <a:lnTo>
                  <a:pt x="1615517" y="30755"/>
                </a:lnTo>
                <a:lnTo>
                  <a:pt x="1609169" y="18412"/>
                </a:lnTo>
                <a:lnTo>
                  <a:pt x="1599465" y="8677"/>
                </a:lnTo>
                <a:lnTo>
                  <a:pt x="1587146" y="2293"/>
                </a:lnTo>
                <a:lnTo>
                  <a:pt x="1572958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46407" y="4569840"/>
            <a:ext cx="212725" cy="184150"/>
          </a:xfrm>
          <a:custGeom>
            <a:avLst/>
            <a:gdLst/>
            <a:ahLst/>
            <a:cxnLst/>
            <a:rect l="l" t="t" r="r" b="b"/>
            <a:pathLst>
              <a:path w="212725" h="184150">
                <a:moveTo>
                  <a:pt x="0" y="184162"/>
                </a:moveTo>
                <a:lnTo>
                  <a:pt x="212115" y="184162"/>
                </a:lnTo>
                <a:lnTo>
                  <a:pt x="212115" y="0"/>
                </a:lnTo>
                <a:lnTo>
                  <a:pt x="0" y="0"/>
                </a:lnTo>
                <a:lnTo>
                  <a:pt x="0" y="184162"/>
                </a:lnTo>
                <a:close/>
              </a:path>
            </a:pathLst>
          </a:custGeom>
          <a:solidFill>
            <a:srgbClr val="48484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45737" y="4569840"/>
            <a:ext cx="225425" cy="184150"/>
          </a:xfrm>
          <a:custGeom>
            <a:avLst/>
            <a:gdLst/>
            <a:ahLst/>
            <a:cxnLst/>
            <a:rect l="l" t="t" r="r" b="b"/>
            <a:pathLst>
              <a:path w="225425" h="184150">
                <a:moveTo>
                  <a:pt x="0" y="184162"/>
                </a:moveTo>
                <a:lnTo>
                  <a:pt x="225399" y="184162"/>
                </a:lnTo>
                <a:lnTo>
                  <a:pt x="225399" y="0"/>
                </a:lnTo>
                <a:lnTo>
                  <a:pt x="0" y="0"/>
                </a:lnTo>
                <a:lnTo>
                  <a:pt x="0" y="184162"/>
                </a:lnTo>
                <a:close/>
              </a:path>
            </a:pathLst>
          </a:custGeom>
          <a:solidFill>
            <a:srgbClr val="48484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71137" y="4571250"/>
            <a:ext cx="1175385" cy="586105"/>
          </a:xfrm>
          <a:custGeom>
            <a:avLst/>
            <a:gdLst/>
            <a:ahLst/>
            <a:cxnLst/>
            <a:rect l="l" t="t" r="r" b="b"/>
            <a:pathLst>
              <a:path w="1175385" h="586104">
                <a:moveTo>
                  <a:pt x="1175270" y="585952"/>
                </a:moveTo>
                <a:lnTo>
                  <a:pt x="0" y="585952"/>
                </a:lnTo>
                <a:lnTo>
                  <a:pt x="0" y="0"/>
                </a:lnTo>
                <a:lnTo>
                  <a:pt x="1175270" y="0"/>
                </a:lnTo>
                <a:lnTo>
                  <a:pt x="1175270" y="585952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89647" y="4570095"/>
            <a:ext cx="0" cy="582295"/>
          </a:xfrm>
          <a:custGeom>
            <a:avLst/>
            <a:gdLst/>
            <a:ahLst/>
            <a:cxnLst/>
            <a:rect l="l" t="t" r="r" b="b"/>
            <a:pathLst>
              <a:path h="582295">
                <a:moveTo>
                  <a:pt x="0" y="0"/>
                </a:moveTo>
                <a:lnTo>
                  <a:pt x="0" y="582218"/>
                </a:lnTo>
              </a:path>
            </a:pathLst>
          </a:custGeom>
          <a:ln w="57696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61430" y="4570095"/>
            <a:ext cx="56515" cy="582295"/>
          </a:xfrm>
          <a:custGeom>
            <a:avLst/>
            <a:gdLst/>
            <a:ahLst/>
            <a:cxnLst/>
            <a:rect l="l" t="t" r="r" b="b"/>
            <a:pathLst>
              <a:path w="56514" h="582295">
                <a:moveTo>
                  <a:pt x="56426" y="582218"/>
                </a:moveTo>
                <a:lnTo>
                  <a:pt x="0" y="582218"/>
                </a:lnTo>
                <a:lnTo>
                  <a:pt x="0" y="0"/>
                </a:lnTo>
                <a:lnTo>
                  <a:pt x="56426" y="0"/>
                </a:lnTo>
                <a:lnTo>
                  <a:pt x="56426" y="582218"/>
                </a:lnTo>
                <a:close/>
              </a:path>
            </a:pathLst>
          </a:custGeom>
          <a:ln w="8470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21175" y="3379457"/>
            <a:ext cx="1037590" cy="488950"/>
          </a:xfrm>
          <a:custGeom>
            <a:avLst/>
            <a:gdLst/>
            <a:ahLst/>
            <a:cxnLst/>
            <a:rect l="l" t="t" r="r" b="b"/>
            <a:pathLst>
              <a:path w="1037589" h="488950">
                <a:moveTo>
                  <a:pt x="1037018" y="488505"/>
                </a:moveTo>
                <a:lnTo>
                  <a:pt x="0" y="488505"/>
                </a:lnTo>
                <a:lnTo>
                  <a:pt x="0" y="0"/>
                </a:lnTo>
                <a:lnTo>
                  <a:pt x="1037018" y="0"/>
                </a:lnTo>
                <a:lnTo>
                  <a:pt x="1037018" y="488505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21179" y="3379457"/>
            <a:ext cx="1037590" cy="488950"/>
          </a:xfrm>
          <a:custGeom>
            <a:avLst/>
            <a:gdLst/>
            <a:ahLst/>
            <a:cxnLst/>
            <a:rect l="l" t="t" r="r" b="b"/>
            <a:pathLst>
              <a:path w="1037589" h="488950">
                <a:moveTo>
                  <a:pt x="1037018" y="488505"/>
                </a:moveTo>
                <a:lnTo>
                  <a:pt x="0" y="488505"/>
                </a:lnTo>
                <a:lnTo>
                  <a:pt x="0" y="0"/>
                </a:lnTo>
                <a:lnTo>
                  <a:pt x="1037018" y="0"/>
                </a:lnTo>
                <a:lnTo>
                  <a:pt x="1037018" y="488505"/>
                </a:lnTo>
                <a:close/>
              </a:path>
            </a:pathLst>
          </a:custGeom>
          <a:ln w="8470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331205" y="4570095"/>
            <a:ext cx="0" cy="582295"/>
          </a:xfrm>
          <a:custGeom>
            <a:avLst/>
            <a:gdLst/>
            <a:ahLst/>
            <a:cxnLst/>
            <a:rect l="l" t="t" r="r" b="b"/>
            <a:pathLst>
              <a:path h="582295">
                <a:moveTo>
                  <a:pt x="0" y="0"/>
                </a:moveTo>
                <a:lnTo>
                  <a:pt x="0" y="582218"/>
                </a:lnTo>
              </a:path>
            </a:pathLst>
          </a:custGeom>
          <a:ln w="57683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303003" y="4570095"/>
            <a:ext cx="56515" cy="582295"/>
          </a:xfrm>
          <a:custGeom>
            <a:avLst/>
            <a:gdLst/>
            <a:ahLst/>
            <a:cxnLst/>
            <a:rect l="l" t="t" r="r" b="b"/>
            <a:pathLst>
              <a:path w="56514" h="582295">
                <a:moveTo>
                  <a:pt x="56413" y="582218"/>
                </a:moveTo>
                <a:lnTo>
                  <a:pt x="0" y="582218"/>
                </a:lnTo>
                <a:lnTo>
                  <a:pt x="0" y="0"/>
                </a:lnTo>
                <a:lnTo>
                  <a:pt x="56413" y="0"/>
                </a:lnTo>
                <a:lnTo>
                  <a:pt x="56413" y="582218"/>
                </a:lnTo>
                <a:close/>
              </a:path>
            </a:pathLst>
          </a:custGeom>
          <a:ln w="8470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30151" y="4195102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173"/>
                </a:lnTo>
              </a:path>
            </a:pathLst>
          </a:custGeom>
          <a:ln w="50876">
            <a:solidFill>
              <a:srgbClr val="6363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349589" y="4195102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173"/>
                </a:lnTo>
              </a:path>
            </a:pathLst>
          </a:custGeom>
          <a:ln w="50863">
            <a:solidFill>
              <a:srgbClr val="6363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268988" y="4195102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173"/>
                </a:lnTo>
              </a:path>
            </a:pathLst>
          </a:custGeom>
          <a:ln w="50850">
            <a:solidFill>
              <a:srgbClr val="6363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405348" y="4195102"/>
            <a:ext cx="50165" cy="24130"/>
          </a:xfrm>
          <a:custGeom>
            <a:avLst/>
            <a:gdLst/>
            <a:ahLst/>
            <a:cxnLst/>
            <a:rect l="l" t="t" r="r" b="b"/>
            <a:pathLst>
              <a:path w="50164" h="24129">
                <a:moveTo>
                  <a:pt x="0" y="11791"/>
                </a:moveTo>
                <a:lnTo>
                  <a:pt x="49606" y="11791"/>
                </a:lnTo>
              </a:path>
            </a:pathLst>
          </a:custGeom>
          <a:ln w="24853">
            <a:solidFill>
              <a:srgbClr val="63FF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24792" y="4195102"/>
            <a:ext cx="50165" cy="24130"/>
          </a:xfrm>
          <a:custGeom>
            <a:avLst/>
            <a:gdLst/>
            <a:ahLst/>
            <a:cxnLst/>
            <a:rect l="l" t="t" r="r" b="b"/>
            <a:pathLst>
              <a:path w="50164" h="24129">
                <a:moveTo>
                  <a:pt x="0" y="11791"/>
                </a:moveTo>
                <a:lnTo>
                  <a:pt x="49593" y="11791"/>
                </a:lnTo>
              </a:path>
            </a:pathLst>
          </a:custGeom>
          <a:ln w="24853">
            <a:solidFill>
              <a:srgbClr val="FF71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44198" y="4195102"/>
            <a:ext cx="50165" cy="24130"/>
          </a:xfrm>
          <a:custGeom>
            <a:avLst/>
            <a:gdLst/>
            <a:ahLst/>
            <a:cxnLst/>
            <a:rect l="l" t="t" r="r" b="b"/>
            <a:pathLst>
              <a:path w="50164" h="24129">
                <a:moveTo>
                  <a:pt x="0" y="11791"/>
                </a:moveTo>
                <a:lnTo>
                  <a:pt x="49580" y="11791"/>
                </a:lnTo>
              </a:path>
            </a:pathLst>
          </a:custGeom>
          <a:ln w="24853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912560" y="4148992"/>
            <a:ext cx="1691005" cy="71120"/>
          </a:xfrm>
          <a:custGeom>
            <a:avLst/>
            <a:gdLst/>
            <a:ahLst/>
            <a:cxnLst/>
            <a:rect l="l" t="t" r="r" b="b"/>
            <a:pathLst>
              <a:path w="1691004" h="71120">
                <a:moveTo>
                  <a:pt x="0" y="70739"/>
                </a:moveTo>
                <a:lnTo>
                  <a:pt x="22296" y="34534"/>
                </a:lnTo>
                <a:lnTo>
                  <a:pt x="61366" y="7704"/>
                </a:lnTo>
                <a:lnTo>
                  <a:pt x="95301" y="1033"/>
                </a:lnTo>
                <a:lnTo>
                  <a:pt x="1582915" y="1055"/>
                </a:lnTo>
                <a:lnTo>
                  <a:pt x="1611119" y="249"/>
                </a:lnTo>
                <a:lnTo>
                  <a:pt x="1651893" y="677"/>
                </a:lnTo>
                <a:lnTo>
                  <a:pt x="1686986" y="20080"/>
                </a:lnTo>
                <a:lnTo>
                  <a:pt x="1690498" y="44996"/>
                </a:lnTo>
                <a:lnTo>
                  <a:pt x="1690757" y="62557"/>
                </a:lnTo>
              </a:path>
            </a:pathLst>
          </a:custGeom>
          <a:ln w="8470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367733" y="5187556"/>
            <a:ext cx="779145" cy="20955"/>
          </a:xfrm>
          <a:custGeom>
            <a:avLst/>
            <a:gdLst/>
            <a:ahLst/>
            <a:cxnLst/>
            <a:rect l="l" t="t" r="r" b="b"/>
            <a:pathLst>
              <a:path w="779145" h="20954">
                <a:moveTo>
                  <a:pt x="0" y="20472"/>
                </a:moveTo>
                <a:lnTo>
                  <a:pt x="778802" y="20472"/>
                </a:lnTo>
                <a:lnTo>
                  <a:pt x="778802" y="0"/>
                </a:lnTo>
                <a:lnTo>
                  <a:pt x="0" y="0"/>
                </a:lnTo>
                <a:lnTo>
                  <a:pt x="0" y="204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367736" y="5036409"/>
            <a:ext cx="779145" cy="172085"/>
          </a:xfrm>
          <a:custGeom>
            <a:avLst/>
            <a:gdLst/>
            <a:ahLst/>
            <a:cxnLst/>
            <a:rect l="l" t="t" r="r" b="b"/>
            <a:pathLst>
              <a:path w="779145" h="172085">
                <a:moveTo>
                  <a:pt x="778802" y="171615"/>
                </a:moveTo>
                <a:lnTo>
                  <a:pt x="0" y="171615"/>
                </a:lnTo>
                <a:lnTo>
                  <a:pt x="0" y="0"/>
                </a:lnTo>
                <a:lnTo>
                  <a:pt x="778802" y="0"/>
                </a:lnTo>
                <a:lnTo>
                  <a:pt x="778802" y="171615"/>
                </a:lnTo>
                <a:close/>
              </a:path>
            </a:pathLst>
          </a:custGeom>
          <a:ln w="847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367733" y="5167058"/>
            <a:ext cx="779145" cy="20955"/>
          </a:xfrm>
          <a:custGeom>
            <a:avLst/>
            <a:gdLst/>
            <a:ahLst/>
            <a:cxnLst/>
            <a:rect l="l" t="t" r="r" b="b"/>
            <a:pathLst>
              <a:path w="779145" h="20954">
                <a:moveTo>
                  <a:pt x="0" y="20497"/>
                </a:moveTo>
                <a:lnTo>
                  <a:pt x="778802" y="20497"/>
                </a:lnTo>
                <a:lnTo>
                  <a:pt x="778802" y="0"/>
                </a:lnTo>
                <a:lnTo>
                  <a:pt x="0" y="0"/>
                </a:lnTo>
                <a:lnTo>
                  <a:pt x="0" y="204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367736" y="5015924"/>
            <a:ext cx="779145" cy="172085"/>
          </a:xfrm>
          <a:custGeom>
            <a:avLst/>
            <a:gdLst/>
            <a:ahLst/>
            <a:cxnLst/>
            <a:rect l="l" t="t" r="r" b="b"/>
            <a:pathLst>
              <a:path w="779145" h="172085">
                <a:moveTo>
                  <a:pt x="778802" y="171627"/>
                </a:moveTo>
                <a:lnTo>
                  <a:pt x="0" y="171627"/>
                </a:lnTo>
                <a:lnTo>
                  <a:pt x="0" y="0"/>
                </a:lnTo>
                <a:lnTo>
                  <a:pt x="778802" y="0"/>
                </a:lnTo>
                <a:lnTo>
                  <a:pt x="778802" y="171627"/>
                </a:lnTo>
                <a:close/>
              </a:path>
            </a:pathLst>
          </a:custGeom>
          <a:ln w="847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367733" y="5146573"/>
            <a:ext cx="779145" cy="20955"/>
          </a:xfrm>
          <a:custGeom>
            <a:avLst/>
            <a:gdLst/>
            <a:ahLst/>
            <a:cxnLst/>
            <a:rect l="l" t="t" r="r" b="b"/>
            <a:pathLst>
              <a:path w="779145" h="20954">
                <a:moveTo>
                  <a:pt x="0" y="20485"/>
                </a:moveTo>
                <a:lnTo>
                  <a:pt x="778802" y="20485"/>
                </a:lnTo>
                <a:lnTo>
                  <a:pt x="778802" y="0"/>
                </a:lnTo>
                <a:lnTo>
                  <a:pt x="0" y="0"/>
                </a:lnTo>
                <a:lnTo>
                  <a:pt x="0" y="204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367736" y="4995434"/>
            <a:ext cx="779145" cy="172085"/>
          </a:xfrm>
          <a:custGeom>
            <a:avLst/>
            <a:gdLst/>
            <a:ahLst/>
            <a:cxnLst/>
            <a:rect l="l" t="t" r="r" b="b"/>
            <a:pathLst>
              <a:path w="779145" h="172085">
                <a:moveTo>
                  <a:pt x="778802" y="171627"/>
                </a:moveTo>
                <a:lnTo>
                  <a:pt x="0" y="171627"/>
                </a:lnTo>
                <a:lnTo>
                  <a:pt x="0" y="0"/>
                </a:lnTo>
                <a:lnTo>
                  <a:pt x="778802" y="0"/>
                </a:lnTo>
                <a:lnTo>
                  <a:pt x="778802" y="171627"/>
                </a:lnTo>
                <a:close/>
              </a:path>
            </a:pathLst>
          </a:custGeom>
          <a:ln w="847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367733" y="5126088"/>
            <a:ext cx="779145" cy="20955"/>
          </a:xfrm>
          <a:custGeom>
            <a:avLst/>
            <a:gdLst/>
            <a:ahLst/>
            <a:cxnLst/>
            <a:rect l="l" t="t" r="r" b="b"/>
            <a:pathLst>
              <a:path w="779145" h="20954">
                <a:moveTo>
                  <a:pt x="0" y="20485"/>
                </a:moveTo>
                <a:lnTo>
                  <a:pt x="778802" y="20485"/>
                </a:lnTo>
                <a:lnTo>
                  <a:pt x="778802" y="0"/>
                </a:lnTo>
                <a:lnTo>
                  <a:pt x="0" y="0"/>
                </a:lnTo>
                <a:lnTo>
                  <a:pt x="0" y="204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367736" y="4974945"/>
            <a:ext cx="779145" cy="172085"/>
          </a:xfrm>
          <a:custGeom>
            <a:avLst/>
            <a:gdLst/>
            <a:ahLst/>
            <a:cxnLst/>
            <a:rect l="l" t="t" r="r" b="b"/>
            <a:pathLst>
              <a:path w="779145" h="172085">
                <a:moveTo>
                  <a:pt x="778802" y="171627"/>
                </a:moveTo>
                <a:lnTo>
                  <a:pt x="0" y="171627"/>
                </a:lnTo>
                <a:lnTo>
                  <a:pt x="0" y="0"/>
                </a:lnTo>
                <a:lnTo>
                  <a:pt x="778802" y="0"/>
                </a:lnTo>
                <a:lnTo>
                  <a:pt x="778802" y="171627"/>
                </a:lnTo>
                <a:close/>
              </a:path>
            </a:pathLst>
          </a:custGeom>
          <a:ln w="847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367733" y="4954460"/>
            <a:ext cx="779145" cy="172085"/>
          </a:xfrm>
          <a:custGeom>
            <a:avLst/>
            <a:gdLst/>
            <a:ahLst/>
            <a:cxnLst/>
            <a:rect l="l" t="t" r="r" b="b"/>
            <a:pathLst>
              <a:path w="779145" h="172085">
                <a:moveTo>
                  <a:pt x="778802" y="171627"/>
                </a:moveTo>
                <a:lnTo>
                  <a:pt x="0" y="171627"/>
                </a:lnTo>
                <a:lnTo>
                  <a:pt x="0" y="0"/>
                </a:lnTo>
                <a:lnTo>
                  <a:pt x="778802" y="0"/>
                </a:lnTo>
                <a:lnTo>
                  <a:pt x="778802" y="1716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367736" y="4954456"/>
            <a:ext cx="779145" cy="172085"/>
          </a:xfrm>
          <a:custGeom>
            <a:avLst/>
            <a:gdLst/>
            <a:ahLst/>
            <a:cxnLst/>
            <a:rect l="l" t="t" r="r" b="b"/>
            <a:pathLst>
              <a:path w="779145" h="172085">
                <a:moveTo>
                  <a:pt x="778802" y="171627"/>
                </a:moveTo>
                <a:lnTo>
                  <a:pt x="0" y="171627"/>
                </a:lnTo>
                <a:lnTo>
                  <a:pt x="0" y="0"/>
                </a:lnTo>
                <a:lnTo>
                  <a:pt x="778802" y="0"/>
                </a:lnTo>
                <a:lnTo>
                  <a:pt x="778802" y="171627"/>
                </a:lnTo>
                <a:close/>
              </a:path>
            </a:pathLst>
          </a:custGeom>
          <a:ln w="847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368643" y="4565860"/>
            <a:ext cx="777875" cy="541655"/>
          </a:xfrm>
          <a:custGeom>
            <a:avLst/>
            <a:gdLst/>
            <a:ahLst/>
            <a:cxnLst/>
            <a:rect l="l" t="t" r="r" b="b"/>
            <a:pathLst>
              <a:path w="777875" h="541654">
                <a:moveTo>
                  <a:pt x="777824" y="0"/>
                </a:moveTo>
                <a:lnTo>
                  <a:pt x="0" y="0"/>
                </a:lnTo>
                <a:lnTo>
                  <a:pt x="0" y="541235"/>
                </a:lnTo>
                <a:lnTo>
                  <a:pt x="583310" y="541235"/>
                </a:lnTo>
                <a:lnTo>
                  <a:pt x="777824" y="430593"/>
                </a:lnTo>
                <a:lnTo>
                  <a:pt x="777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368643" y="4565860"/>
            <a:ext cx="777875" cy="541655"/>
          </a:xfrm>
          <a:custGeom>
            <a:avLst/>
            <a:gdLst/>
            <a:ahLst/>
            <a:cxnLst/>
            <a:rect l="l" t="t" r="r" b="b"/>
            <a:pathLst>
              <a:path w="777875" h="541654">
                <a:moveTo>
                  <a:pt x="777824" y="0"/>
                </a:moveTo>
                <a:lnTo>
                  <a:pt x="777824" y="430593"/>
                </a:lnTo>
                <a:lnTo>
                  <a:pt x="583310" y="541235"/>
                </a:lnTo>
                <a:lnTo>
                  <a:pt x="0" y="541235"/>
                </a:lnTo>
                <a:lnTo>
                  <a:pt x="0" y="0"/>
                </a:lnTo>
              </a:path>
            </a:pathLst>
          </a:custGeom>
          <a:ln w="847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42269" y="4622501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8835" y="0"/>
                </a:lnTo>
              </a:path>
            </a:pathLst>
          </a:custGeom>
          <a:ln w="19164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42269" y="4664309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8835" y="0"/>
                </a:lnTo>
              </a:path>
            </a:pathLst>
          </a:custGeom>
          <a:ln w="19164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542269" y="4706137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8835" y="0"/>
                </a:lnTo>
              </a:path>
            </a:pathLst>
          </a:custGeom>
          <a:ln w="19177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42269" y="4747958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8835" y="0"/>
                </a:lnTo>
              </a:path>
            </a:pathLst>
          </a:custGeom>
          <a:ln w="19177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542269" y="4789785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8835" y="0"/>
                </a:lnTo>
              </a:path>
            </a:pathLst>
          </a:custGeom>
          <a:ln w="19189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42269" y="4831600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8835" y="0"/>
                </a:lnTo>
              </a:path>
            </a:pathLst>
          </a:custGeom>
          <a:ln w="19177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542269" y="4873428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8835" y="0"/>
                </a:lnTo>
              </a:path>
            </a:pathLst>
          </a:custGeom>
          <a:ln w="19189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542269" y="4915249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8835" y="0"/>
                </a:lnTo>
              </a:path>
            </a:pathLst>
          </a:custGeom>
          <a:ln w="19189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542269" y="4957070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8835" y="0"/>
                </a:lnTo>
              </a:path>
            </a:pathLst>
          </a:custGeom>
          <a:ln w="19189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542269" y="4998897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8835" y="0"/>
                </a:lnTo>
              </a:path>
            </a:pathLst>
          </a:custGeom>
          <a:ln w="19177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951954" y="4978300"/>
            <a:ext cx="194945" cy="128905"/>
          </a:xfrm>
          <a:custGeom>
            <a:avLst/>
            <a:gdLst/>
            <a:ahLst/>
            <a:cxnLst/>
            <a:rect l="l" t="t" r="r" b="b"/>
            <a:pathLst>
              <a:path w="194945" h="128904">
                <a:moveTo>
                  <a:pt x="0" y="128803"/>
                </a:moveTo>
                <a:lnTo>
                  <a:pt x="81368" y="0"/>
                </a:lnTo>
                <a:lnTo>
                  <a:pt x="194513" y="18160"/>
                </a:lnTo>
              </a:path>
            </a:pathLst>
          </a:custGeom>
          <a:ln w="847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01214" y="3867963"/>
            <a:ext cx="1087755" cy="56515"/>
          </a:xfrm>
          <a:custGeom>
            <a:avLst/>
            <a:gdLst/>
            <a:ahLst/>
            <a:cxnLst/>
            <a:rect l="l" t="t" r="r" b="b"/>
            <a:pathLst>
              <a:path w="1087754" h="56514">
                <a:moveTo>
                  <a:pt x="1065872" y="0"/>
                </a:moveTo>
                <a:lnTo>
                  <a:pt x="12903" y="0"/>
                </a:lnTo>
                <a:lnTo>
                  <a:pt x="0" y="56413"/>
                </a:lnTo>
                <a:lnTo>
                  <a:pt x="1087767" y="56413"/>
                </a:lnTo>
                <a:lnTo>
                  <a:pt x="1065872" y="0"/>
                </a:lnTo>
                <a:close/>
              </a:path>
            </a:pathLst>
          </a:custGeom>
          <a:solidFill>
            <a:srgbClr val="5C5C5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65331" y="3187673"/>
            <a:ext cx="777875" cy="737235"/>
          </a:xfrm>
          <a:custGeom>
            <a:avLst/>
            <a:gdLst/>
            <a:ahLst/>
            <a:cxnLst/>
            <a:rect l="l" t="t" r="r" b="b"/>
            <a:pathLst>
              <a:path w="777875" h="737235">
                <a:moveTo>
                  <a:pt x="777811" y="0"/>
                </a:moveTo>
                <a:lnTo>
                  <a:pt x="194513" y="0"/>
                </a:lnTo>
                <a:lnTo>
                  <a:pt x="0" y="186080"/>
                </a:lnTo>
                <a:lnTo>
                  <a:pt x="0" y="737209"/>
                </a:lnTo>
                <a:lnTo>
                  <a:pt x="777811" y="737209"/>
                </a:lnTo>
                <a:lnTo>
                  <a:pt x="7778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365331" y="3187673"/>
            <a:ext cx="777875" cy="737235"/>
          </a:xfrm>
          <a:custGeom>
            <a:avLst/>
            <a:gdLst/>
            <a:ahLst/>
            <a:cxnLst/>
            <a:rect l="l" t="t" r="r" b="b"/>
            <a:pathLst>
              <a:path w="777875" h="737235">
                <a:moveTo>
                  <a:pt x="0" y="737209"/>
                </a:moveTo>
                <a:lnTo>
                  <a:pt x="0" y="186080"/>
                </a:lnTo>
                <a:lnTo>
                  <a:pt x="194513" y="0"/>
                </a:lnTo>
                <a:lnTo>
                  <a:pt x="777811" y="0"/>
                </a:lnTo>
                <a:lnTo>
                  <a:pt x="777811" y="737209"/>
                </a:lnTo>
              </a:path>
            </a:pathLst>
          </a:custGeom>
          <a:ln w="8470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65332" y="3187675"/>
            <a:ext cx="194945" cy="217170"/>
          </a:xfrm>
          <a:custGeom>
            <a:avLst/>
            <a:gdLst/>
            <a:ahLst/>
            <a:cxnLst/>
            <a:rect l="l" t="t" r="r" b="b"/>
            <a:pathLst>
              <a:path w="194945" h="217170">
                <a:moveTo>
                  <a:pt x="194513" y="0"/>
                </a:moveTo>
                <a:lnTo>
                  <a:pt x="113131" y="216611"/>
                </a:lnTo>
                <a:lnTo>
                  <a:pt x="0" y="186080"/>
                </a:lnTo>
              </a:path>
            </a:pathLst>
          </a:custGeom>
          <a:ln w="8470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034242" y="3069513"/>
            <a:ext cx="1360805" cy="1917700"/>
          </a:xfrm>
          <a:custGeom>
            <a:avLst/>
            <a:gdLst/>
            <a:ahLst/>
            <a:cxnLst/>
            <a:rect l="l" t="t" r="r" b="b"/>
            <a:pathLst>
              <a:path w="1360804" h="1917700">
                <a:moveTo>
                  <a:pt x="1360233" y="1917192"/>
                </a:moveTo>
                <a:lnTo>
                  <a:pt x="0" y="1917192"/>
                </a:lnTo>
                <a:lnTo>
                  <a:pt x="0" y="0"/>
                </a:lnTo>
                <a:lnTo>
                  <a:pt x="1360233" y="0"/>
                </a:lnTo>
                <a:lnTo>
                  <a:pt x="1360233" y="19171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034247" y="3069513"/>
            <a:ext cx="1360805" cy="1917700"/>
          </a:xfrm>
          <a:custGeom>
            <a:avLst/>
            <a:gdLst/>
            <a:ahLst/>
            <a:cxnLst/>
            <a:rect l="l" t="t" r="r" b="b"/>
            <a:pathLst>
              <a:path w="1360804" h="1917700">
                <a:moveTo>
                  <a:pt x="1360233" y="1917192"/>
                </a:moveTo>
                <a:lnTo>
                  <a:pt x="0" y="1917192"/>
                </a:lnTo>
                <a:lnTo>
                  <a:pt x="0" y="0"/>
                </a:lnTo>
                <a:lnTo>
                  <a:pt x="1360233" y="0"/>
                </a:lnTo>
                <a:lnTo>
                  <a:pt x="1360233" y="1917192"/>
                </a:lnTo>
                <a:close/>
              </a:path>
            </a:pathLst>
          </a:custGeom>
          <a:ln w="8470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2376124" y="2683962"/>
            <a:ext cx="0" cy="307975"/>
          </a:xfrm>
          <a:custGeom>
            <a:avLst/>
            <a:gdLst/>
            <a:ahLst/>
            <a:cxnLst/>
            <a:rect l="l" t="t" r="r" b="b"/>
            <a:pathLst>
              <a:path h="307975">
                <a:moveTo>
                  <a:pt x="0" y="0"/>
                </a:moveTo>
                <a:lnTo>
                  <a:pt x="0" y="307911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026355" y="2683962"/>
            <a:ext cx="0" cy="307975"/>
          </a:xfrm>
          <a:custGeom>
            <a:avLst/>
            <a:gdLst/>
            <a:ahLst/>
            <a:cxnLst/>
            <a:rect l="l" t="t" r="r" b="b"/>
            <a:pathLst>
              <a:path h="307975">
                <a:moveTo>
                  <a:pt x="0" y="0"/>
                </a:moveTo>
                <a:lnTo>
                  <a:pt x="0" y="307911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970603" y="2784381"/>
            <a:ext cx="1463675" cy="0"/>
          </a:xfrm>
          <a:custGeom>
            <a:avLst/>
            <a:gdLst/>
            <a:ahLst/>
            <a:cxnLst/>
            <a:rect l="l" t="t" r="r" b="b"/>
            <a:pathLst>
              <a:path w="1463675">
                <a:moveTo>
                  <a:pt x="1463548" y="0"/>
                </a:moveTo>
                <a:lnTo>
                  <a:pt x="0" y="0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1007508" y="2763679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5">
                <a:moveTo>
                  <a:pt x="0" y="0"/>
                </a:moveTo>
                <a:lnTo>
                  <a:pt x="45948" y="45986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2355995" y="2762016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0" y="0"/>
                </a:moveTo>
                <a:lnTo>
                  <a:pt x="42621" y="42633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2074918" y="3139130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0"/>
                </a:moveTo>
                <a:lnTo>
                  <a:pt x="0" y="106926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2074918" y="334565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379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4254" y="3139130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0"/>
                </a:moveTo>
                <a:lnTo>
                  <a:pt x="0" y="106926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334254" y="334565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379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278501" y="3239548"/>
            <a:ext cx="854710" cy="0"/>
          </a:xfrm>
          <a:custGeom>
            <a:avLst/>
            <a:gdLst/>
            <a:ahLst/>
            <a:cxnLst/>
            <a:rect l="l" t="t" r="r" b="b"/>
            <a:pathLst>
              <a:path w="854709">
                <a:moveTo>
                  <a:pt x="854443" y="0"/>
                </a:moveTo>
                <a:lnTo>
                  <a:pt x="0" y="0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1315407" y="3218848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0" y="0"/>
                </a:moveTo>
                <a:lnTo>
                  <a:pt x="45948" y="45973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2054776" y="3217171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0" y="0"/>
                </a:moveTo>
                <a:lnTo>
                  <a:pt x="42633" y="42646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1288390" y="4580242"/>
            <a:ext cx="0" cy="348615"/>
          </a:xfrm>
          <a:custGeom>
            <a:avLst/>
            <a:gdLst/>
            <a:ahLst/>
            <a:cxnLst/>
            <a:rect l="l" t="t" r="r" b="b"/>
            <a:pathLst>
              <a:path h="348614">
                <a:moveTo>
                  <a:pt x="0" y="348068"/>
                </a:moveTo>
                <a:lnTo>
                  <a:pt x="0" y="0"/>
                </a:lnTo>
              </a:path>
            </a:pathLst>
          </a:custGeom>
          <a:ln w="9563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2125637" y="4580242"/>
            <a:ext cx="0" cy="348615"/>
          </a:xfrm>
          <a:custGeom>
            <a:avLst/>
            <a:gdLst/>
            <a:ahLst/>
            <a:cxnLst/>
            <a:rect l="l" t="t" r="r" b="b"/>
            <a:pathLst>
              <a:path h="348614">
                <a:moveTo>
                  <a:pt x="0" y="348068"/>
                </a:moveTo>
                <a:lnTo>
                  <a:pt x="0" y="0"/>
                </a:lnTo>
              </a:path>
            </a:pathLst>
          </a:custGeom>
          <a:ln w="9563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854638" y="4814788"/>
            <a:ext cx="1334135" cy="0"/>
          </a:xfrm>
          <a:custGeom>
            <a:avLst/>
            <a:gdLst/>
            <a:ahLst/>
            <a:cxnLst/>
            <a:rect l="l" t="t" r="r" b="b"/>
            <a:pathLst>
              <a:path w="1334134">
                <a:moveTo>
                  <a:pt x="0" y="0"/>
                </a:moveTo>
                <a:lnTo>
                  <a:pt x="1334020" y="0"/>
                </a:lnTo>
              </a:path>
            </a:pathLst>
          </a:custGeom>
          <a:ln w="11252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2094991" y="4786189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51955" y="52006"/>
                </a:moveTo>
                <a:lnTo>
                  <a:pt x="0" y="0"/>
                </a:lnTo>
              </a:path>
            </a:pathLst>
          </a:custGeom>
          <a:ln w="9563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1262950" y="4791878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60">
                <a:moveTo>
                  <a:pt x="48183" y="48196"/>
                </a:moveTo>
                <a:lnTo>
                  <a:pt x="0" y="0"/>
                </a:lnTo>
              </a:path>
            </a:pathLst>
          </a:custGeom>
          <a:ln w="9563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1048130" y="4580246"/>
            <a:ext cx="0" cy="348615"/>
          </a:xfrm>
          <a:custGeom>
            <a:avLst/>
            <a:gdLst/>
            <a:ahLst/>
            <a:cxnLst/>
            <a:rect l="l" t="t" r="r" b="b"/>
            <a:pathLst>
              <a:path h="348614">
                <a:moveTo>
                  <a:pt x="0" y="348068"/>
                </a:moveTo>
                <a:lnTo>
                  <a:pt x="0" y="0"/>
                </a:lnTo>
              </a:path>
            </a:pathLst>
          </a:custGeom>
          <a:ln w="9563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1022679" y="4791878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60">
                <a:moveTo>
                  <a:pt x="48183" y="48196"/>
                </a:moveTo>
                <a:lnTo>
                  <a:pt x="0" y="0"/>
                </a:lnTo>
              </a:path>
            </a:pathLst>
          </a:custGeom>
          <a:ln w="9563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2521127" y="4988760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307898" y="0"/>
                </a:moveTo>
                <a:lnTo>
                  <a:pt x="0" y="0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2521127" y="3074553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307898" y="0"/>
                </a:moveTo>
                <a:lnTo>
                  <a:pt x="0" y="0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2728606" y="3018800"/>
            <a:ext cx="0" cy="2028189"/>
          </a:xfrm>
          <a:custGeom>
            <a:avLst/>
            <a:gdLst/>
            <a:ahLst/>
            <a:cxnLst/>
            <a:rect l="l" t="t" r="r" b="b"/>
            <a:pathLst>
              <a:path h="2028189">
                <a:moveTo>
                  <a:pt x="0" y="2027999"/>
                </a:moveTo>
                <a:lnTo>
                  <a:pt x="0" y="0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2703320" y="305570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5">
                <a:moveTo>
                  <a:pt x="45974" y="0"/>
                </a:moveTo>
                <a:lnTo>
                  <a:pt x="0" y="45948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708311" y="4968631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42646" y="0"/>
                </a:moveTo>
                <a:lnTo>
                  <a:pt x="0" y="42646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4140" y="3465829"/>
            <a:ext cx="749935" cy="64769"/>
          </a:xfrm>
          <a:custGeom>
            <a:avLst/>
            <a:gdLst/>
            <a:ahLst/>
            <a:cxnLst/>
            <a:rect l="l" t="t" r="r" b="b"/>
            <a:pathLst>
              <a:path w="749934" h="64770">
                <a:moveTo>
                  <a:pt x="749744" y="64249"/>
                </a:moveTo>
                <a:lnTo>
                  <a:pt x="0" y="64249"/>
                </a:lnTo>
                <a:lnTo>
                  <a:pt x="0" y="0"/>
                </a:lnTo>
                <a:lnTo>
                  <a:pt x="749744" y="0"/>
                </a:lnTo>
                <a:lnTo>
                  <a:pt x="749744" y="64249"/>
                </a:lnTo>
                <a:close/>
              </a:path>
            </a:pathLst>
          </a:custGeom>
          <a:solidFill>
            <a:srgbClr val="87878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270106" y="3784034"/>
            <a:ext cx="462280" cy="0"/>
          </a:xfrm>
          <a:custGeom>
            <a:avLst/>
            <a:gdLst/>
            <a:ahLst/>
            <a:cxnLst/>
            <a:rect l="l" t="t" r="r" b="b"/>
            <a:pathLst>
              <a:path w="462279">
                <a:moveTo>
                  <a:pt x="0" y="0"/>
                </a:moveTo>
                <a:lnTo>
                  <a:pt x="461835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1790298" y="3784034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718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971184" y="3784034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85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267363" y="3830707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85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1491429" y="3830707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98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1707494" y="3830707"/>
            <a:ext cx="440690" cy="0"/>
          </a:xfrm>
          <a:custGeom>
            <a:avLst/>
            <a:gdLst/>
            <a:ahLst/>
            <a:cxnLst/>
            <a:rect l="l" t="t" r="r" b="b"/>
            <a:pathLst>
              <a:path w="440690">
                <a:moveTo>
                  <a:pt x="0" y="0"/>
                </a:moveTo>
                <a:lnTo>
                  <a:pt x="440575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1270106" y="3884079"/>
            <a:ext cx="462280" cy="0"/>
          </a:xfrm>
          <a:custGeom>
            <a:avLst/>
            <a:gdLst/>
            <a:ahLst/>
            <a:cxnLst/>
            <a:rect l="l" t="t" r="r" b="b"/>
            <a:pathLst>
              <a:path w="462279">
                <a:moveTo>
                  <a:pt x="0" y="0"/>
                </a:moveTo>
                <a:lnTo>
                  <a:pt x="461835" y="0"/>
                </a:lnTo>
              </a:path>
            </a:pathLst>
          </a:custGeom>
          <a:ln w="2153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1790298" y="3884079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718" y="0"/>
                </a:lnTo>
              </a:path>
            </a:pathLst>
          </a:custGeom>
          <a:ln w="2153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1971184" y="3884079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85" y="0"/>
                </a:lnTo>
              </a:path>
            </a:pathLst>
          </a:custGeom>
          <a:ln w="2153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1267363" y="3930745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85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491429" y="3930745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98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707494" y="3930745"/>
            <a:ext cx="440690" cy="0"/>
          </a:xfrm>
          <a:custGeom>
            <a:avLst/>
            <a:gdLst/>
            <a:ahLst/>
            <a:cxnLst/>
            <a:rect l="l" t="t" r="r" b="b"/>
            <a:pathLst>
              <a:path w="440690">
                <a:moveTo>
                  <a:pt x="0" y="0"/>
                </a:moveTo>
                <a:lnTo>
                  <a:pt x="440575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270106" y="3984110"/>
            <a:ext cx="462280" cy="0"/>
          </a:xfrm>
          <a:custGeom>
            <a:avLst/>
            <a:gdLst/>
            <a:ahLst/>
            <a:cxnLst/>
            <a:rect l="l" t="t" r="r" b="b"/>
            <a:pathLst>
              <a:path w="462279">
                <a:moveTo>
                  <a:pt x="0" y="0"/>
                </a:moveTo>
                <a:lnTo>
                  <a:pt x="461835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790298" y="3984110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718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1971184" y="3984110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85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1267363" y="4030789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85" y="0"/>
                </a:lnTo>
              </a:path>
            </a:pathLst>
          </a:custGeom>
          <a:ln w="2153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1491429" y="4030789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98" y="0"/>
                </a:lnTo>
              </a:path>
            </a:pathLst>
          </a:custGeom>
          <a:ln w="2153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1707494" y="4030789"/>
            <a:ext cx="440690" cy="0"/>
          </a:xfrm>
          <a:custGeom>
            <a:avLst/>
            <a:gdLst/>
            <a:ahLst/>
            <a:cxnLst/>
            <a:rect l="l" t="t" r="r" b="b"/>
            <a:pathLst>
              <a:path w="440690">
                <a:moveTo>
                  <a:pt x="0" y="0"/>
                </a:moveTo>
                <a:lnTo>
                  <a:pt x="440575" y="0"/>
                </a:lnTo>
              </a:path>
            </a:pathLst>
          </a:custGeom>
          <a:ln w="2153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1270106" y="4084148"/>
            <a:ext cx="462280" cy="0"/>
          </a:xfrm>
          <a:custGeom>
            <a:avLst/>
            <a:gdLst/>
            <a:ahLst/>
            <a:cxnLst/>
            <a:rect l="l" t="t" r="r" b="b"/>
            <a:pathLst>
              <a:path w="462279">
                <a:moveTo>
                  <a:pt x="0" y="0"/>
                </a:moveTo>
                <a:lnTo>
                  <a:pt x="461835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1790298" y="4084148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718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971184" y="4084148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85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1267363" y="4130821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85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1491429" y="4130821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98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1707494" y="4130821"/>
            <a:ext cx="440690" cy="0"/>
          </a:xfrm>
          <a:custGeom>
            <a:avLst/>
            <a:gdLst/>
            <a:ahLst/>
            <a:cxnLst/>
            <a:rect l="l" t="t" r="r" b="b"/>
            <a:pathLst>
              <a:path w="440690">
                <a:moveTo>
                  <a:pt x="0" y="0"/>
                </a:moveTo>
                <a:lnTo>
                  <a:pt x="440575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1270106" y="4184199"/>
            <a:ext cx="462280" cy="0"/>
          </a:xfrm>
          <a:custGeom>
            <a:avLst/>
            <a:gdLst/>
            <a:ahLst/>
            <a:cxnLst/>
            <a:rect l="l" t="t" r="r" b="b"/>
            <a:pathLst>
              <a:path w="462279">
                <a:moveTo>
                  <a:pt x="0" y="0"/>
                </a:moveTo>
                <a:lnTo>
                  <a:pt x="461835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1790298" y="4184199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718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971184" y="4184199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85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1267363" y="4230858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85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1491429" y="4230858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98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707494" y="4230858"/>
            <a:ext cx="440690" cy="0"/>
          </a:xfrm>
          <a:custGeom>
            <a:avLst/>
            <a:gdLst/>
            <a:ahLst/>
            <a:cxnLst/>
            <a:rect l="l" t="t" r="r" b="b"/>
            <a:pathLst>
              <a:path w="440690">
                <a:moveTo>
                  <a:pt x="0" y="0"/>
                </a:moveTo>
                <a:lnTo>
                  <a:pt x="440575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270106" y="4284224"/>
            <a:ext cx="462280" cy="0"/>
          </a:xfrm>
          <a:custGeom>
            <a:avLst/>
            <a:gdLst/>
            <a:ahLst/>
            <a:cxnLst/>
            <a:rect l="l" t="t" r="r" b="b"/>
            <a:pathLst>
              <a:path w="462279">
                <a:moveTo>
                  <a:pt x="0" y="0"/>
                </a:moveTo>
                <a:lnTo>
                  <a:pt x="461835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790298" y="4284224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718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971184" y="4284224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85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1267363" y="4330909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85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491429" y="4330909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98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1707494" y="4330909"/>
            <a:ext cx="440690" cy="0"/>
          </a:xfrm>
          <a:custGeom>
            <a:avLst/>
            <a:gdLst/>
            <a:ahLst/>
            <a:cxnLst/>
            <a:rect l="l" t="t" r="r" b="b"/>
            <a:pathLst>
              <a:path w="440690">
                <a:moveTo>
                  <a:pt x="0" y="0"/>
                </a:moveTo>
                <a:lnTo>
                  <a:pt x="440575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1270106" y="4384262"/>
            <a:ext cx="462280" cy="0"/>
          </a:xfrm>
          <a:custGeom>
            <a:avLst/>
            <a:gdLst/>
            <a:ahLst/>
            <a:cxnLst/>
            <a:rect l="l" t="t" r="r" b="b"/>
            <a:pathLst>
              <a:path w="462279">
                <a:moveTo>
                  <a:pt x="0" y="0"/>
                </a:moveTo>
                <a:lnTo>
                  <a:pt x="461835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1790298" y="4384262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718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1971184" y="4384262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85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267363" y="4430934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85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1491429" y="4430934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98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1707494" y="4430934"/>
            <a:ext cx="440690" cy="0"/>
          </a:xfrm>
          <a:custGeom>
            <a:avLst/>
            <a:gdLst/>
            <a:ahLst/>
            <a:cxnLst/>
            <a:rect l="l" t="t" r="r" b="b"/>
            <a:pathLst>
              <a:path w="440690">
                <a:moveTo>
                  <a:pt x="0" y="0"/>
                </a:moveTo>
                <a:lnTo>
                  <a:pt x="440575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1270106" y="4484312"/>
            <a:ext cx="462280" cy="0"/>
          </a:xfrm>
          <a:custGeom>
            <a:avLst/>
            <a:gdLst/>
            <a:ahLst/>
            <a:cxnLst/>
            <a:rect l="l" t="t" r="r" b="b"/>
            <a:pathLst>
              <a:path w="462279">
                <a:moveTo>
                  <a:pt x="0" y="0"/>
                </a:moveTo>
                <a:lnTo>
                  <a:pt x="461835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1790298" y="4484312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718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1971184" y="4484312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85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1267363" y="4530985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85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1491429" y="4530985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98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1707494" y="4530985"/>
            <a:ext cx="440690" cy="0"/>
          </a:xfrm>
          <a:custGeom>
            <a:avLst/>
            <a:gdLst/>
            <a:ahLst/>
            <a:cxnLst/>
            <a:rect l="l" t="t" r="r" b="b"/>
            <a:pathLst>
              <a:path w="440690">
                <a:moveTo>
                  <a:pt x="0" y="0"/>
                </a:moveTo>
                <a:lnTo>
                  <a:pt x="440575" y="0"/>
                </a:lnTo>
              </a:path>
            </a:pathLst>
          </a:custGeom>
          <a:ln w="2152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0649760" y="3076836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911" y="0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0649760" y="3536246"/>
            <a:ext cx="62865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611" y="0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0750179" y="3018784"/>
            <a:ext cx="0" cy="573405"/>
          </a:xfrm>
          <a:custGeom>
            <a:avLst/>
            <a:gdLst/>
            <a:ahLst/>
            <a:cxnLst/>
            <a:rect l="l" t="t" r="r" b="b"/>
            <a:pathLst>
              <a:path h="573404">
                <a:moveTo>
                  <a:pt x="0" y="0"/>
                </a:moveTo>
                <a:lnTo>
                  <a:pt x="0" y="573227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0729503" y="3509157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0" y="45961"/>
                </a:moveTo>
                <a:lnTo>
                  <a:pt x="45961" y="0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0727827" y="3054319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0" y="42646"/>
                </a:moveTo>
                <a:lnTo>
                  <a:pt x="42633" y="0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0649760" y="3752895"/>
            <a:ext cx="575310" cy="0"/>
          </a:xfrm>
          <a:custGeom>
            <a:avLst/>
            <a:gdLst/>
            <a:ahLst/>
            <a:cxnLst/>
            <a:rect l="l" t="t" r="r" b="b"/>
            <a:pathLst>
              <a:path w="575309">
                <a:moveTo>
                  <a:pt x="0" y="0"/>
                </a:moveTo>
                <a:lnTo>
                  <a:pt x="575068" y="0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0649760" y="4553681"/>
            <a:ext cx="528320" cy="0"/>
          </a:xfrm>
          <a:custGeom>
            <a:avLst/>
            <a:gdLst/>
            <a:ahLst/>
            <a:cxnLst/>
            <a:rect l="l" t="t" r="r" b="b"/>
            <a:pathLst>
              <a:path w="528320">
                <a:moveTo>
                  <a:pt x="0" y="0"/>
                </a:moveTo>
                <a:lnTo>
                  <a:pt x="528205" y="0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0750179" y="3694843"/>
            <a:ext cx="0" cy="915035"/>
          </a:xfrm>
          <a:custGeom>
            <a:avLst/>
            <a:gdLst/>
            <a:ahLst/>
            <a:cxnLst/>
            <a:rect l="l" t="t" r="r" b="b"/>
            <a:pathLst>
              <a:path h="915035">
                <a:moveTo>
                  <a:pt x="0" y="0"/>
                </a:moveTo>
                <a:lnTo>
                  <a:pt x="0" y="914590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0729503" y="4526579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0" y="45961"/>
                </a:moveTo>
                <a:lnTo>
                  <a:pt x="45961" y="0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0727827" y="3730378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0" y="42646"/>
                </a:moveTo>
                <a:lnTo>
                  <a:pt x="42633" y="0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0646403" y="2631804"/>
            <a:ext cx="2108835" cy="2971800"/>
          </a:xfrm>
          <a:custGeom>
            <a:avLst/>
            <a:gdLst/>
            <a:ahLst/>
            <a:cxnLst/>
            <a:rect l="l" t="t" r="r" b="b"/>
            <a:pathLst>
              <a:path w="2108834" h="2971800">
                <a:moveTo>
                  <a:pt x="2108390" y="0"/>
                </a:moveTo>
                <a:lnTo>
                  <a:pt x="0" y="0"/>
                </a:lnTo>
                <a:lnTo>
                  <a:pt x="0" y="2971647"/>
                </a:lnTo>
                <a:lnTo>
                  <a:pt x="1668246" y="2971647"/>
                </a:lnTo>
                <a:lnTo>
                  <a:pt x="2108390" y="2721394"/>
                </a:lnTo>
                <a:lnTo>
                  <a:pt x="2108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0646403" y="2631804"/>
            <a:ext cx="2108835" cy="2971800"/>
          </a:xfrm>
          <a:custGeom>
            <a:avLst/>
            <a:gdLst/>
            <a:ahLst/>
            <a:cxnLst/>
            <a:rect l="l" t="t" r="r" b="b"/>
            <a:pathLst>
              <a:path w="2108834" h="2971800">
                <a:moveTo>
                  <a:pt x="2108390" y="2721394"/>
                </a:moveTo>
                <a:lnTo>
                  <a:pt x="1668246" y="2971647"/>
                </a:lnTo>
                <a:lnTo>
                  <a:pt x="0" y="2971647"/>
                </a:lnTo>
                <a:lnTo>
                  <a:pt x="0" y="0"/>
                </a:lnTo>
                <a:lnTo>
                  <a:pt x="2108390" y="0"/>
                </a:lnTo>
                <a:lnTo>
                  <a:pt x="2108390" y="2721394"/>
                </a:lnTo>
                <a:close/>
              </a:path>
            </a:pathLst>
          </a:custGeom>
          <a:ln w="33870">
            <a:solidFill>
              <a:srgbClr val="8284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0646399" y="2631801"/>
            <a:ext cx="2108835" cy="2971800"/>
          </a:xfrm>
          <a:custGeom>
            <a:avLst/>
            <a:gdLst/>
            <a:ahLst/>
            <a:cxnLst/>
            <a:rect l="l" t="t" r="r" b="b"/>
            <a:pathLst>
              <a:path w="2108834" h="2971800">
                <a:moveTo>
                  <a:pt x="1903183" y="2693987"/>
                </a:moveTo>
                <a:lnTo>
                  <a:pt x="1668246" y="2971647"/>
                </a:lnTo>
                <a:lnTo>
                  <a:pt x="0" y="2971647"/>
                </a:lnTo>
                <a:lnTo>
                  <a:pt x="0" y="0"/>
                </a:lnTo>
                <a:lnTo>
                  <a:pt x="2108390" y="0"/>
                </a:lnTo>
                <a:lnTo>
                  <a:pt x="2108390" y="2721394"/>
                </a:lnTo>
                <a:lnTo>
                  <a:pt x="1903183" y="2693987"/>
                </a:lnTo>
                <a:close/>
              </a:path>
            </a:pathLst>
          </a:custGeom>
          <a:ln w="1311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726334" y="2034172"/>
            <a:ext cx="0" cy="477520"/>
          </a:xfrm>
          <a:custGeom>
            <a:avLst/>
            <a:gdLst/>
            <a:ahLst/>
            <a:cxnLst/>
            <a:rect l="l" t="t" r="r" b="b"/>
            <a:pathLst>
              <a:path h="477519">
                <a:moveTo>
                  <a:pt x="0" y="0"/>
                </a:moveTo>
                <a:lnTo>
                  <a:pt x="0" y="477253"/>
                </a:lnTo>
              </a:path>
            </a:pathLst>
          </a:custGeom>
          <a:ln w="13119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0634187" y="2034172"/>
            <a:ext cx="0" cy="477520"/>
          </a:xfrm>
          <a:custGeom>
            <a:avLst/>
            <a:gdLst/>
            <a:ahLst/>
            <a:cxnLst/>
            <a:rect l="l" t="t" r="r" b="b"/>
            <a:pathLst>
              <a:path h="477519">
                <a:moveTo>
                  <a:pt x="0" y="0"/>
                </a:moveTo>
                <a:lnTo>
                  <a:pt x="0" y="477253"/>
                </a:lnTo>
              </a:path>
            </a:pathLst>
          </a:custGeom>
          <a:ln w="13119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0547763" y="2189811"/>
            <a:ext cx="2268855" cy="0"/>
          </a:xfrm>
          <a:custGeom>
            <a:avLst/>
            <a:gdLst/>
            <a:ahLst/>
            <a:cxnLst/>
            <a:rect l="l" t="t" r="r" b="b"/>
            <a:pathLst>
              <a:path w="2268854">
                <a:moveTo>
                  <a:pt x="2268524" y="0"/>
                </a:moveTo>
                <a:lnTo>
                  <a:pt x="0" y="0"/>
                </a:lnTo>
              </a:path>
            </a:pathLst>
          </a:custGeom>
          <a:ln w="13119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0604965" y="2157769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5">
                <a:moveTo>
                  <a:pt x="0" y="0"/>
                </a:moveTo>
                <a:lnTo>
                  <a:pt x="71247" y="71234"/>
                </a:lnTo>
              </a:path>
            </a:pathLst>
          </a:custGeom>
          <a:ln w="13119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2695105" y="2155165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0" y="0"/>
                </a:moveTo>
                <a:lnTo>
                  <a:pt x="66090" y="66078"/>
                </a:lnTo>
              </a:path>
            </a:pathLst>
          </a:custGeom>
          <a:ln w="13119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2259457" y="2739683"/>
            <a:ext cx="0" cy="477520"/>
          </a:xfrm>
          <a:custGeom>
            <a:avLst/>
            <a:gdLst/>
            <a:ahLst/>
            <a:cxnLst/>
            <a:rect l="l" t="t" r="r" b="b"/>
            <a:pathLst>
              <a:path h="477519">
                <a:moveTo>
                  <a:pt x="0" y="0"/>
                </a:moveTo>
                <a:lnTo>
                  <a:pt x="0" y="477240"/>
                </a:lnTo>
              </a:path>
            </a:pathLst>
          </a:custGeom>
          <a:ln w="13119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1111453" y="2739683"/>
            <a:ext cx="0" cy="477520"/>
          </a:xfrm>
          <a:custGeom>
            <a:avLst/>
            <a:gdLst/>
            <a:ahLst/>
            <a:cxnLst/>
            <a:rect l="l" t="t" r="r" b="b"/>
            <a:pathLst>
              <a:path h="477519">
                <a:moveTo>
                  <a:pt x="0" y="0"/>
                </a:moveTo>
                <a:lnTo>
                  <a:pt x="0" y="477240"/>
                </a:lnTo>
              </a:path>
            </a:pathLst>
          </a:custGeom>
          <a:ln w="13119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1025004" y="2895321"/>
            <a:ext cx="1324610" cy="0"/>
          </a:xfrm>
          <a:custGeom>
            <a:avLst/>
            <a:gdLst/>
            <a:ahLst/>
            <a:cxnLst/>
            <a:rect l="l" t="t" r="r" b="b"/>
            <a:pathLst>
              <a:path w="1324609">
                <a:moveTo>
                  <a:pt x="1324394" y="0"/>
                </a:moveTo>
                <a:lnTo>
                  <a:pt x="0" y="0"/>
                </a:lnTo>
              </a:path>
            </a:pathLst>
          </a:custGeom>
          <a:ln w="13119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1082218" y="2863267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5">
                <a:moveTo>
                  <a:pt x="0" y="0"/>
                </a:moveTo>
                <a:lnTo>
                  <a:pt x="71259" y="71246"/>
                </a:lnTo>
              </a:path>
            </a:pathLst>
          </a:custGeom>
          <a:ln w="13119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2228240" y="2860676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0" y="0"/>
                </a:moveTo>
                <a:lnTo>
                  <a:pt x="66090" y="66065"/>
                </a:lnTo>
              </a:path>
            </a:pathLst>
          </a:custGeom>
          <a:ln w="13119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1040334" y="4973416"/>
            <a:ext cx="0" cy="539750"/>
          </a:xfrm>
          <a:custGeom>
            <a:avLst/>
            <a:gdLst/>
            <a:ahLst/>
            <a:cxnLst/>
            <a:rect l="l" t="t" r="r" b="b"/>
            <a:pathLst>
              <a:path h="539750">
                <a:moveTo>
                  <a:pt x="0" y="539508"/>
                </a:moveTo>
                <a:lnTo>
                  <a:pt x="0" y="0"/>
                </a:lnTo>
              </a:path>
            </a:pathLst>
          </a:custGeom>
          <a:ln w="14833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2338058" y="4973416"/>
            <a:ext cx="0" cy="539750"/>
          </a:xfrm>
          <a:custGeom>
            <a:avLst/>
            <a:gdLst/>
            <a:ahLst/>
            <a:cxnLst/>
            <a:rect l="l" t="t" r="r" b="b"/>
            <a:pathLst>
              <a:path h="539750">
                <a:moveTo>
                  <a:pt x="0" y="539508"/>
                </a:moveTo>
                <a:lnTo>
                  <a:pt x="0" y="0"/>
                </a:lnTo>
              </a:path>
            </a:pathLst>
          </a:custGeom>
          <a:ln w="14833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0871820" y="5336984"/>
            <a:ext cx="1564005" cy="0"/>
          </a:xfrm>
          <a:custGeom>
            <a:avLst/>
            <a:gdLst/>
            <a:ahLst/>
            <a:cxnLst/>
            <a:rect l="l" t="t" r="r" b="b"/>
            <a:pathLst>
              <a:path w="1564004">
                <a:moveTo>
                  <a:pt x="0" y="0"/>
                </a:moveTo>
                <a:lnTo>
                  <a:pt x="1563941" y="0"/>
                </a:lnTo>
              </a:path>
            </a:pathLst>
          </a:custGeom>
          <a:ln w="17437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2290576" y="5292647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5" h="80645">
                <a:moveTo>
                  <a:pt x="80530" y="80594"/>
                </a:moveTo>
                <a:lnTo>
                  <a:pt x="0" y="0"/>
                </a:lnTo>
              </a:path>
            </a:pathLst>
          </a:custGeom>
          <a:ln w="14833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1000903" y="5301448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29">
                <a:moveTo>
                  <a:pt x="74701" y="74701"/>
                </a:moveTo>
                <a:lnTo>
                  <a:pt x="0" y="0"/>
                </a:lnTo>
              </a:path>
            </a:pathLst>
          </a:custGeom>
          <a:ln w="14833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2446546" y="5606628"/>
            <a:ext cx="982344" cy="0"/>
          </a:xfrm>
          <a:custGeom>
            <a:avLst/>
            <a:gdLst/>
            <a:ahLst/>
            <a:cxnLst/>
            <a:rect l="l" t="t" r="r" b="b"/>
            <a:pathLst>
              <a:path w="982344">
                <a:moveTo>
                  <a:pt x="981786" y="0"/>
                </a:moveTo>
                <a:lnTo>
                  <a:pt x="0" y="0"/>
                </a:lnTo>
              </a:path>
            </a:pathLst>
          </a:custGeom>
          <a:ln w="13119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2951079" y="2639590"/>
            <a:ext cx="477520" cy="0"/>
          </a:xfrm>
          <a:custGeom>
            <a:avLst/>
            <a:gdLst/>
            <a:ahLst/>
            <a:cxnLst/>
            <a:rect l="l" t="t" r="r" b="b"/>
            <a:pathLst>
              <a:path w="477519">
                <a:moveTo>
                  <a:pt x="477253" y="0"/>
                </a:moveTo>
                <a:lnTo>
                  <a:pt x="0" y="0"/>
                </a:lnTo>
              </a:path>
            </a:pathLst>
          </a:custGeom>
          <a:ln w="13119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3272693" y="2553180"/>
            <a:ext cx="0" cy="3143885"/>
          </a:xfrm>
          <a:custGeom>
            <a:avLst/>
            <a:gdLst/>
            <a:ahLst/>
            <a:cxnLst/>
            <a:rect l="l" t="t" r="r" b="b"/>
            <a:pathLst>
              <a:path h="3143885">
                <a:moveTo>
                  <a:pt x="0" y="3143389"/>
                </a:moveTo>
                <a:lnTo>
                  <a:pt x="0" y="0"/>
                </a:lnTo>
              </a:path>
            </a:pathLst>
          </a:custGeom>
          <a:ln w="13119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3233475" y="2610380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5" h="71755">
                <a:moveTo>
                  <a:pt x="71247" y="0"/>
                </a:moveTo>
                <a:lnTo>
                  <a:pt x="0" y="71247"/>
                </a:lnTo>
              </a:path>
            </a:pathLst>
          </a:custGeom>
          <a:ln w="13119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3241249" y="5575411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090" y="0"/>
                </a:moveTo>
                <a:lnTo>
                  <a:pt x="0" y="66090"/>
                </a:lnTo>
              </a:path>
            </a:pathLst>
          </a:custGeom>
          <a:ln w="13119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1111242" y="3246056"/>
            <a:ext cx="1162685" cy="99695"/>
          </a:xfrm>
          <a:custGeom>
            <a:avLst/>
            <a:gdLst/>
            <a:ahLst/>
            <a:cxnLst/>
            <a:rect l="l" t="t" r="r" b="b"/>
            <a:pathLst>
              <a:path w="1162684" h="99695">
                <a:moveTo>
                  <a:pt x="1162100" y="99593"/>
                </a:moveTo>
                <a:lnTo>
                  <a:pt x="0" y="99593"/>
                </a:lnTo>
                <a:lnTo>
                  <a:pt x="0" y="0"/>
                </a:lnTo>
                <a:lnTo>
                  <a:pt x="1162100" y="0"/>
                </a:lnTo>
                <a:lnTo>
                  <a:pt x="1162100" y="99593"/>
                </a:lnTo>
                <a:close/>
              </a:path>
            </a:pathLst>
          </a:custGeom>
          <a:solidFill>
            <a:srgbClr val="87878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1012004" y="3739305"/>
            <a:ext cx="716280" cy="0"/>
          </a:xfrm>
          <a:custGeom>
            <a:avLst/>
            <a:gdLst/>
            <a:ahLst/>
            <a:cxnLst/>
            <a:rect l="l" t="t" r="r" b="b"/>
            <a:pathLst>
              <a:path w="716279">
                <a:moveTo>
                  <a:pt x="0" y="0"/>
                </a:moveTo>
                <a:lnTo>
                  <a:pt x="715835" y="0"/>
                </a:lnTo>
              </a:path>
            </a:pathLst>
          </a:custGeom>
          <a:ln w="32651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1818302" y="3739305"/>
            <a:ext cx="213995" cy="0"/>
          </a:xfrm>
          <a:custGeom>
            <a:avLst/>
            <a:gdLst/>
            <a:ahLst/>
            <a:cxnLst/>
            <a:rect l="l" t="t" r="r" b="b"/>
            <a:pathLst>
              <a:path w="213995">
                <a:moveTo>
                  <a:pt x="0" y="0"/>
                </a:moveTo>
                <a:lnTo>
                  <a:pt x="213461" y="0"/>
                </a:lnTo>
              </a:path>
            </a:pathLst>
          </a:custGeom>
          <a:ln w="32651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2098667" y="3739305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193" y="0"/>
                </a:lnTo>
              </a:path>
            </a:pathLst>
          </a:custGeom>
          <a:ln w="32651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1007750" y="3811638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180" y="0"/>
                </a:lnTo>
              </a:path>
            </a:pathLst>
          </a:custGeom>
          <a:ln w="32664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1355082" y="3811638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180" y="0"/>
                </a:lnTo>
              </a:path>
            </a:pathLst>
          </a:custGeom>
          <a:ln w="32664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1689981" y="3811638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193" y="0"/>
                </a:lnTo>
              </a:path>
            </a:pathLst>
          </a:custGeom>
          <a:ln w="32664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2006274" y="3811638"/>
            <a:ext cx="367030" cy="0"/>
          </a:xfrm>
          <a:custGeom>
            <a:avLst/>
            <a:gdLst/>
            <a:ahLst/>
            <a:cxnLst/>
            <a:rect l="l" t="t" r="r" b="b"/>
            <a:pathLst>
              <a:path w="367029">
                <a:moveTo>
                  <a:pt x="0" y="0"/>
                </a:moveTo>
                <a:lnTo>
                  <a:pt x="366585" y="0"/>
                </a:lnTo>
              </a:path>
            </a:pathLst>
          </a:custGeom>
          <a:ln w="32664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1012004" y="3894366"/>
            <a:ext cx="716280" cy="0"/>
          </a:xfrm>
          <a:custGeom>
            <a:avLst/>
            <a:gdLst/>
            <a:ahLst/>
            <a:cxnLst/>
            <a:rect l="l" t="t" r="r" b="b"/>
            <a:pathLst>
              <a:path w="716279">
                <a:moveTo>
                  <a:pt x="0" y="0"/>
                </a:moveTo>
                <a:lnTo>
                  <a:pt x="715835" y="0"/>
                </a:lnTo>
              </a:path>
            </a:pathLst>
          </a:custGeom>
          <a:ln w="32664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1818302" y="3894366"/>
            <a:ext cx="213995" cy="0"/>
          </a:xfrm>
          <a:custGeom>
            <a:avLst/>
            <a:gdLst/>
            <a:ahLst/>
            <a:cxnLst/>
            <a:rect l="l" t="t" r="r" b="b"/>
            <a:pathLst>
              <a:path w="213995">
                <a:moveTo>
                  <a:pt x="0" y="0"/>
                </a:moveTo>
                <a:lnTo>
                  <a:pt x="213461" y="0"/>
                </a:lnTo>
              </a:path>
            </a:pathLst>
          </a:custGeom>
          <a:ln w="32664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2098667" y="3894366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193" y="0"/>
                </a:lnTo>
              </a:path>
            </a:pathLst>
          </a:custGeom>
          <a:ln w="32664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1007750" y="3966705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180" y="0"/>
                </a:lnTo>
              </a:path>
            </a:pathLst>
          </a:custGeom>
          <a:ln w="32664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1355082" y="3966705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180" y="0"/>
                </a:lnTo>
              </a:path>
            </a:pathLst>
          </a:custGeom>
          <a:ln w="32664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1689981" y="3966705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193" y="0"/>
                </a:lnTo>
              </a:path>
            </a:pathLst>
          </a:custGeom>
          <a:ln w="32664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2006274" y="3966705"/>
            <a:ext cx="367030" cy="0"/>
          </a:xfrm>
          <a:custGeom>
            <a:avLst/>
            <a:gdLst/>
            <a:ahLst/>
            <a:cxnLst/>
            <a:rect l="l" t="t" r="r" b="b"/>
            <a:pathLst>
              <a:path w="367029">
                <a:moveTo>
                  <a:pt x="0" y="0"/>
                </a:moveTo>
                <a:lnTo>
                  <a:pt x="366585" y="0"/>
                </a:lnTo>
              </a:path>
            </a:pathLst>
          </a:custGeom>
          <a:ln w="32664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1012004" y="4049407"/>
            <a:ext cx="716280" cy="0"/>
          </a:xfrm>
          <a:custGeom>
            <a:avLst/>
            <a:gdLst/>
            <a:ahLst/>
            <a:cxnLst/>
            <a:rect l="l" t="t" r="r" b="b"/>
            <a:pathLst>
              <a:path w="716279">
                <a:moveTo>
                  <a:pt x="0" y="0"/>
                </a:moveTo>
                <a:lnTo>
                  <a:pt x="715835" y="0"/>
                </a:lnTo>
              </a:path>
            </a:pathLst>
          </a:custGeom>
          <a:ln w="32664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1818302" y="4049407"/>
            <a:ext cx="213995" cy="0"/>
          </a:xfrm>
          <a:custGeom>
            <a:avLst/>
            <a:gdLst/>
            <a:ahLst/>
            <a:cxnLst/>
            <a:rect l="l" t="t" r="r" b="b"/>
            <a:pathLst>
              <a:path w="213995">
                <a:moveTo>
                  <a:pt x="0" y="0"/>
                </a:moveTo>
                <a:lnTo>
                  <a:pt x="213461" y="0"/>
                </a:lnTo>
              </a:path>
            </a:pathLst>
          </a:custGeom>
          <a:ln w="32664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2098667" y="4049407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193" y="0"/>
                </a:lnTo>
              </a:path>
            </a:pathLst>
          </a:custGeom>
          <a:ln w="32664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1007750" y="4121765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180" y="0"/>
                </a:lnTo>
              </a:path>
            </a:pathLst>
          </a:custGeom>
          <a:ln w="32651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1355082" y="4121765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180" y="0"/>
                </a:lnTo>
              </a:path>
            </a:pathLst>
          </a:custGeom>
          <a:ln w="32651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1689981" y="4121765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193" y="0"/>
                </a:lnTo>
              </a:path>
            </a:pathLst>
          </a:custGeom>
          <a:ln w="32651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2006274" y="4121765"/>
            <a:ext cx="367030" cy="0"/>
          </a:xfrm>
          <a:custGeom>
            <a:avLst/>
            <a:gdLst/>
            <a:ahLst/>
            <a:cxnLst/>
            <a:rect l="l" t="t" r="r" b="b"/>
            <a:pathLst>
              <a:path w="367029">
                <a:moveTo>
                  <a:pt x="0" y="0"/>
                </a:moveTo>
                <a:lnTo>
                  <a:pt x="366585" y="0"/>
                </a:lnTo>
              </a:path>
            </a:pathLst>
          </a:custGeom>
          <a:ln w="32651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1012004" y="4204480"/>
            <a:ext cx="716280" cy="0"/>
          </a:xfrm>
          <a:custGeom>
            <a:avLst/>
            <a:gdLst/>
            <a:ahLst/>
            <a:cxnLst/>
            <a:rect l="l" t="t" r="r" b="b"/>
            <a:pathLst>
              <a:path w="716279">
                <a:moveTo>
                  <a:pt x="0" y="0"/>
                </a:moveTo>
                <a:lnTo>
                  <a:pt x="715835" y="0"/>
                </a:lnTo>
              </a:path>
            </a:pathLst>
          </a:custGeom>
          <a:ln w="32651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1818302" y="4204480"/>
            <a:ext cx="213995" cy="0"/>
          </a:xfrm>
          <a:custGeom>
            <a:avLst/>
            <a:gdLst/>
            <a:ahLst/>
            <a:cxnLst/>
            <a:rect l="l" t="t" r="r" b="b"/>
            <a:pathLst>
              <a:path w="213995">
                <a:moveTo>
                  <a:pt x="0" y="0"/>
                </a:moveTo>
                <a:lnTo>
                  <a:pt x="213461" y="0"/>
                </a:lnTo>
              </a:path>
            </a:pathLst>
          </a:custGeom>
          <a:ln w="32651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2098667" y="4204480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193" y="0"/>
                </a:lnTo>
              </a:path>
            </a:pathLst>
          </a:custGeom>
          <a:ln w="32651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1007750" y="4276826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180" y="0"/>
                </a:lnTo>
              </a:path>
            </a:pathLst>
          </a:custGeom>
          <a:ln w="32664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1355082" y="4276826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180" y="0"/>
                </a:lnTo>
              </a:path>
            </a:pathLst>
          </a:custGeom>
          <a:ln w="32664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1689981" y="4276826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193" y="0"/>
                </a:lnTo>
              </a:path>
            </a:pathLst>
          </a:custGeom>
          <a:ln w="32664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2006274" y="4276826"/>
            <a:ext cx="367030" cy="0"/>
          </a:xfrm>
          <a:custGeom>
            <a:avLst/>
            <a:gdLst/>
            <a:ahLst/>
            <a:cxnLst/>
            <a:rect l="l" t="t" r="r" b="b"/>
            <a:pathLst>
              <a:path w="367029">
                <a:moveTo>
                  <a:pt x="0" y="0"/>
                </a:moveTo>
                <a:lnTo>
                  <a:pt x="366585" y="0"/>
                </a:lnTo>
              </a:path>
            </a:pathLst>
          </a:custGeom>
          <a:ln w="32664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1012004" y="4359548"/>
            <a:ext cx="716280" cy="0"/>
          </a:xfrm>
          <a:custGeom>
            <a:avLst/>
            <a:gdLst/>
            <a:ahLst/>
            <a:cxnLst/>
            <a:rect l="l" t="t" r="r" b="b"/>
            <a:pathLst>
              <a:path w="716279">
                <a:moveTo>
                  <a:pt x="0" y="0"/>
                </a:moveTo>
                <a:lnTo>
                  <a:pt x="715835" y="0"/>
                </a:lnTo>
              </a:path>
            </a:pathLst>
          </a:custGeom>
          <a:ln w="32651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1818302" y="4359548"/>
            <a:ext cx="213995" cy="0"/>
          </a:xfrm>
          <a:custGeom>
            <a:avLst/>
            <a:gdLst/>
            <a:ahLst/>
            <a:cxnLst/>
            <a:rect l="l" t="t" r="r" b="b"/>
            <a:pathLst>
              <a:path w="213995">
                <a:moveTo>
                  <a:pt x="0" y="0"/>
                </a:moveTo>
                <a:lnTo>
                  <a:pt x="213461" y="0"/>
                </a:lnTo>
              </a:path>
            </a:pathLst>
          </a:custGeom>
          <a:ln w="32651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2098667" y="4359548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193" y="0"/>
                </a:lnTo>
              </a:path>
            </a:pathLst>
          </a:custGeom>
          <a:ln w="32651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1007750" y="4431893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180" y="0"/>
                </a:lnTo>
              </a:path>
            </a:pathLst>
          </a:custGeom>
          <a:ln w="32664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1355082" y="4431893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180" y="0"/>
                </a:lnTo>
              </a:path>
            </a:pathLst>
          </a:custGeom>
          <a:ln w="32664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1689981" y="4431893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193" y="0"/>
                </a:lnTo>
              </a:path>
            </a:pathLst>
          </a:custGeom>
          <a:ln w="32664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2006274" y="4431893"/>
            <a:ext cx="367030" cy="0"/>
          </a:xfrm>
          <a:custGeom>
            <a:avLst/>
            <a:gdLst/>
            <a:ahLst/>
            <a:cxnLst/>
            <a:rect l="l" t="t" r="r" b="b"/>
            <a:pathLst>
              <a:path w="367029">
                <a:moveTo>
                  <a:pt x="0" y="0"/>
                </a:moveTo>
                <a:lnTo>
                  <a:pt x="366585" y="0"/>
                </a:lnTo>
              </a:path>
            </a:pathLst>
          </a:custGeom>
          <a:ln w="32664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1012004" y="4514589"/>
            <a:ext cx="716280" cy="0"/>
          </a:xfrm>
          <a:custGeom>
            <a:avLst/>
            <a:gdLst/>
            <a:ahLst/>
            <a:cxnLst/>
            <a:rect l="l" t="t" r="r" b="b"/>
            <a:pathLst>
              <a:path w="716279">
                <a:moveTo>
                  <a:pt x="0" y="0"/>
                </a:moveTo>
                <a:lnTo>
                  <a:pt x="715835" y="0"/>
                </a:lnTo>
              </a:path>
            </a:pathLst>
          </a:custGeom>
          <a:ln w="32651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1818302" y="4514589"/>
            <a:ext cx="213995" cy="0"/>
          </a:xfrm>
          <a:custGeom>
            <a:avLst/>
            <a:gdLst/>
            <a:ahLst/>
            <a:cxnLst/>
            <a:rect l="l" t="t" r="r" b="b"/>
            <a:pathLst>
              <a:path w="213995">
                <a:moveTo>
                  <a:pt x="0" y="0"/>
                </a:moveTo>
                <a:lnTo>
                  <a:pt x="213461" y="0"/>
                </a:lnTo>
              </a:path>
            </a:pathLst>
          </a:custGeom>
          <a:ln w="32651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2098667" y="4514589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193" y="0"/>
                </a:lnTo>
              </a:path>
            </a:pathLst>
          </a:custGeom>
          <a:ln w="32651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1007750" y="4586941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180" y="0"/>
                </a:lnTo>
              </a:path>
            </a:pathLst>
          </a:custGeom>
          <a:ln w="32651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1355082" y="4586941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180" y="0"/>
                </a:lnTo>
              </a:path>
            </a:pathLst>
          </a:custGeom>
          <a:ln w="32651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1689981" y="4586941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193" y="0"/>
                </a:lnTo>
              </a:path>
            </a:pathLst>
          </a:custGeom>
          <a:ln w="32651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2006274" y="4586941"/>
            <a:ext cx="367030" cy="0"/>
          </a:xfrm>
          <a:custGeom>
            <a:avLst/>
            <a:gdLst/>
            <a:ahLst/>
            <a:cxnLst/>
            <a:rect l="l" t="t" r="r" b="b"/>
            <a:pathLst>
              <a:path w="367029">
                <a:moveTo>
                  <a:pt x="0" y="0"/>
                </a:moveTo>
                <a:lnTo>
                  <a:pt x="366585" y="0"/>
                </a:lnTo>
              </a:path>
            </a:pathLst>
          </a:custGeom>
          <a:ln w="32651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1012004" y="4669656"/>
            <a:ext cx="716280" cy="0"/>
          </a:xfrm>
          <a:custGeom>
            <a:avLst/>
            <a:gdLst/>
            <a:ahLst/>
            <a:cxnLst/>
            <a:rect l="l" t="t" r="r" b="b"/>
            <a:pathLst>
              <a:path w="716279">
                <a:moveTo>
                  <a:pt x="0" y="0"/>
                </a:moveTo>
                <a:lnTo>
                  <a:pt x="715835" y="0"/>
                </a:lnTo>
              </a:path>
            </a:pathLst>
          </a:custGeom>
          <a:ln w="32651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1818302" y="4669656"/>
            <a:ext cx="213995" cy="0"/>
          </a:xfrm>
          <a:custGeom>
            <a:avLst/>
            <a:gdLst/>
            <a:ahLst/>
            <a:cxnLst/>
            <a:rect l="l" t="t" r="r" b="b"/>
            <a:pathLst>
              <a:path w="213995">
                <a:moveTo>
                  <a:pt x="0" y="0"/>
                </a:moveTo>
                <a:lnTo>
                  <a:pt x="213461" y="0"/>
                </a:lnTo>
              </a:path>
            </a:pathLst>
          </a:custGeom>
          <a:ln w="32651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2098667" y="4669656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193" y="0"/>
                </a:lnTo>
              </a:path>
            </a:pathLst>
          </a:custGeom>
          <a:ln w="32651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1007750" y="4742014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180" y="0"/>
                </a:lnTo>
              </a:path>
            </a:pathLst>
          </a:custGeom>
          <a:ln w="32664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1355082" y="4742014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180" y="0"/>
                </a:lnTo>
              </a:path>
            </a:pathLst>
          </a:custGeom>
          <a:ln w="32664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1689981" y="4742014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193" y="0"/>
                </a:lnTo>
              </a:path>
            </a:pathLst>
          </a:custGeom>
          <a:ln w="32664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2006274" y="4742014"/>
            <a:ext cx="367030" cy="0"/>
          </a:xfrm>
          <a:custGeom>
            <a:avLst/>
            <a:gdLst/>
            <a:ahLst/>
            <a:cxnLst/>
            <a:rect l="l" t="t" r="r" b="b"/>
            <a:pathLst>
              <a:path w="367029">
                <a:moveTo>
                  <a:pt x="0" y="0"/>
                </a:moveTo>
                <a:lnTo>
                  <a:pt x="366585" y="0"/>
                </a:lnTo>
              </a:path>
            </a:pathLst>
          </a:custGeom>
          <a:ln w="32664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1012004" y="4824710"/>
            <a:ext cx="716280" cy="0"/>
          </a:xfrm>
          <a:custGeom>
            <a:avLst/>
            <a:gdLst/>
            <a:ahLst/>
            <a:cxnLst/>
            <a:rect l="l" t="t" r="r" b="b"/>
            <a:pathLst>
              <a:path w="716279">
                <a:moveTo>
                  <a:pt x="0" y="0"/>
                </a:moveTo>
                <a:lnTo>
                  <a:pt x="715835" y="0"/>
                </a:lnTo>
              </a:path>
            </a:pathLst>
          </a:custGeom>
          <a:ln w="32651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1818302" y="4824710"/>
            <a:ext cx="213995" cy="0"/>
          </a:xfrm>
          <a:custGeom>
            <a:avLst/>
            <a:gdLst/>
            <a:ahLst/>
            <a:cxnLst/>
            <a:rect l="l" t="t" r="r" b="b"/>
            <a:pathLst>
              <a:path w="213995">
                <a:moveTo>
                  <a:pt x="0" y="0"/>
                </a:moveTo>
                <a:lnTo>
                  <a:pt x="213461" y="0"/>
                </a:lnTo>
              </a:path>
            </a:pathLst>
          </a:custGeom>
          <a:ln w="32651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2098667" y="4824710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193" y="0"/>
                </a:lnTo>
              </a:path>
            </a:pathLst>
          </a:custGeom>
          <a:ln w="32651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1007750" y="4897050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180" y="0"/>
                </a:lnTo>
              </a:path>
            </a:pathLst>
          </a:custGeom>
          <a:ln w="32677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1355082" y="4897050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180" y="0"/>
                </a:lnTo>
              </a:path>
            </a:pathLst>
          </a:custGeom>
          <a:ln w="32677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1689981" y="4897050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193" y="0"/>
                </a:lnTo>
              </a:path>
            </a:pathLst>
          </a:custGeom>
          <a:ln w="32677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2006274" y="4897050"/>
            <a:ext cx="367030" cy="0"/>
          </a:xfrm>
          <a:custGeom>
            <a:avLst/>
            <a:gdLst/>
            <a:ahLst/>
            <a:cxnLst/>
            <a:rect l="l" t="t" r="r" b="b"/>
            <a:pathLst>
              <a:path w="367029">
                <a:moveTo>
                  <a:pt x="0" y="0"/>
                </a:moveTo>
                <a:lnTo>
                  <a:pt x="366585" y="0"/>
                </a:lnTo>
              </a:path>
            </a:pathLst>
          </a:custGeom>
          <a:ln w="32677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0050462" y="2643121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>
                <a:moveTo>
                  <a:pt x="0" y="0"/>
                </a:moveTo>
                <a:lnTo>
                  <a:pt x="477253" y="0"/>
                </a:lnTo>
              </a:path>
            </a:pathLst>
          </a:custGeom>
          <a:ln w="13119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0050462" y="3355235"/>
            <a:ext cx="974725" cy="0"/>
          </a:xfrm>
          <a:custGeom>
            <a:avLst/>
            <a:gdLst/>
            <a:ahLst/>
            <a:cxnLst/>
            <a:rect l="l" t="t" r="r" b="b"/>
            <a:pathLst>
              <a:path w="974725">
                <a:moveTo>
                  <a:pt x="0" y="0"/>
                </a:moveTo>
                <a:lnTo>
                  <a:pt x="974356" y="0"/>
                </a:lnTo>
              </a:path>
            </a:pathLst>
          </a:custGeom>
          <a:ln w="13119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0206113" y="2553167"/>
            <a:ext cx="0" cy="889000"/>
          </a:xfrm>
          <a:custGeom>
            <a:avLst/>
            <a:gdLst/>
            <a:ahLst/>
            <a:cxnLst/>
            <a:rect l="l" t="t" r="r" b="b"/>
            <a:pathLst>
              <a:path h="889000">
                <a:moveTo>
                  <a:pt x="0" y="0"/>
                </a:moveTo>
                <a:lnTo>
                  <a:pt x="0" y="888492"/>
                </a:lnTo>
              </a:path>
            </a:pathLst>
          </a:custGeom>
          <a:ln w="13119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0174058" y="3313211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0" y="71247"/>
                </a:moveTo>
                <a:lnTo>
                  <a:pt x="71259" y="0"/>
                </a:lnTo>
              </a:path>
            </a:pathLst>
          </a:custGeom>
          <a:ln w="13119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0171468" y="2608234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0" y="66090"/>
                </a:moveTo>
                <a:lnTo>
                  <a:pt x="66078" y="0"/>
                </a:lnTo>
              </a:path>
            </a:pathLst>
          </a:custGeom>
          <a:ln w="13119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0050462" y="3691011"/>
            <a:ext cx="891540" cy="0"/>
          </a:xfrm>
          <a:custGeom>
            <a:avLst/>
            <a:gdLst/>
            <a:ahLst/>
            <a:cxnLst/>
            <a:rect l="l" t="t" r="r" b="b"/>
            <a:pathLst>
              <a:path w="891540">
                <a:moveTo>
                  <a:pt x="0" y="0"/>
                </a:moveTo>
                <a:lnTo>
                  <a:pt x="891349" y="0"/>
                </a:lnTo>
              </a:path>
            </a:pathLst>
          </a:custGeom>
          <a:ln w="13119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0050462" y="4932245"/>
            <a:ext cx="819150" cy="0"/>
          </a:xfrm>
          <a:custGeom>
            <a:avLst/>
            <a:gdLst/>
            <a:ahLst/>
            <a:cxnLst/>
            <a:rect l="l" t="t" r="r" b="b"/>
            <a:pathLst>
              <a:path w="819150">
                <a:moveTo>
                  <a:pt x="0" y="0"/>
                </a:moveTo>
                <a:lnTo>
                  <a:pt x="818730" y="0"/>
                </a:lnTo>
              </a:path>
            </a:pathLst>
          </a:custGeom>
          <a:ln w="13119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0206113" y="3601056"/>
            <a:ext cx="0" cy="1417955"/>
          </a:xfrm>
          <a:custGeom>
            <a:avLst/>
            <a:gdLst/>
            <a:ahLst/>
            <a:cxnLst/>
            <a:rect l="l" t="t" r="r" b="b"/>
            <a:pathLst>
              <a:path h="1417954">
                <a:moveTo>
                  <a:pt x="0" y="0"/>
                </a:moveTo>
                <a:lnTo>
                  <a:pt x="0" y="1417612"/>
                </a:lnTo>
              </a:path>
            </a:pathLst>
          </a:custGeom>
          <a:ln w="13119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0174058" y="4890208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0" y="71259"/>
                </a:moveTo>
                <a:lnTo>
                  <a:pt x="71259" y="0"/>
                </a:lnTo>
              </a:path>
            </a:pathLst>
          </a:custGeom>
          <a:ln w="13119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0171468" y="3656136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0" y="66078"/>
                </a:moveTo>
                <a:lnTo>
                  <a:pt x="66078" y="0"/>
                </a:lnTo>
              </a:path>
            </a:pathLst>
          </a:custGeom>
          <a:ln w="13119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6" name="object 266"/>
          <p:cNvSpPr txBox="1"/>
          <p:nvPr/>
        </p:nvSpPr>
        <p:spPr>
          <a:xfrm>
            <a:off x="9568538" y="7616889"/>
            <a:ext cx="4100829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dirty="0">
                <a:latin typeface="Calibri"/>
                <a:cs typeface="Calibri"/>
              </a:rPr>
              <a:t>о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ределение требован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й к кач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ству</a:t>
            </a:r>
            <a:endParaRPr sz="2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О компании</a:t>
            </a:r>
          </a:p>
        </p:txBody>
      </p:sp>
      <p:sp>
        <p:nvSpPr>
          <p:cNvPr id="3" name="object 3"/>
          <p:cNvSpPr/>
          <p:nvPr/>
        </p:nvSpPr>
        <p:spPr>
          <a:xfrm>
            <a:off x="14507633" y="182033"/>
            <a:ext cx="1447800" cy="550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9" name="Изображение 18" descr="цели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07633" y="182033"/>
            <a:ext cx="1447800" cy="550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5081" y="178040"/>
            <a:ext cx="10614660" cy="143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b="1" spc="-5" dirty="0">
                <a:solidFill>
                  <a:srgbClr val="909090"/>
                </a:solidFill>
                <a:latin typeface="Calibri"/>
                <a:cs typeface="Calibri"/>
              </a:rPr>
              <a:t>В</a:t>
            </a:r>
            <a:r>
              <a:rPr sz="3550" b="1" dirty="0">
                <a:solidFill>
                  <a:srgbClr val="909090"/>
                </a:solidFill>
                <a:latin typeface="Calibri"/>
                <a:cs typeface="Calibri"/>
              </a:rPr>
              <a:t>недрение аутсорсинга, этапы </a:t>
            </a:r>
            <a:r>
              <a:rPr sz="3550" b="1" spc="-5" dirty="0">
                <a:solidFill>
                  <a:srgbClr val="909090"/>
                </a:solidFill>
                <a:latin typeface="Calibri"/>
                <a:cs typeface="Calibri"/>
              </a:rPr>
              <a:t>(</a:t>
            </a:r>
            <a:r>
              <a:rPr sz="3550" b="1" dirty="0">
                <a:solidFill>
                  <a:srgbClr val="909090"/>
                </a:solidFill>
                <a:latin typeface="Calibri"/>
                <a:cs typeface="Calibri"/>
              </a:rPr>
              <a:t>на примере MPS)</a:t>
            </a:r>
            <a:endParaRPr sz="3550">
              <a:latin typeface="Calibri"/>
              <a:cs typeface="Calibri"/>
            </a:endParaRPr>
          </a:p>
          <a:p>
            <a:pPr marL="4826000">
              <a:lnSpc>
                <a:spcPct val="100000"/>
              </a:lnSpc>
              <a:spcBef>
                <a:spcPts val="2470"/>
              </a:spcBef>
            </a:pPr>
            <a:r>
              <a:rPr sz="3550" b="1" dirty="0">
                <a:solidFill>
                  <a:srgbClr val="464747"/>
                </a:solidFill>
                <a:latin typeface="Calibri"/>
                <a:cs typeface="Calibri"/>
              </a:rPr>
              <a:t>Этапы по выбору аутсорсера:</a:t>
            </a:r>
            <a:endParaRPr sz="35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68555" y="7319375"/>
            <a:ext cx="252285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dirty="0">
                <a:latin typeface="Calibri"/>
                <a:cs typeface="Calibri"/>
              </a:rPr>
              <a:t>О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ред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л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н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е 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онят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я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97118" y="6053203"/>
            <a:ext cx="2081530" cy="1005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250" b="1" dirty="0">
                <a:solidFill>
                  <a:srgbClr val="70B95E"/>
                </a:solidFill>
                <a:latin typeface="Calibri"/>
                <a:cs typeface="Calibri"/>
              </a:rPr>
              <a:t>5 этап</a:t>
            </a:r>
            <a:endParaRPr sz="62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37367" y="7056966"/>
            <a:ext cx="4885690" cy="0"/>
          </a:xfrm>
          <a:custGeom>
            <a:avLst/>
            <a:gdLst/>
            <a:ahLst/>
            <a:cxnLst/>
            <a:rect l="l" t="t" r="r" b="b"/>
            <a:pathLst>
              <a:path w="4885690">
                <a:moveTo>
                  <a:pt x="0" y="0"/>
                </a:moveTo>
                <a:lnTo>
                  <a:pt x="4885499" y="0"/>
                </a:lnTo>
              </a:path>
            </a:pathLst>
          </a:custGeom>
          <a:ln w="101600">
            <a:solidFill>
              <a:srgbClr val="70B95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60972" y="6919162"/>
            <a:ext cx="255270" cy="275590"/>
          </a:xfrm>
          <a:custGeom>
            <a:avLst/>
            <a:gdLst/>
            <a:ahLst/>
            <a:cxnLst/>
            <a:rect l="l" t="t" r="r" b="b"/>
            <a:pathLst>
              <a:path w="255270" h="275590">
                <a:moveTo>
                  <a:pt x="117005" y="0"/>
                </a:moveTo>
                <a:lnTo>
                  <a:pt x="0" y="0"/>
                </a:lnTo>
                <a:lnTo>
                  <a:pt x="137871" y="137807"/>
                </a:lnTo>
                <a:lnTo>
                  <a:pt x="0" y="275602"/>
                </a:lnTo>
                <a:lnTo>
                  <a:pt x="117005" y="275602"/>
                </a:lnTo>
                <a:lnTo>
                  <a:pt x="254800" y="137807"/>
                </a:lnTo>
                <a:lnTo>
                  <a:pt x="117005" y="0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9765" y="7056966"/>
            <a:ext cx="1426210" cy="0"/>
          </a:xfrm>
          <a:custGeom>
            <a:avLst/>
            <a:gdLst/>
            <a:ahLst/>
            <a:cxnLst/>
            <a:rect l="l" t="t" r="r" b="b"/>
            <a:pathLst>
              <a:path w="1426210">
                <a:moveTo>
                  <a:pt x="0" y="0"/>
                </a:moveTo>
                <a:lnTo>
                  <a:pt x="1425994" y="0"/>
                </a:lnTo>
              </a:path>
            </a:pathLst>
          </a:custGeom>
          <a:ln w="101600">
            <a:solidFill>
              <a:srgbClr val="70B95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3866" y="6919162"/>
            <a:ext cx="255270" cy="275590"/>
          </a:xfrm>
          <a:custGeom>
            <a:avLst/>
            <a:gdLst/>
            <a:ahLst/>
            <a:cxnLst/>
            <a:rect l="l" t="t" r="r" b="b"/>
            <a:pathLst>
              <a:path w="255269" h="275590">
                <a:moveTo>
                  <a:pt x="117005" y="0"/>
                </a:moveTo>
                <a:lnTo>
                  <a:pt x="0" y="0"/>
                </a:lnTo>
                <a:lnTo>
                  <a:pt x="137871" y="137807"/>
                </a:lnTo>
                <a:lnTo>
                  <a:pt x="0" y="275602"/>
                </a:lnTo>
                <a:lnTo>
                  <a:pt x="117005" y="275602"/>
                </a:lnTo>
                <a:lnTo>
                  <a:pt x="254800" y="137807"/>
                </a:lnTo>
                <a:lnTo>
                  <a:pt x="117005" y="0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22833" y="7056966"/>
            <a:ext cx="4885690" cy="0"/>
          </a:xfrm>
          <a:custGeom>
            <a:avLst/>
            <a:gdLst/>
            <a:ahLst/>
            <a:cxnLst/>
            <a:rect l="l" t="t" r="r" b="b"/>
            <a:pathLst>
              <a:path w="4885690">
                <a:moveTo>
                  <a:pt x="0" y="0"/>
                </a:moveTo>
                <a:lnTo>
                  <a:pt x="4885499" y="0"/>
                </a:lnTo>
              </a:path>
            </a:pathLst>
          </a:custGeom>
          <a:ln w="101600">
            <a:solidFill>
              <a:srgbClr val="70B95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846440" y="6919162"/>
            <a:ext cx="255270" cy="275590"/>
          </a:xfrm>
          <a:custGeom>
            <a:avLst/>
            <a:gdLst/>
            <a:ahLst/>
            <a:cxnLst/>
            <a:rect l="l" t="t" r="r" b="b"/>
            <a:pathLst>
              <a:path w="255269" h="275590">
                <a:moveTo>
                  <a:pt x="116992" y="0"/>
                </a:moveTo>
                <a:lnTo>
                  <a:pt x="0" y="0"/>
                </a:lnTo>
                <a:lnTo>
                  <a:pt x="137871" y="137807"/>
                </a:lnTo>
                <a:lnTo>
                  <a:pt x="0" y="275602"/>
                </a:lnTo>
                <a:lnTo>
                  <a:pt x="116992" y="275602"/>
                </a:lnTo>
                <a:lnTo>
                  <a:pt x="254800" y="137807"/>
                </a:lnTo>
                <a:lnTo>
                  <a:pt x="116992" y="0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672340" y="7319375"/>
            <a:ext cx="3892550" cy="630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050" dirty="0" smtClean="0">
                <a:latin typeface="Calibri"/>
                <a:cs typeface="Calibri"/>
              </a:rPr>
              <a:t>Определение уровня сервиса </a:t>
            </a:r>
            <a:r>
              <a:rPr lang="en-US" sz="2050" dirty="0" smtClean="0">
                <a:latin typeface="Calibri"/>
                <a:cs typeface="Calibri"/>
              </a:rPr>
              <a:t>(SLA) </a:t>
            </a:r>
            <a:endParaRPr sz="205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85783" y="6053203"/>
            <a:ext cx="2081530" cy="1005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250" b="1" dirty="0">
                <a:solidFill>
                  <a:srgbClr val="70B95E"/>
                </a:solidFill>
                <a:latin typeface="Calibri"/>
                <a:cs typeface="Calibri"/>
              </a:rPr>
              <a:t>6 этап</a:t>
            </a:r>
            <a:endParaRPr sz="625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73241" y="5757538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734" y="0"/>
                </a:lnTo>
              </a:path>
            </a:pathLst>
          </a:custGeom>
          <a:ln w="2899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43135" y="2257348"/>
            <a:ext cx="3592588" cy="21292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520" y="5367299"/>
            <a:ext cx="580644" cy="5806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27641" y="3805974"/>
            <a:ext cx="3584231" cy="20353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50071" y="4308665"/>
            <a:ext cx="134112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>
                <a:solidFill>
                  <a:srgbClr val="FFFFFF"/>
                </a:solidFill>
                <a:latin typeface="Calibri"/>
                <a:cs typeface="Calibri"/>
              </a:rPr>
              <a:t>5 лет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89271" y="7616889"/>
            <a:ext cx="128143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dirty="0">
                <a:latin typeface="Calibri"/>
                <a:cs typeface="Calibri"/>
              </a:rPr>
              <a:t>«гарант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я»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34" name="object 19"/>
          <p:cNvSpPr/>
          <p:nvPr/>
        </p:nvSpPr>
        <p:spPr>
          <a:xfrm>
            <a:off x="10153491" y="2456215"/>
            <a:ext cx="2979420" cy="2979420"/>
          </a:xfrm>
          <a:custGeom>
            <a:avLst/>
            <a:gdLst/>
            <a:ahLst/>
            <a:cxnLst/>
            <a:rect l="l" t="t" r="r" b="b"/>
            <a:pathLst>
              <a:path w="2979419" h="2979420">
                <a:moveTo>
                  <a:pt x="1489506" y="0"/>
                </a:moveTo>
                <a:lnTo>
                  <a:pt x="1367347" y="4937"/>
                </a:lnTo>
                <a:lnTo>
                  <a:pt x="1247907" y="19495"/>
                </a:lnTo>
                <a:lnTo>
                  <a:pt x="1131570" y="43289"/>
                </a:lnTo>
                <a:lnTo>
                  <a:pt x="1018718" y="75936"/>
                </a:lnTo>
                <a:lnTo>
                  <a:pt x="909735" y="117053"/>
                </a:lnTo>
                <a:lnTo>
                  <a:pt x="805004" y="166257"/>
                </a:lnTo>
                <a:lnTo>
                  <a:pt x="704910" y="223164"/>
                </a:lnTo>
                <a:lnTo>
                  <a:pt x="609835" y="287391"/>
                </a:lnTo>
                <a:lnTo>
                  <a:pt x="520162" y="358555"/>
                </a:lnTo>
                <a:lnTo>
                  <a:pt x="436276" y="436271"/>
                </a:lnTo>
                <a:lnTo>
                  <a:pt x="358560" y="520158"/>
                </a:lnTo>
                <a:lnTo>
                  <a:pt x="287396" y="609832"/>
                </a:lnTo>
                <a:lnTo>
                  <a:pt x="223168" y="704909"/>
                </a:lnTo>
                <a:lnTo>
                  <a:pt x="166261" y="805006"/>
                </a:lnTo>
                <a:lnTo>
                  <a:pt x="117056" y="909740"/>
                </a:lnTo>
                <a:lnTo>
                  <a:pt x="75938" y="1018727"/>
                </a:lnTo>
                <a:lnTo>
                  <a:pt x="43290" y="1131585"/>
                </a:lnTo>
                <a:lnTo>
                  <a:pt x="19495" y="1247929"/>
                </a:lnTo>
                <a:lnTo>
                  <a:pt x="4937" y="1367377"/>
                </a:lnTo>
                <a:lnTo>
                  <a:pt x="0" y="1489544"/>
                </a:lnTo>
                <a:lnTo>
                  <a:pt x="4937" y="1611712"/>
                </a:lnTo>
                <a:lnTo>
                  <a:pt x="19495" y="1731159"/>
                </a:lnTo>
                <a:lnTo>
                  <a:pt x="43290" y="1847503"/>
                </a:lnTo>
                <a:lnTo>
                  <a:pt x="75938" y="1960359"/>
                </a:lnTo>
                <a:lnTo>
                  <a:pt x="117056" y="2069345"/>
                </a:lnTo>
                <a:lnTo>
                  <a:pt x="166261" y="2174077"/>
                </a:lnTo>
                <a:lnTo>
                  <a:pt x="223168" y="2274173"/>
                </a:lnTo>
                <a:lnTo>
                  <a:pt x="287396" y="2369248"/>
                </a:lnTo>
                <a:lnTo>
                  <a:pt x="358560" y="2458920"/>
                </a:lnTo>
                <a:lnTo>
                  <a:pt x="436276" y="2542805"/>
                </a:lnTo>
                <a:lnTo>
                  <a:pt x="520162" y="2620520"/>
                </a:lnTo>
                <a:lnTo>
                  <a:pt x="609835" y="2691681"/>
                </a:lnTo>
                <a:lnTo>
                  <a:pt x="704910" y="2755907"/>
                </a:lnTo>
                <a:lnTo>
                  <a:pt x="805004" y="2812812"/>
                </a:lnTo>
                <a:lnTo>
                  <a:pt x="909735" y="2862014"/>
                </a:lnTo>
                <a:lnTo>
                  <a:pt x="1018718" y="2903130"/>
                </a:lnTo>
                <a:lnTo>
                  <a:pt x="1131570" y="2935776"/>
                </a:lnTo>
                <a:lnTo>
                  <a:pt x="1247907" y="2959569"/>
                </a:lnTo>
                <a:lnTo>
                  <a:pt x="1367347" y="2974126"/>
                </a:lnTo>
                <a:lnTo>
                  <a:pt x="1489506" y="2979064"/>
                </a:lnTo>
                <a:lnTo>
                  <a:pt x="1611680" y="2974126"/>
                </a:lnTo>
                <a:lnTo>
                  <a:pt x="1731133" y="2959569"/>
                </a:lnTo>
                <a:lnTo>
                  <a:pt x="1847483" y="2935776"/>
                </a:lnTo>
                <a:lnTo>
                  <a:pt x="1960346" y="2903130"/>
                </a:lnTo>
                <a:lnTo>
                  <a:pt x="2069339" y="2862014"/>
                </a:lnTo>
                <a:lnTo>
                  <a:pt x="2174078" y="2812812"/>
                </a:lnTo>
                <a:lnTo>
                  <a:pt x="2274180" y="2755907"/>
                </a:lnTo>
                <a:lnTo>
                  <a:pt x="2369262" y="2691681"/>
                </a:lnTo>
                <a:lnTo>
                  <a:pt x="2458940" y="2620520"/>
                </a:lnTo>
                <a:lnTo>
                  <a:pt x="2542832" y="2542805"/>
                </a:lnTo>
                <a:lnTo>
                  <a:pt x="2620553" y="2458920"/>
                </a:lnTo>
                <a:lnTo>
                  <a:pt x="2691720" y="2369248"/>
                </a:lnTo>
                <a:lnTo>
                  <a:pt x="2755951" y="2274173"/>
                </a:lnTo>
                <a:lnTo>
                  <a:pt x="2812861" y="2174077"/>
                </a:lnTo>
                <a:lnTo>
                  <a:pt x="2862067" y="2069345"/>
                </a:lnTo>
                <a:lnTo>
                  <a:pt x="2903187" y="1960359"/>
                </a:lnTo>
                <a:lnTo>
                  <a:pt x="2935836" y="1847503"/>
                </a:lnTo>
                <a:lnTo>
                  <a:pt x="2959631" y="1731159"/>
                </a:lnTo>
                <a:lnTo>
                  <a:pt x="2974189" y="1611712"/>
                </a:lnTo>
                <a:lnTo>
                  <a:pt x="2979127" y="1489544"/>
                </a:lnTo>
                <a:lnTo>
                  <a:pt x="2974189" y="1367377"/>
                </a:lnTo>
                <a:lnTo>
                  <a:pt x="2959631" y="1247929"/>
                </a:lnTo>
                <a:lnTo>
                  <a:pt x="2935836" y="1131585"/>
                </a:lnTo>
                <a:lnTo>
                  <a:pt x="2903187" y="1018727"/>
                </a:lnTo>
                <a:lnTo>
                  <a:pt x="2862067" y="909740"/>
                </a:lnTo>
                <a:lnTo>
                  <a:pt x="2812861" y="805006"/>
                </a:lnTo>
                <a:lnTo>
                  <a:pt x="2755951" y="704909"/>
                </a:lnTo>
                <a:lnTo>
                  <a:pt x="2691720" y="609832"/>
                </a:lnTo>
                <a:lnTo>
                  <a:pt x="2620553" y="520158"/>
                </a:lnTo>
                <a:lnTo>
                  <a:pt x="2542832" y="436271"/>
                </a:lnTo>
                <a:lnTo>
                  <a:pt x="2458940" y="358555"/>
                </a:lnTo>
                <a:lnTo>
                  <a:pt x="2369262" y="287391"/>
                </a:lnTo>
                <a:lnTo>
                  <a:pt x="2274180" y="223164"/>
                </a:lnTo>
                <a:lnTo>
                  <a:pt x="2174078" y="166257"/>
                </a:lnTo>
                <a:lnTo>
                  <a:pt x="2069339" y="117053"/>
                </a:lnTo>
                <a:lnTo>
                  <a:pt x="1960346" y="75936"/>
                </a:lnTo>
                <a:lnTo>
                  <a:pt x="1847483" y="43289"/>
                </a:lnTo>
                <a:lnTo>
                  <a:pt x="1731133" y="19495"/>
                </a:lnTo>
                <a:lnTo>
                  <a:pt x="1611680" y="4937"/>
                </a:lnTo>
                <a:lnTo>
                  <a:pt x="1489506" y="0"/>
                </a:lnTo>
                <a:close/>
              </a:path>
            </a:pathLst>
          </a:custGeom>
          <a:solidFill>
            <a:srgbClr val="70B9B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20"/>
          <p:cNvSpPr/>
          <p:nvPr/>
        </p:nvSpPr>
        <p:spPr>
          <a:xfrm>
            <a:off x="10361852" y="2664559"/>
            <a:ext cx="2562860" cy="2562860"/>
          </a:xfrm>
          <a:custGeom>
            <a:avLst/>
            <a:gdLst/>
            <a:ahLst/>
            <a:cxnLst/>
            <a:rect l="l" t="t" r="r" b="b"/>
            <a:pathLst>
              <a:path w="2562859" h="2562860">
                <a:moveTo>
                  <a:pt x="1281150" y="0"/>
                </a:moveTo>
                <a:lnTo>
                  <a:pt x="1176080" y="4247"/>
                </a:lnTo>
                <a:lnTo>
                  <a:pt x="1073348" y="16768"/>
                </a:lnTo>
                <a:lnTo>
                  <a:pt x="973285" y="37234"/>
                </a:lnTo>
                <a:lnTo>
                  <a:pt x="876219" y="65315"/>
                </a:lnTo>
                <a:lnTo>
                  <a:pt x="782481" y="100682"/>
                </a:lnTo>
                <a:lnTo>
                  <a:pt x="692401" y="143004"/>
                </a:lnTo>
                <a:lnTo>
                  <a:pt x="606308" y="191952"/>
                </a:lnTo>
                <a:lnTo>
                  <a:pt x="524532" y="247196"/>
                </a:lnTo>
                <a:lnTo>
                  <a:pt x="447403" y="308406"/>
                </a:lnTo>
                <a:lnTo>
                  <a:pt x="375251" y="375253"/>
                </a:lnTo>
                <a:lnTo>
                  <a:pt x="308405" y="447407"/>
                </a:lnTo>
                <a:lnTo>
                  <a:pt x="247196" y="524538"/>
                </a:lnTo>
                <a:lnTo>
                  <a:pt x="191953" y="606316"/>
                </a:lnTo>
                <a:lnTo>
                  <a:pt x="143005" y="692413"/>
                </a:lnTo>
                <a:lnTo>
                  <a:pt x="100683" y="782497"/>
                </a:lnTo>
                <a:lnTo>
                  <a:pt x="65316" y="876240"/>
                </a:lnTo>
                <a:lnTo>
                  <a:pt x="37235" y="973312"/>
                </a:lnTo>
                <a:lnTo>
                  <a:pt x="16768" y="1073382"/>
                </a:lnTo>
                <a:lnTo>
                  <a:pt x="4247" y="1176122"/>
                </a:lnTo>
                <a:lnTo>
                  <a:pt x="0" y="1281201"/>
                </a:lnTo>
                <a:lnTo>
                  <a:pt x="4247" y="1386280"/>
                </a:lnTo>
                <a:lnTo>
                  <a:pt x="16768" y="1489019"/>
                </a:lnTo>
                <a:lnTo>
                  <a:pt x="37235" y="1589088"/>
                </a:lnTo>
                <a:lnTo>
                  <a:pt x="65316" y="1686158"/>
                </a:lnTo>
                <a:lnTo>
                  <a:pt x="100683" y="1779899"/>
                </a:lnTo>
                <a:lnTo>
                  <a:pt x="143005" y="1869981"/>
                </a:lnTo>
                <a:lnTo>
                  <a:pt x="191953" y="1956075"/>
                </a:lnTo>
                <a:lnTo>
                  <a:pt x="247196" y="2037851"/>
                </a:lnTo>
                <a:lnTo>
                  <a:pt x="308405" y="2114979"/>
                </a:lnTo>
                <a:lnTo>
                  <a:pt x="375251" y="2187130"/>
                </a:lnTo>
                <a:lnTo>
                  <a:pt x="447403" y="2253974"/>
                </a:lnTo>
                <a:lnTo>
                  <a:pt x="524532" y="2315182"/>
                </a:lnTo>
                <a:lnTo>
                  <a:pt x="606308" y="2370423"/>
                </a:lnTo>
                <a:lnTo>
                  <a:pt x="692401" y="2419368"/>
                </a:lnTo>
                <a:lnTo>
                  <a:pt x="782481" y="2461688"/>
                </a:lnTo>
                <a:lnTo>
                  <a:pt x="876219" y="2497052"/>
                </a:lnTo>
                <a:lnTo>
                  <a:pt x="973285" y="2525132"/>
                </a:lnTo>
                <a:lnTo>
                  <a:pt x="1073348" y="2545597"/>
                </a:lnTo>
                <a:lnTo>
                  <a:pt x="1176080" y="2558117"/>
                </a:lnTo>
                <a:lnTo>
                  <a:pt x="1281150" y="2562364"/>
                </a:lnTo>
                <a:lnTo>
                  <a:pt x="1386237" y="2558117"/>
                </a:lnTo>
                <a:lnTo>
                  <a:pt x="1488983" y="2545597"/>
                </a:lnTo>
                <a:lnTo>
                  <a:pt x="1589060" y="2525132"/>
                </a:lnTo>
                <a:lnTo>
                  <a:pt x="1686137" y="2497052"/>
                </a:lnTo>
                <a:lnTo>
                  <a:pt x="1779885" y="2461688"/>
                </a:lnTo>
                <a:lnTo>
                  <a:pt x="1869974" y="2419368"/>
                </a:lnTo>
                <a:lnTo>
                  <a:pt x="1956075" y="2370423"/>
                </a:lnTo>
                <a:lnTo>
                  <a:pt x="2037858" y="2315182"/>
                </a:lnTo>
                <a:lnTo>
                  <a:pt x="2114992" y="2253974"/>
                </a:lnTo>
                <a:lnTo>
                  <a:pt x="2187149" y="2187130"/>
                </a:lnTo>
                <a:lnTo>
                  <a:pt x="2253999" y="2114979"/>
                </a:lnTo>
                <a:lnTo>
                  <a:pt x="2315211" y="2037851"/>
                </a:lnTo>
                <a:lnTo>
                  <a:pt x="2370457" y="1956075"/>
                </a:lnTo>
                <a:lnTo>
                  <a:pt x="2419406" y="1869981"/>
                </a:lnTo>
                <a:lnTo>
                  <a:pt x="2461730" y="1779899"/>
                </a:lnTo>
                <a:lnTo>
                  <a:pt x="2497097" y="1686158"/>
                </a:lnTo>
                <a:lnTo>
                  <a:pt x="2525179" y="1589088"/>
                </a:lnTo>
                <a:lnTo>
                  <a:pt x="2545646" y="1489019"/>
                </a:lnTo>
                <a:lnTo>
                  <a:pt x="2558168" y="1386280"/>
                </a:lnTo>
                <a:lnTo>
                  <a:pt x="2562415" y="1281201"/>
                </a:lnTo>
                <a:lnTo>
                  <a:pt x="2558168" y="1176122"/>
                </a:lnTo>
                <a:lnTo>
                  <a:pt x="2545646" y="1073382"/>
                </a:lnTo>
                <a:lnTo>
                  <a:pt x="2525179" y="973312"/>
                </a:lnTo>
                <a:lnTo>
                  <a:pt x="2497097" y="876240"/>
                </a:lnTo>
                <a:lnTo>
                  <a:pt x="2461730" y="782497"/>
                </a:lnTo>
                <a:lnTo>
                  <a:pt x="2419406" y="692413"/>
                </a:lnTo>
                <a:lnTo>
                  <a:pt x="2370457" y="606316"/>
                </a:lnTo>
                <a:lnTo>
                  <a:pt x="2315211" y="524538"/>
                </a:lnTo>
                <a:lnTo>
                  <a:pt x="2253999" y="447407"/>
                </a:lnTo>
                <a:lnTo>
                  <a:pt x="2187149" y="375253"/>
                </a:lnTo>
                <a:lnTo>
                  <a:pt x="2114992" y="308406"/>
                </a:lnTo>
                <a:lnTo>
                  <a:pt x="2037858" y="247196"/>
                </a:lnTo>
                <a:lnTo>
                  <a:pt x="1956075" y="191952"/>
                </a:lnTo>
                <a:lnTo>
                  <a:pt x="1869974" y="143004"/>
                </a:lnTo>
                <a:lnTo>
                  <a:pt x="1779885" y="100682"/>
                </a:lnTo>
                <a:lnTo>
                  <a:pt x="1686137" y="65315"/>
                </a:lnTo>
                <a:lnTo>
                  <a:pt x="1589060" y="37234"/>
                </a:lnTo>
                <a:lnTo>
                  <a:pt x="1488983" y="16768"/>
                </a:lnTo>
                <a:lnTo>
                  <a:pt x="1386237" y="4247"/>
                </a:lnTo>
                <a:lnTo>
                  <a:pt x="1281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22"/>
          <p:cNvSpPr/>
          <p:nvPr/>
        </p:nvSpPr>
        <p:spPr>
          <a:xfrm>
            <a:off x="10361842" y="2664561"/>
            <a:ext cx="2212975" cy="2212975"/>
          </a:xfrm>
          <a:custGeom>
            <a:avLst/>
            <a:gdLst/>
            <a:ahLst/>
            <a:cxnLst/>
            <a:rect l="l" t="t" r="r" b="b"/>
            <a:pathLst>
              <a:path w="2212975" h="2212975">
                <a:moveTo>
                  <a:pt x="1281163" y="0"/>
                </a:moveTo>
                <a:lnTo>
                  <a:pt x="1176093" y="4247"/>
                </a:lnTo>
                <a:lnTo>
                  <a:pt x="1073361" y="16768"/>
                </a:lnTo>
                <a:lnTo>
                  <a:pt x="973297" y="37234"/>
                </a:lnTo>
                <a:lnTo>
                  <a:pt x="876230" y="65315"/>
                </a:lnTo>
                <a:lnTo>
                  <a:pt x="782492" y="100682"/>
                </a:lnTo>
                <a:lnTo>
                  <a:pt x="692411" y="143004"/>
                </a:lnTo>
                <a:lnTo>
                  <a:pt x="606317" y="191952"/>
                </a:lnTo>
                <a:lnTo>
                  <a:pt x="524540" y="247196"/>
                </a:lnTo>
                <a:lnTo>
                  <a:pt x="447411" y="308406"/>
                </a:lnTo>
                <a:lnTo>
                  <a:pt x="375258" y="375253"/>
                </a:lnTo>
                <a:lnTo>
                  <a:pt x="308411" y="447407"/>
                </a:lnTo>
                <a:lnTo>
                  <a:pt x="247200" y="524538"/>
                </a:lnTo>
                <a:lnTo>
                  <a:pt x="191956" y="606316"/>
                </a:lnTo>
                <a:lnTo>
                  <a:pt x="143008" y="692413"/>
                </a:lnTo>
                <a:lnTo>
                  <a:pt x="100685" y="782497"/>
                </a:lnTo>
                <a:lnTo>
                  <a:pt x="65318" y="876240"/>
                </a:lnTo>
                <a:lnTo>
                  <a:pt x="37236" y="973312"/>
                </a:lnTo>
                <a:lnTo>
                  <a:pt x="16769" y="1073382"/>
                </a:lnTo>
                <a:lnTo>
                  <a:pt x="4247" y="1176122"/>
                </a:lnTo>
                <a:lnTo>
                  <a:pt x="0" y="1281201"/>
                </a:lnTo>
                <a:lnTo>
                  <a:pt x="1151" y="1335976"/>
                </a:lnTo>
                <a:lnTo>
                  <a:pt x="4576" y="1390160"/>
                </a:lnTo>
                <a:lnTo>
                  <a:pt x="10227" y="1443709"/>
                </a:lnTo>
                <a:lnTo>
                  <a:pt x="18057" y="1496576"/>
                </a:lnTo>
                <a:lnTo>
                  <a:pt x="28021" y="1548717"/>
                </a:lnTo>
                <a:lnTo>
                  <a:pt x="40073" y="1600085"/>
                </a:lnTo>
                <a:lnTo>
                  <a:pt x="54164" y="1650634"/>
                </a:lnTo>
                <a:lnTo>
                  <a:pt x="70250" y="1700320"/>
                </a:lnTo>
                <a:lnTo>
                  <a:pt x="88283" y="1749095"/>
                </a:lnTo>
                <a:lnTo>
                  <a:pt x="108218" y="1796916"/>
                </a:lnTo>
                <a:lnTo>
                  <a:pt x="130007" y="1843736"/>
                </a:lnTo>
                <a:lnTo>
                  <a:pt x="153605" y="1889509"/>
                </a:lnTo>
                <a:lnTo>
                  <a:pt x="178965" y="1934190"/>
                </a:lnTo>
                <a:lnTo>
                  <a:pt x="206040" y="1977733"/>
                </a:lnTo>
                <a:lnTo>
                  <a:pt x="234784" y="2020093"/>
                </a:lnTo>
                <a:lnTo>
                  <a:pt x="265151" y="2061224"/>
                </a:lnTo>
                <a:lnTo>
                  <a:pt x="297094" y="2101080"/>
                </a:lnTo>
                <a:lnTo>
                  <a:pt x="330567" y="2139615"/>
                </a:lnTo>
                <a:lnTo>
                  <a:pt x="365523" y="2176785"/>
                </a:lnTo>
                <a:lnTo>
                  <a:pt x="401916" y="2212543"/>
                </a:lnTo>
                <a:lnTo>
                  <a:pt x="370043" y="2177531"/>
                </a:lnTo>
                <a:lnTo>
                  <a:pt x="339461" y="2141358"/>
                </a:lnTo>
                <a:lnTo>
                  <a:pt x="310207" y="2104062"/>
                </a:lnTo>
                <a:lnTo>
                  <a:pt x="282319" y="2065677"/>
                </a:lnTo>
                <a:lnTo>
                  <a:pt x="255833" y="2026242"/>
                </a:lnTo>
                <a:lnTo>
                  <a:pt x="230787" y="1985791"/>
                </a:lnTo>
                <a:lnTo>
                  <a:pt x="207219" y="1944362"/>
                </a:lnTo>
                <a:lnTo>
                  <a:pt x="185164" y="1901990"/>
                </a:lnTo>
                <a:lnTo>
                  <a:pt x="164660" y="1858713"/>
                </a:lnTo>
                <a:lnTo>
                  <a:pt x="145745" y="1814566"/>
                </a:lnTo>
                <a:lnTo>
                  <a:pt x="128455" y="1769586"/>
                </a:lnTo>
                <a:lnTo>
                  <a:pt x="112827" y="1723810"/>
                </a:lnTo>
                <a:lnTo>
                  <a:pt x="98899" y="1677273"/>
                </a:lnTo>
                <a:lnTo>
                  <a:pt x="86708" y="1630012"/>
                </a:lnTo>
                <a:lnTo>
                  <a:pt x="76290" y="1582064"/>
                </a:lnTo>
                <a:lnTo>
                  <a:pt x="67683" y="1533465"/>
                </a:lnTo>
                <a:lnTo>
                  <a:pt x="60925" y="1484250"/>
                </a:lnTo>
                <a:lnTo>
                  <a:pt x="56051" y="1434458"/>
                </a:lnTo>
                <a:lnTo>
                  <a:pt x="53100" y="1384124"/>
                </a:lnTo>
                <a:lnTo>
                  <a:pt x="52108" y="1333284"/>
                </a:lnTo>
                <a:lnTo>
                  <a:pt x="56355" y="1228206"/>
                </a:lnTo>
                <a:lnTo>
                  <a:pt x="68876" y="1125468"/>
                </a:lnTo>
                <a:lnTo>
                  <a:pt x="89341" y="1025399"/>
                </a:lnTo>
                <a:lnTo>
                  <a:pt x="117422" y="928329"/>
                </a:lnTo>
                <a:lnTo>
                  <a:pt x="152787" y="834587"/>
                </a:lnTo>
                <a:lnTo>
                  <a:pt x="195108" y="744504"/>
                </a:lnTo>
                <a:lnTo>
                  <a:pt x="244054" y="658408"/>
                </a:lnTo>
                <a:lnTo>
                  <a:pt x="299296" y="576630"/>
                </a:lnTo>
                <a:lnTo>
                  <a:pt x="360504" y="499500"/>
                </a:lnTo>
                <a:lnTo>
                  <a:pt x="427348" y="427347"/>
                </a:lnTo>
                <a:lnTo>
                  <a:pt x="499499" y="360500"/>
                </a:lnTo>
                <a:lnTo>
                  <a:pt x="576627" y="299290"/>
                </a:lnTo>
                <a:lnTo>
                  <a:pt x="658401" y="244047"/>
                </a:lnTo>
                <a:lnTo>
                  <a:pt x="744494" y="195099"/>
                </a:lnTo>
                <a:lnTo>
                  <a:pt x="834573" y="152777"/>
                </a:lnTo>
                <a:lnTo>
                  <a:pt x="928311" y="117411"/>
                </a:lnTo>
                <a:lnTo>
                  <a:pt x="1025377" y="89330"/>
                </a:lnTo>
                <a:lnTo>
                  <a:pt x="1125441" y="68864"/>
                </a:lnTo>
                <a:lnTo>
                  <a:pt x="1228174" y="56342"/>
                </a:lnTo>
                <a:lnTo>
                  <a:pt x="1333245" y="52095"/>
                </a:lnTo>
                <a:lnTo>
                  <a:pt x="1643224" y="52095"/>
                </a:lnTo>
                <a:lnTo>
                  <a:pt x="1600094" y="40073"/>
                </a:lnTo>
                <a:lnTo>
                  <a:pt x="1548719" y="28022"/>
                </a:lnTo>
                <a:lnTo>
                  <a:pt x="1496572" y="18057"/>
                </a:lnTo>
                <a:lnTo>
                  <a:pt x="1443697" y="10227"/>
                </a:lnTo>
                <a:lnTo>
                  <a:pt x="1390140" y="4576"/>
                </a:lnTo>
                <a:lnTo>
                  <a:pt x="1335947" y="1151"/>
                </a:lnTo>
                <a:lnTo>
                  <a:pt x="1281163" y="0"/>
                </a:lnTo>
                <a:close/>
              </a:path>
              <a:path w="2212975" h="2212975">
                <a:moveTo>
                  <a:pt x="1643224" y="52095"/>
                </a:moveTo>
                <a:lnTo>
                  <a:pt x="1333245" y="52095"/>
                </a:lnTo>
                <a:lnTo>
                  <a:pt x="1384093" y="53087"/>
                </a:lnTo>
                <a:lnTo>
                  <a:pt x="1434435" y="56039"/>
                </a:lnTo>
                <a:lnTo>
                  <a:pt x="1484234" y="60913"/>
                </a:lnTo>
                <a:lnTo>
                  <a:pt x="1533455" y="67673"/>
                </a:lnTo>
                <a:lnTo>
                  <a:pt x="1582061" y="76281"/>
                </a:lnTo>
                <a:lnTo>
                  <a:pt x="1630016" y="86700"/>
                </a:lnTo>
                <a:lnTo>
                  <a:pt x="1677282" y="98893"/>
                </a:lnTo>
                <a:lnTo>
                  <a:pt x="1723825" y="112823"/>
                </a:lnTo>
                <a:lnTo>
                  <a:pt x="1769607" y="128453"/>
                </a:lnTo>
                <a:lnTo>
                  <a:pt x="1814591" y="145745"/>
                </a:lnTo>
                <a:lnTo>
                  <a:pt x="1858743" y="164662"/>
                </a:lnTo>
                <a:lnTo>
                  <a:pt x="1902024" y="185168"/>
                </a:lnTo>
                <a:lnTo>
                  <a:pt x="1944400" y="207224"/>
                </a:lnTo>
                <a:lnTo>
                  <a:pt x="1985832" y="230795"/>
                </a:lnTo>
                <a:lnTo>
                  <a:pt x="2026286" y="255842"/>
                </a:lnTo>
                <a:lnTo>
                  <a:pt x="2065724" y="282329"/>
                </a:lnTo>
                <a:lnTo>
                  <a:pt x="2104110" y="310218"/>
                </a:lnTo>
                <a:lnTo>
                  <a:pt x="2141408" y="339473"/>
                </a:lnTo>
                <a:lnTo>
                  <a:pt x="2177581" y="370055"/>
                </a:lnTo>
                <a:lnTo>
                  <a:pt x="2212593" y="401929"/>
                </a:lnTo>
                <a:lnTo>
                  <a:pt x="2176835" y="365534"/>
                </a:lnTo>
                <a:lnTo>
                  <a:pt x="2139665" y="330576"/>
                </a:lnTo>
                <a:lnTo>
                  <a:pt x="2101129" y="297102"/>
                </a:lnTo>
                <a:lnTo>
                  <a:pt x="2061272" y="265158"/>
                </a:lnTo>
                <a:lnTo>
                  <a:pt x="2020139" y="234790"/>
                </a:lnTo>
                <a:lnTo>
                  <a:pt x="1977777" y="206044"/>
                </a:lnTo>
                <a:lnTo>
                  <a:pt x="1934231" y="178968"/>
                </a:lnTo>
                <a:lnTo>
                  <a:pt x="1889547" y="153608"/>
                </a:lnTo>
                <a:lnTo>
                  <a:pt x="1843770" y="130009"/>
                </a:lnTo>
                <a:lnTo>
                  <a:pt x="1796946" y="108219"/>
                </a:lnTo>
                <a:lnTo>
                  <a:pt x="1749121" y="88284"/>
                </a:lnTo>
                <a:lnTo>
                  <a:pt x="1700340" y="70251"/>
                </a:lnTo>
                <a:lnTo>
                  <a:pt x="1650649" y="54165"/>
                </a:lnTo>
                <a:lnTo>
                  <a:pt x="1643224" y="52095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26"/>
          <p:cNvSpPr/>
          <p:nvPr/>
        </p:nvSpPr>
        <p:spPr>
          <a:xfrm>
            <a:off x="11536919" y="4894221"/>
            <a:ext cx="156845" cy="252729"/>
          </a:xfrm>
          <a:custGeom>
            <a:avLst/>
            <a:gdLst/>
            <a:ahLst/>
            <a:cxnLst/>
            <a:rect l="l" t="t" r="r" b="b"/>
            <a:pathLst>
              <a:path w="156845" h="252729">
                <a:moveTo>
                  <a:pt x="128791" y="0"/>
                </a:moveTo>
                <a:lnTo>
                  <a:pt x="87791" y="7147"/>
                </a:lnTo>
                <a:lnTo>
                  <a:pt x="43803" y="33375"/>
                </a:lnTo>
                <a:lnTo>
                  <a:pt x="15878" y="71968"/>
                </a:lnTo>
                <a:lnTo>
                  <a:pt x="4141" y="109011"/>
                </a:lnTo>
                <a:lnTo>
                  <a:pt x="64" y="150600"/>
                </a:lnTo>
                <a:lnTo>
                  <a:pt x="0" y="156124"/>
                </a:lnTo>
                <a:lnTo>
                  <a:pt x="1507" y="172494"/>
                </a:lnTo>
                <a:lnTo>
                  <a:pt x="15899" y="215036"/>
                </a:lnTo>
                <a:lnTo>
                  <a:pt x="43170" y="242422"/>
                </a:lnTo>
                <a:lnTo>
                  <a:pt x="81239" y="252113"/>
                </a:lnTo>
                <a:lnTo>
                  <a:pt x="96188" y="250523"/>
                </a:lnTo>
                <a:lnTo>
                  <a:pt x="109665" y="246219"/>
                </a:lnTo>
                <a:lnTo>
                  <a:pt x="121596" y="239508"/>
                </a:lnTo>
                <a:lnTo>
                  <a:pt x="131902" y="230697"/>
                </a:lnTo>
                <a:lnTo>
                  <a:pt x="136261" y="225324"/>
                </a:lnTo>
                <a:lnTo>
                  <a:pt x="69682" y="225324"/>
                </a:lnTo>
                <a:lnTo>
                  <a:pt x="58037" y="220613"/>
                </a:lnTo>
                <a:lnTo>
                  <a:pt x="35222" y="188692"/>
                </a:lnTo>
                <a:lnTo>
                  <a:pt x="30369" y="156124"/>
                </a:lnTo>
                <a:lnTo>
                  <a:pt x="32198" y="146935"/>
                </a:lnTo>
                <a:lnTo>
                  <a:pt x="39857" y="132266"/>
                </a:lnTo>
                <a:lnTo>
                  <a:pt x="48245" y="123946"/>
                </a:lnTo>
                <a:lnTo>
                  <a:pt x="59091" y="117689"/>
                </a:lnTo>
                <a:lnTo>
                  <a:pt x="67503" y="115324"/>
                </a:lnTo>
                <a:lnTo>
                  <a:pt x="32473" y="115324"/>
                </a:lnTo>
                <a:lnTo>
                  <a:pt x="44639" y="74820"/>
                </a:lnTo>
                <a:lnTo>
                  <a:pt x="70748" y="45162"/>
                </a:lnTo>
                <a:lnTo>
                  <a:pt x="110705" y="28456"/>
                </a:lnTo>
                <a:lnTo>
                  <a:pt x="127584" y="26577"/>
                </a:lnTo>
                <a:lnTo>
                  <a:pt x="133834" y="26577"/>
                </a:lnTo>
                <a:lnTo>
                  <a:pt x="128791" y="0"/>
                </a:lnTo>
                <a:close/>
              </a:path>
              <a:path w="156845" h="252729">
                <a:moveTo>
                  <a:pt x="139234" y="112986"/>
                </a:moveTo>
                <a:lnTo>
                  <a:pt x="88842" y="112986"/>
                </a:lnTo>
                <a:lnTo>
                  <a:pt x="101177" y="117605"/>
                </a:lnTo>
                <a:lnTo>
                  <a:pt x="111248" y="125636"/>
                </a:lnTo>
                <a:lnTo>
                  <a:pt x="118779" y="136853"/>
                </a:lnTo>
                <a:lnTo>
                  <a:pt x="123499" y="151034"/>
                </a:lnTo>
                <a:lnTo>
                  <a:pt x="125133" y="167953"/>
                </a:lnTo>
                <a:lnTo>
                  <a:pt x="124899" y="174704"/>
                </a:lnTo>
                <a:lnTo>
                  <a:pt x="109619" y="212142"/>
                </a:lnTo>
                <a:lnTo>
                  <a:pt x="69682" y="225324"/>
                </a:lnTo>
                <a:lnTo>
                  <a:pt x="136261" y="225324"/>
                </a:lnTo>
                <a:lnTo>
                  <a:pt x="155344" y="180567"/>
                </a:lnTo>
                <a:lnTo>
                  <a:pt x="156374" y="165845"/>
                </a:lnTo>
                <a:lnTo>
                  <a:pt x="155302" y="150600"/>
                </a:lnTo>
                <a:lnTo>
                  <a:pt x="152159" y="136712"/>
                </a:lnTo>
                <a:lnTo>
                  <a:pt x="146974" y="124309"/>
                </a:lnTo>
                <a:lnTo>
                  <a:pt x="139776" y="113520"/>
                </a:lnTo>
                <a:lnTo>
                  <a:pt x="139234" y="112986"/>
                </a:lnTo>
                <a:close/>
              </a:path>
              <a:path w="156845" h="252729">
                <a:moveTo>
                  <a:pt x="74598" y="88302"/>
                </a:moveTo>
                <a:lnTo>
                  <a:pt x="61322" y="92214"/>
                </a:lnTo>
                <a:lnTo>
                  <a:pt x="49816" y="98368"/>
                </a:lnTo>
                <a:lnTo>
                  <a:pt x="40170" y="106246"/>
                </a:lnTo>
                <a:lnTo>
                  <a:pt x="32473" y="115324"/>
                </a:lnTo>
                <a:lnTo>
                  <a:pt x="67503" y="115324"/>
                </a:lnTo>
                <a:lnTo>
                  <a:pt x="72566" y="113901"/>
                </a:lnTo>
                <a:lnTo>
                  <a:pt x="88842" y="112986"/>
                </a:lnTo>
                <a:lnTo>
                  <a:pt x="139234" y="112986"/>
                </a:lnTo>
                <a:lnTo>
                  <a:pt x="130593" y="104474"/>
                </a:lnTo>
                <a:lnTo>
                  <a:pt x="119455" y="97300"/>
                </a:lnTo>
                <a:lnTo>
                  <a:pt x="106390" y="92127"/>
                </a:lnTo>
                <a:lnTo>
                  <a:pt x="91429" y="89085"/>
                </a:lnTo>
                <a:lnTo>
                  <a:pt x="74598" y="88302"/>
                </a:lnTo>
                <a:close/>
              </a:path>
              <a:path w="156845" h="252729">
                <a:moveTo>
                  <a:pt x="133834" y="26577"/>
                </a:moveTo>
                <a:lnTo>
                  <a:pt x="127584" y="26577"/>
                </a:lnTo>
                <a:lnTo>
                  <a:pt x="133908" y="26971"/>
                </a:lnTo>
                <a:lnTo>
                  <a:pt x="133834" y="26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27"/>
          <p:cNvSpPr/>
          <p:nvPr/>
        </p:nvSpPr>
        <p:spPr>
          <a:xfrm>
            <a:off x="10518215" y="3804042"/>
            <a:ext cx="153035" cy="252095"/>
          </a:xfrm>
          <a:custGeom>
            <a:avLst/>
            <a:gdLst/>
            <a:ahLst/>
            <a:cxnLst/>
            <a:rect l="l" t="t" r="r" b="b"/>
            <a:pathLst>
              <a:path w="153034" h="252095">
                <a:moveTo>
                  <a:pt x="19006" y="224653"/>
                </a:moveTo>
                <a:lnTo>
                  <a:pt x="20507" y="251777"/>
                </a:lnTo>
                <a:lnTo>
                  <a:pt x="28987" y="251654"/>
                </a:lnTo>
                <a:lnTo>
                  <a:pt x="41335" y="250460"/>
                </a:lnTo>
                <a:lnTo>
                  <a:pt x="83355" y="239092"/>
                </a:lnTo>
                <a:lnTo>
                  <a:pt x="104608" y="225351"/>
                </a:lnTo>
                <a:lnTo>
                  <a:pt x="25636" y="225351"/>
                </a:lnTo>
                <a:lnTo>
                  <a:pt x="19006" y="224653"/>
                </a:lnTo>
                <a:close/>
              </a:path>
              <a:path w="153034" h="252095">
                <a:moveTo>
                  <a:pt x="150045" y="134775"/>
                </a:moveTo>
                <a:lnTo>
                  <a:pt x="120809" y="134775"/>
                </a:lnTo>
                <a:lnTo>
                  <a:pt x="119618" y="146806"/>
                </a:lnTo>
                <a:lnTo>
                  <a:pt x="115902" y="159990"/>
                </a:lnTo>
                <a:lnTo>
                  <a:pt x="89799" y="201646"/>
                </a:lnTo>
                <a:lnTo>
                  <a:pt x="56480" y="220746"/>
                </a:lnTo>
                <a:lnTo>
                  <a:pt x="25636" y="225351"/>
                </a:lnTo>
                <a:lnTo>
                  <a:pt x="104608" y="225351"/>
                </a:lnTo>
                <a:lnTo>
                  <a:pt x="133029" y="190384"/>
                </a:lnTo>
                <a:lnTo>
                  <a:pt x="148946" y="142356"/>
                </a:lnTo>
                <a:lnTo>
                  <a:pt x="150045" y="134775"/>
                </a:lnTo>
                <a:close/>
              </a:path>
              <a:path w="153034" h="252095">
                <a:moveTo>
                  <a:pt x="68514" y="0"/>
                </a:moveTo>
                <a:lnTo>
                  <a:pt x="32205" y="15357"/>
                </a:lnTo>
                <a:lnTo>
                  <a:pt x="8401" y="48251"/>
                </a:lnTo>
                <a:lnTo>
                  <a:pt x="0" y="93697"/>
                </a:lnTo>
                <a:lnTo>
                  <a:pt x="2196" y="107549"/>
                </a:lnTo>
                <a:lnTo>
                  <a:pt x="21666" y="141612"/>
                </a:lnTo>
                <a:lnTo>
                  <a:pt x="60131" y="159311"/>
                </a:lnTo>
                <a:lnTo>
                  <a:pt x="77101" y="160437"/>
                </a:lnTo>
                <a:lnTo>
                  <a:pt x="90094" y="157382"/>
                </a:lnTo>
                <a:lnTo>
                  <a:pt x="101745" y="151976"/>
                </a:lnTo>
                <a:lnTo>
                  <a:pt x="112001" y="144386"/>
                </a:lnTo>
                <a:lnTo>
                  <a:pt x="120011" y="135646"/>
                </a:lnTo>
                <a:lnTo>
                  <a:pt x="68976" y="135646"/>
                </a:lnTo>
                <a:lnTo>
                  <a:pt x="55839" y="132019"/>
                </a:lnTo>
                <a:lnTo>
                  <a:pt x="45089" y="124556"/>
                </a:lnTo>
                <a:lnTo>
                  <a:pt x="37032" y="113744"/>
                </a:lnTo>
                <a:lnTo>
                  <a:pt x="31974" y="100071"/>
                </a:lnTo>
                <a:lnTo>
                  <a:pt x="30220" y="84026"/>
                </a:lnTo>
                <a:lnTo>
                  <a:pt x="30586" y="75850"/>
                </a:lnTo>
                <a:lnTo>
                  <a:pt x="46605" y="39164"/>
                </a:lnTo>
                <a:lnTo>
                  <a:pt x="86533" y="26147"/>
                </a:lnTo>
                <a:lnTo>
                  <a:pt x="130362" y="26147"/>
                </a:lnTo>
                <a:lnTo>
                  <a:pt x="129537" y="25015"/>
                </a:lnTo>
                <a:lnTo>
                  <a:pt x="120311" y="16154"/>
                </a:lnTo>
                <a:lnTo>
                  <a:pt x="109586" y="9122"/>
                </a:lnTo>
                <a:lnTo>
                  <a:pt x="97372" y="4020"/>
                </a:lnTo>
                <a:lnTo>
                  <a:pt x="83678" y="946"/>
                </a:lnTo>
                <a:lnTo>
                  <a:pt x="68514" y="0"/>
                </a:lnTo>
                <a:close/>
              </a:path>
              <a:path w="153034" h="252095">
                <a:moveTo>
                  <a:pt x="130362" y="26147"/>
                </a:moveTo>
                <a:lnTo>
                  <a:pt x="86533" y="26147"/>
                </a:lnTo>
                <a:lnTo>
                  <a:pt x="97589" y="31302"/>
                </a:lnTo>
                <a:lnTo>
                  <a:pt x="106490" y="39755"/>
                </a:lnTo>
                <a:lnTo>
                  <a:pt x="113301" y="51096"/>
                </a:lnTo>
                <a:lnTo>
                  <a:pt x="118087" y="64912"/>
                </a:lnTo>
                <a:lnTo>
                  <a:pt x="120911" y="80793"/>
                </a:lnTo>
                <a:lnTo>
                  <a:pt x="121838" y="98326"/>
                </a:lnTo>
                <a:lnTo>
                  <a:pt x="121838" y="103584"/>
                </a:lnTo>
                <a:lnTo>
                  <a:pt x="85007" y="134208"/>
                </a:lnTo>
                <a:lnTo>
                  <a:pt x="68976" y="135646"/>
                </a:lnTo>
                <a:lnTo>
                  <a:pt x="120011" y="135646"/>
                </a:lnTo>
                <a:lnTo>
                  <a:pt x="120809" y="134775"/>
                </a:lnTo>
                <a:lnTo>
                  <a:pt x="150045" y="134775"/>
                </a:lnTo>
                <a:lnTo>
                  <a:pt x="151123" y="127343"/>
                </a:lnTo>
                <a:lnTo>
                  <a:pt x="152450" y="111006"/>
                </a:lnTo>
                <a:lnTo>
                  <a:pt x="152865" y="93282"/>
                </a:lnTo>
                <a:lnTo>
                  <a:pt x="151271" y="76766"/>
                </a:lnTo>
                <a:lnTo>
                  <a:pt x="148132" y="61581"/>
                </a:lnTo>
                <a:lnTo>
                  <a:pt x="143457" y="47828"/>
                </a:lnTo>
                <a:lnTo>
                  <a:pt x="137256" y="35607"/>
                </a:lnTo>
                <a:lnTo>
                  <a:pt x="130362" y="26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0"/>
          <p:cNvSpPr/>
          <p:nvPr/>
        </p:nvSpPr>
        <p:spPr>
          <a:xfrm>
            <a:off x="10872059" y="4001011"/>
            <a:ext cx="725170" cy="725170"/>
          </a:xfrm>
          <a:custGeom>
            <a:avLst/>
            <a:gdLst/>
            <a:ahLst/>
            <a:cxnLst/>
            <a:rect l="l" t="t" r="r" b="b"/>
            <a:pathLst>
              <a:path w="725170" h="725170">
                <a:moveTo>
                  <a:pt x="725157" y="0"/>
                </a:moveTo>
                <a:lnTo>
                  <a:pt x="0" y="725170"/>
                </a:lnTo>
              </a:path>
            </a:pathLst>
          </a:custGeom>
          <a:ln w="8470">
            <a:solidFill>
              <a:srgbClr val="EE0A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21"/>
          <p:cNvSpPr/>
          <p:nvPr/>
        </p:nvSpPr>
        <p:spPr>
          <a:xfrm>
            <a:off x="11642063" y="2752952"/>
            <a:ext cx="1216025" cy="1195070"/>
          </a:xfrm>
          <a:custGeom>
            <a:avLst/>
            <a:gdLst/>
            <a:ahLst/>
            <a:cxnLst/>
            <a:rect l="l" t="t" r="r" b="b"/>
            <a:pathLst>
              <a:path w="1216025" h="1195070">
                <a:moveTo>
                  <a:pt x="0" y="0"/>
                </a:moveTo>
                <a:lnTo>
                  <a:pt x="1453" y="71475"/>
                </a:lnTo>
                <a:lnTo>
                  <a:pt x="2584" y="134416"/>
                </a:lnTo>
                <a:lnTo>
                  <a:pt x="3392" y="195908"/>
                </a:lnTo>
                <a:lnTo>
                  <a:pt x="3877" y="263038"/>
                </a:lnTo>
                <a:lnTo>
                  <a:pt x="3934" y="406911"/>
                </a:lnTo>
                <a:lnTo>
                  <a:pt x="3877" y="442555"/>
                </a:lnTo>
                <a:lnTo>
                  <a:pt x="3675" y="502031"/>
                </a:lnTo>
                <a:lnTo>
                  <a:pt x="3392" y="569116"/>
                </a:lnTo>
                <a:lnTo>
                  <a:pt x="3005" y="649198"/>
                </a:lnTo>
                <a:lnTo>
                  <a:pt x="1940" y="845575"/>
                </a:lnTo>
                <a:lnTo>
                  <a:pt x="0" y="1181036"/>
                </a:lnTo>
                <a:lnTo>
                  <a:pt x="1215974" y="1194968"/>
                </a:lnTo>
                <a:lnTo>
                  <a:pt x="1210153" y="1071023"/>
                </a:lnTo>
                <a:lnTo>
                  <a:pt x="1194540" y="954601"/>
                </a:lnTo>
                <a:lnTo>
                  <a:pt x="1169804" y="845575"/>
                </a:lnTo>
                <a:lnTo>
                  <a:pt x="1136611" y="743816"/>
                </a:lnTo>
                <a:lnTo>
                  <a:pt x="1095629" y="649198"/>
                </a:lnTo>
                <a:lnTo>
                  <a:pt x="1047525" y="561593"/>
                </a:lnTo>
                <a:lnTo>
                  <a:pt x="992967" y="480874"/>
                </a:lnTo>
                <a:lnTo>
                  <a:pt x="932622" y="406911"/>
                </a:lnTo>
                <a:lnTo>
                  <a:pt x="867156" y="339579"/>
                </a:lnTo>
                <a:lnTo>
                  <a:pt x="797239" y="278749"/>
                </a:lnTo>
                <a:lnTo>
                  <a:pt x="723536" y="224293"/>
                </a:lnTo>
                <a:lnTo>
                  <a:pt x="646716" y="176085"/>
                </a:lnTo>
                <a:lnTo>
                  <a:pt x="567445" y="133996"/>
                </a:lnTo>
                <a:lnTo>
                  <a:pt x="486391" y="97899"/>
                </a:lnTo>
                <a:lnTo>
                  <a:pt x="404222" y="67666"/>
                </a:lnTo>
                <a:lnTo>
                  <a:pt x="321605" y="43170"/>
                </a:lnTo>
                <a:lnTo>
                  <a:pt x="239206" y="24283"/>
                </a:lnTo>
                <a:lnTo>
                  <a:pt x="157694" y="10877"/>
                </a:lnTo>
                <a:lnTo>
                  <a:pt x="77736" y="2825"/>
                </a:lnTo>
                <a:lnTo>
                  <a:pt x="0" y="0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23"/>
          <p:cNvSpPr/>
          <p:nvPr/>
        </p:nvSpPr>
        <p:spPr>
          <a:xfrm>
            <a:off x="11482546" y="2744867"/>
            <a:ext cx="76200" cy="244475"/>
          </a:xfrm>
          <a:custGeom>
            <a:avLst/>
            <a:gdLst/>
            <a:ahLst/>
            <a:cxnLst/>
            <a:rect l="l" t="t" r="r" b="b"/>
            <a:pathLst>
              <a:path w="76200" h="244475">
                <a:moveTo>
                  <a:pt x="76161" y="30822"/>
                </a:moveTo>
                <a:lnTo>
                  <a:pt x="46342" y="30822"/>
                </a:lnTo>
                <a:lnTo>
                  <a:pt x="46342" y="244297"/>
                </a:lnTo>
                <a:lnTo>
                  <a:pt x="76161" y="244297"/>
                </a:lnTo>
                <a:lnTo>
                  <a:pt x="76161" y="30822"/>
                </a:lnTo>
                <a:close/>
              </a:path>
              <a:path w="76200" h="244475">
                <a:moveTo>
                  <a:pt x="76161" y="0"/>
                </a:moveTo>
                <a:lnTo>
                  <a:pt x="49885" y="0"/>
                </a:lnTo>
                <a:lnTo>
                  <a:pt x="0" y="28575"/>
                </a:lnTo>
                <a:lnTo>
                  <a:pt x="5969" y="53746"/>
                </a:lnTo>
                <a:lnTo>
                  <a:pt x="45643" y="30822"/>
                </a:lnTo>
                <a:lnTo>
                  <a:pt x="76161" y="30822"/>
                </a:lnTo>
                <a:lnTo>
                  <a:pt x="761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24"/>
          <p:cNvSpPr/>
          <p:nvPr/>
        </p:nvSpPr>
        <p:spPr>
          <a:xfrm>
            <a:off x="11642063" y="2740924"/>
            <a:ext cx="146050" cy="248285"/>
          </a:xfrm>
          <a:custGeom>
            <a:avLst/>
            <a:gdLst/>
            <a:ahLst/>
            <a:cxnLst/>
            <a:rect l="l" t="t" r="r" b="b"/>
            <a:pathLst>
              <a:path w="146050" h="248285">
                <a:moveTo>
                  <a:pt x="126531" y="27370"/>
                </a:moveTo>
                <a:lnTo>
                  <a:pt x="68136" y="27370"/>
                </a:lnTo>
                <a:lnTo>
                  <a:pt x="84195" y="30765"/>
                </a:lnTo>
                <a:lnTo>
                  <a:pt x="95841" y="38159"/>
                </a:lnTo>
                <a:lnTo>
                  <a:pt x="103559" y="48692"/>
                </a:lnTo>
                <a:lnTo>
                  <a:pt x="107833" y="61504"/>
                </a:lnTo>
                <a:lnTo>
                  <a:pt x="109146" y="75736"/>
                </a:lnTo>
                <a:lnTo>
                  <a:pt x="108439" y="84772"/>
                </a:lnTo>
                <a:lnTo>
                  <a:pt x="94497" y="121126"/>
                </a:lnTo>
                <a:lnTo>
                  <a:pt x="71807" y="151740"/>
                </a:lnTo>
                <a:lnTo>
                  <a:pt x="38025" y="188576"/>
                </a:lnTo>
                <a:lnTo>
                  <a:pt x="24206" y="202760"/>
                </a:lnTo>
                <a:lnTo>
                  <a:pt x="0" y="227969"/>
                </a:lnTo>
                <a:lnTo>
                  <a:pt x="0" y="248239"/>
                </a:lnTo>
                <a:lnTo>
                  <a:pt x="145669" y="248239"/>
                </a:lnTo>
                <a:lnTo>
                  <a:pt x="145669" y="220819"/>
                </a:lnTo>
                <a:lnTo>
                  <a:pt x="43167" y="220819"/>
                </a:lnTo>
                <a:lnTo>
                  <a:pt x="43167" y="220095"/>
                </a:lnTo>
                <a:lnTo>
                  <a:pt x="75456" y="187337"/>
                </a:lnTo>
                <a:lnTo>
                  <a:pt x="104523" y="154179"/>
                </a:lnTo>
                <a:lnTo>
                  <a:pt x="130720" y="112198"/>
                </a:lnTo>
                <a:lnTo>
                  <a:pt x="140035" y="68003"/>
                </a:lnTo>
                <a:lnTo>
                  <a:pt x="138661" y="55302"/>
                </a:lnTo>
                <a:lnTo>
                  <a:pt x="135261" y="42992"/>
                </a:lnTo>
                <a:lnTo>
                  <a:pt x="129682" y="31478"/>
                </a:lnTo>
                <a:lnTo>
                  <a:pt x="126531" y="27370"/>
                </a:lnTo>
                <a:close/>
              </a:path>
              <a:path w="146050" h="248285">
                <a:moveTo>
                  <a:pt x="63755" y="0"/>
                </a:moveTo>
                <a:lnTo>
                  <a:pt x="25552" y="10725"/>
                </a:lnTo>
                <a:lnTo>
                  <a:pt x="5588" y="24617"/>
                </a:lnTo>
                <a:lnTo>
                  <a:pt x="18911" y="44943"/>
                </a:lnTo>
                <a:lnTo>
                  <a:pt x="27971" y="38535"/>
                </a:lnTo>
                <a:lnTo>
                  <a:pt x="39144" y="32874"/>
                </a:lnTo>
                <a:lnTo>
                  <a:pt x="52507" y="28854"/>
                </a:lnTo>
                <a:lnTo>
                  <a:pt x="68136" y="27370"/>
                </a:lnTo>
                <a:lnTo>
                  <a:pt x="126531" y="27370"/>
                </a:lnTo>
                <a:lnTo>
                  <a:pt x="121771" y="21163"/>
                </a:lnTo>
                <a:lnTo>
                  <a:pt x="111375" y="12453"/>
                </a:lnTo>
                <a:lnTo>
                  <a:pt x="98343" y="5753"/>
                </a:lnTo>
                <a:lnTo>
                  <a:pt x="82520" y="1467"/>
                </a:lnTo>
                <a:lnTo>
                  <a:pt x="637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25"/>
          <p:cNvSpPr/>
          <p:nvPr/>
        </p:nvSpPr>
        <p:spPr>
          <a:xfrm>
            <a:off x="12590250" y="3815872"/>
            <a:ext cx="135255" cy="252095"/>
          </a:xfrm>
          <a:custGeom>
            <a:avLst/>
            <a:gdLst/>
            <a:ahLst/>
            <a:cxnLst/>
            <a:rect l="l" t="t" r="r" b="b"/>
            <a:pathLst>
              <a:path w="135254" h="252095">
                <a:moveTo>
                  <a:pt x="973" y="209565"/>
                </a:moveTo>
                <a:lnTo>
                  <a:pt x="22942" y="248019"/>
                </a:lnTo>
                <a:lnTo>
                  <a:pt x="52823" y="251675"/>
                </a:lnTo>
                <a:lnTo>
                  <a:pt x="69904" y="250329"/>
                </a:lnTo>
                <a:lnTo>
                  <a:pt x="85039" y="246678"/>
                </a:lnTo>
                <a:lnTo>
                  <a:pt x="98208" y="240914"/>
                </a:lnTo>
                <a:lnTo>
                  <a:pt x="109393" y="233227"/>
                </a:lnTo>
                <a:lnTo>
                  <a:pt x="117456" y="224954"/>
                </a:lnTo>
                <a:lnTo>
                  <a:pt x="49032" y="224954"/>
                </a:lnTo>
                <a:lnTo>
                  <a:pt x="34067" y="223077"/>
                </a:lnTo>
                <a:lnTo>
                  <a:pt x="20484" y="219181"/>
                </a:lnTo>
                <a:lnTo>
                  <a:pt x="9160" y="214324"/>
                </a:lnTo>
                <a:lnTo>
                  <a:pt x="973" y="209565"/>
                </a:lnTo>
                <a:close/>
              </a:path>
              <a:path w="135254" h="252095">
                <a:moveTo>
                  <a:pt x="116885" y="26272"/>
                </a:moveTo>
                <a:lnTo>
                  <a:pt x="62943" y="26272"/>
                </a:lnTo>
                <a:lnTo>
                  <a:pt x="77539" y="30795"/>
                </a:lnTo>
                <a:lnTo>
                  <a:pt x="87506" y="39374"/>
                </a:lnTo>
                <a:lnTo>
                  <a:pt x="93200" y="51168"/>
                </a:lnTo>
                <a:lnTo>
                  <a:pt x="94979" y="65337"/>
                </a:lnTo>
                <a:lnTo>
                  <a:pt x="91112" y="79722"/>
                </a:lnTo>
                <a:lnTo>
                  <a:pt x="82601" y="90597"/>
                </a:lnTo>
                <a:lnTo>
                  <a:pt x="70940" y="98143"/>
                </a:lnTo>
                <a:lnTo>
                  <a:pt x="57622" y="102539"/>
                </a:lnTo>
                <a:lnTo>
                  <a:pt x="44140" y="103965"/>
                </a:lnTo>
                <a:lnTo>
                  <a:pt x="26944" y="103965"/>
                </a:lnTo>
                <a:lnTo>
                  <a:pt x="26944" y="128742"/>
                </a:lnTo>
                <a:lnTo>
                  <a:pt x="76040" y="135721"/>
                </a:lnTo>
                <a:lnTo>
                  <a:pt x="100716" y="167776"/>
                </a:lnTo>
                <a:lnTo>
                  <a:pt x="102641" y="185439"/>
                </a:lnTo>
                <a:lnTo>
                  <a:pt x="99588" y="196773"/>
                </a:lnTo>
                <a:lnTo>
                  <a:pt x="93254" y="207482"/>
                </a:lnTo>
                <a:lnTo>
                  <a:pt x="83084" y="216476"/>
                </a:lnTo>
                <a:lnTo>
                  <a:pt x="68528" y="222663"/>
                </a:lnTo>
                <a:lnTo>
                  <a:pt x="49032" y="224954"/>
                </a:lnTo>
                <a:lnTo>
                  <a:pt x="117456" y="224954"/>
                </a:lnTo>
                <a:lnTo>
                  <a:pt x="133902" y="187048"/>
                </a:lnTo>
                <a:lnTo>
                  <a:pt x="134875" y="172597"/>
                </a:lnTo>
                <a:lnTo>
                  <a:pt x="132121" y="158020"/>
                </a:lnTo>
                <a:lnTo>
                  <a:pt x="108554" y="126023"/>
                </a:lnTo>
                <a:lnTo>
                  <a:pt x="84158" y="115598"/>
                </a:lnTo>
                <a:lnTo>
                  <a:pt x="87001" y="113692"/>
                </a:lnTo>
                <a:lnTo>
                  <a:pt x="116413" y="89231"/>
                </a:lnTo>
                <a:lnTo>
                  <a:pt x="125701" y="48550"/>
                </a:lnTo>
                <a:lnTo>
                  <a:pt x="122933" y="37529"/>
                </a:lnTo>
                <a:lnTo>
                  <a:pt x="117705" y="27227"/>
                </a:lnTo>
                <a:lnTo>
                  <a:pt x="116885" y="26272"/>
                </a:lnTo>
                <a:close/>
              </a:path>
              <a:path w="135254" h="252095">
                <a:moveTo>
                  <a:pt x="47356" y="0"/>
                </a:moveTo>
                <a:lnTo>
                  <a:pt x="33401" y="2816"/>
                </a:lnTo>
                <a:lnTo>
                  <a:pt x="20747" y="7047"/>
                </a:lnTo>
                <a:lnTo>
                  <a:pt x="9894" y="12222"/>
                </a:lnTo>
                <a:lnTo>
                  <a:pt x="1341" y="17871"/>
                </a:lnTo>
                <a:lnTo>
                  <a:pt x="12375" y="39789"/>
                </a:lnTo>
                <a:lnTo>
                  <a:pt x="21263" y="34703"/>
                </a:lnTo>
                <a:lnTo>
                  <a:pt x="32612" y="30276"/>
                </a:lnTo>
                <a:lnTo>
                  <a:pt x="46484" y="27227"/>
                </a:lnTo>
                <a:lnTo>
                  <a:pt x="62943" y="26272"/>
                </a:lnTo>
                <a:lnTo>
                  <a:pt x="116885" y="26272"/>
                </a:lnTo>
                <a:lnTo>
                  <a:pt x="109888" y="18125"/>
                </a:lnTo>
                <a:lnTo>
                  <a:pt x="99153" y="10466"/>
                </a:lnTo>
                <a:lnTo>
                  <a:pt x="85305" y="4651"/>
                </a:lnTo>
                <a:lnTo>
                  <a:pt x="68116" y="1042"/>
                </a:lnTo>
                <a:lnTo>
                  <a:pt x="473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28"/>
          <p:cNvSpPr/>
          <p:nvPr/>
        </p:nvSpPr>
        <p:spPr>
          <a:xfrm>
            <a:off x="11692826" y="3900080"/>
            <a:ext cx="547370" cy="95885"/>
          </a:xfrm>
          <a:custGeom>
            <a:avLst/>
            <a:gdLst/>
            <a:ahLst/>
            <a:cxnLst/>
            <a:rect l="l" t="t" r="r" b="b"/>
            <a:pathLst>
              <a:path w="547370" h="95885">
                <a:moveTo>
                  <a:pt x="547204" y="0"/>
                </a:moveTo>
                <a:lnTo>
                  <a:pt x="0" y="0"/>
                </a:lnTo>
                <a:lnTo>
                  <a:pt x="0" y="95643"/>
                </a:lnTo>
                <a:lnTo>
                  <a:pt x="547204" y="95643"/>
                </a:lnTo>
                <a:lnTo>
                  <a:pt x="5472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29"/>
          <p:cNvSpPr/>
          <p:nvPr/>
        </p:nvSpPr>
        <p:spPr>
          <a:xfrm>
            <a:off x="11642375" y="3050082"/>
            <a:ext cx="0" cy="861060"/>
          </a:xfrm>
          <a:custGeom>
            <a:avLst/>
            <a:gdLst/>
            <a:ahLst/>
            <a:cxnLst/>
            <a:rect l="l" t="t" r="r" b="b"/>
            <a:pathLst>
              <a:path h="861060">
                <a:moveTo>
                  <a:pt x="0" y="0"/>
                </a:moveTo>
                <a:lnTo>
                  <a:pt x="0" y="860628"/>
                </a:lnTo>
              </a:path>
            </a:pathLst>
          </a:custGeom>
          <a:ln w="38468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31"/>
          <p:cNvSpPr/>
          <p:nvPr/>
        </p:nvSpPr>
        <p:spPr>
          <a:xfrm>
            <a:off x="11556900" y="3860150"/>
            <a:ext cx="172720" cy="171450"/>
          </a:xfrm>
          <a:custGeom>
            <a:avLst/>
            <a:gdLst/>
            <a:ahLst/>
            <a:cxnLst/>
            <a:rect l="l" t="t" r="r" b="b"/>
            <a:pathLst>
              <a:path w="172720" h="171450">
                <a:moveTo>
                  <a:pt x="76139" y="0"/>
                </a:moveTo>
                <a:lnTo>
                  <a:pt x="37338" y="14665"/>
                </a:lnTo>
                <a:lnTo>
                  <a:pt x="10204" y="45408"/>
                </a:lnTo>
                <a:lnTo>
                  <a:pt x="0" y="87260"/>
                </a:lnTo>
                <a:lnTo>
                  <a:pt x="1369" y="101008"/>
                </a:lnTo>
                <a:lnTo>
                  <a:pt x="17752" y="137211"/>
                </a:lnTo>
                <a:lnTo>
                  <a:pt x="50017" y="162210"/>
                </a:lnTo>
                <a:lnTo>
                  <a:pt x="94915" y="171323"/>
                </a:lnTo>
                <a:lnTo>
                  <a:pt x="109025" y="168698"/>
                </a:lnTo>
                <a:lnTo>
                  <a:pt x="145099" y="148469"/>
                </a:lnTo>
                <a:lnTo>
                  <a:pt x="167577" y="113915"/>
                </a:lnTo>
                <a:lnTo>
                  <a:pt x="172335" y="85593"/>
                </a:lnTo>
                <a:lnTo>
                  <a:pt x="172291" y="82812"/>
                </a:lnTo>
                <a:lnTo>
                  <a:pt x="161552" y="44400"/>
                </a:lnTo>
                <a:lnTo>
                  <a:pt x="133969" y="15571"/>
                </a:lnTo>
                <a:lnTo>
                  <a:pt x="92521" y="931"/>
                </a:lnTo>
                <a:lnTo>
                  <a:pt x="761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07633" y="182033"/>
            <a:ext cx="1447800" cy="550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5081" y="178040"/>
            <a:ext cx="10614660" cy="143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b="1" spc="-5" dirty="0">
                <a:solidFill>
                  <a:srgbClr val="909090"/>
                </a:solidFill>
                <a:latin typeface="Calibri"/>
                <a:cs typeface="Calibri"/>
              </a:rPr>
              <a:t>В</a:t>
            </a:r>
            <a:r>
              <a:rPr sz="3550" b="1" dirty="0">
                <a:solidFill>
                  <a:srgbClr val="909090"/>
                </a:solidFill>
                <a:latin typeface="Calibri"/>
                <a:cs typeface="Calibri"/>
              </a:rPr>
              <a:t>недрение аутсорсинга, этапы </a:t>
            </a:r>
            <a:r>
              <a:rPr sz="3550" b="1" spc="-5" dirty="0">
                <a:solidFill>
                  <a:srgbClr val="909090"/>
                </a:solidFill>
                <a:latin typeface="Calibri"/>
                <a:cs typeface="Calibri"/>
              </a:rPr>
              <a:t>(</a:t>
            </a:r>
            <a:r>
              <a:rPr sz="3550" b="1" dirty="0">
                <a:solidFill>
                  <a:srgbClr val="909090"/>
                </a:solidFill>
                <a:latin typeface="Calibri"/>
                <a:cs typeface="Calibri"/>
              </a:rPr>
              <a:t>на примере MPS)</a:t>
            </a:r>
            <a:endParaRPr sz="3550">
              <a:latin typeface="Calibri"/>
              <a:cs typeface="Calibri"/>
            </a:endParaRPr>
          </a:p>
          <a:p>
            <a:pPr marL="4826000">
              <a:lnSpc>
                <a:spcPct val="100000"/>
              </a:lnSpc>
              <a:spcBef>
                <a:spcPts val="2470"/>
              </a:spcBef>
            </a:pPr>
            <a:r>
              <a:rPr sz="3550" b="1" dirty="0">
                <a:solidFill>
                  <a:srgbClr val="464747"/>
                </a:solidFill>
                <a:latin typeface="Calibri"/>
                <a:cs typeface="Calibri"/>
              </a:rPr>
              <a:t>Этапы по выбору аутсорсера:</a:t>
            </a:r>
            <a:endParaRPr sz="35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23836" y="7319375"/>
            <a:ext cx="301244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dirty="0">
                <a:latin typeface="Calibri"/>
                <a:cs typeface="Calibri"/>
              </a:rPr>
              <a:t>О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ред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л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н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е 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оказател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й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97118" y="6053203"/>
            <a:ext cx="2081530" cy="1005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250" b="1" dirty="0">
                <a:solidFill>
                  <a:srgbClr val="70B95E"/>
                </a:solidFill>
                <a:latin typeface="Calibri"/>
                <a:cs typeface="Calibri"/>
              </a:rPr>
              <a:t>7 этап</a:t>
            </a:r>
            <a:endParaRPr sz="62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37367" y="7056966"/>
            <a:ext cx="4885690" cy="0"/>
          </a:xfrm>
          <a:custGeom>
            <a:avLst/>
            <a:gdLst/>
            <a:ahLst/>
            <a:cxnLst/>
            <a:rect l="l" t="t" r="r" b="b"/>
            <a:pathLst>
              <a:path w="4885690">
                <a:moveTo>
                  <a:pt x="0" y="0"/>
                </a:moveTo>
                <a:lnTo>
                  <a:pt x="4885499" y="0"/>
                </a:lnTo>
              </a:path>
            </a:pathLst>
          </a:custGeom>
          <a:ln w="101600">
            <a:solidFill>
              <a:srgbClr val="70B95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60972" y="6919162"/>
            <a:ext cx="255270" cy="275590"/>
          </a:xfrm>
          <a:custGeom>
            <a:avLst/>
            <a:gdLst/>
            <a:ahLst/>
            <a:cxnLst/>
            <a:rect l="l" t="t" r="r" b="b"/>
            <a:pathLst>
              <a:path w="255270" h="275590">
                <a:moveTo>
                  <a:pt x="117005" y="0"/>
                </a:moveTo>
                <a:lnTo>
                  <a:pt x="0" y="0"/>
                </a:lnTo>
                <a:lnTo>
                  <a:pt x="137871" y="137807"/>
                </a:lnTo>
                <a:lnTo>
                  <a:pt x="0" y="275602"/>
                </a:lnTo>
                <a:lnTo>
                  <a:pt x="117005" y="275602"/>
                </a:lnTo>
                <a:lnTo>
                  <a:pt x="254800" y="137807"/>
                </a:lnTo>
                <a:lnTo>
                  <a:pt x="117005" y="0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9765" y="7056966"/>
            <a:ext cx="1426210" cy="0"/>
          </a:xfrm>
          <a:custGeom>
            <a:avLst/>
            <a:gdLst/>
            <a:ahLst/>
            <a:cxnLst/>
            <a:rect l="l" t="t" r="r" b="b"/>
            <a:pathLst>
              <a:path w="1426210">
                <a:moveTo>
                  <a:pt x="0" y="0"/>
                </a:moveTo>
                <a:lnTo>
                  <a:pt x="1425994" y="0"/>
                </a:lnTo>
              </a:path>
            </a:pathLst>
          </a:custGeom>
          <a:ln w="101600">
            <a:solidFill>
              <a:srgbClr val="70B95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3866" y="6919162"/>
            <a:ext cx="255270" cy="275590"/>
          </a:xfrm>
          <a:custGeom>
            <a:avLst/>
            <a:gdLst/>
            <a:ahLst/>
            <a:cxnLst/>
            <a:rect l="l" t="t" r="r" b="b"/>
            <a:pathLst>
              <a:path w="255269" h="275590">
                <a:moveTo>
                  <a:pt x="117005" y="0"/>
                </a:moveTo>
                <a:lnTo>
                  <a:pt x="0" y="0"/>
                </a:lnTo>
                <a:lnTo>
                  <a:pt x="137871" y="137807"/>
                </a:lnTo>
                <a:lnTo>
                  <a:pt x="0" y="275602"/>
                </a:lnTo>
                <a:lnTo>
                  <a:pt x="117005" y="275602"/>
                </a:lnTo>
                <a:lnTo>
                  <a:pt x="254800" y="137807"/>
                </a:lnTo>
                <a:lnTo>
                  <a:pt x="117005" y="0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22833" y="7056966"/>
            <a:ext cx="4885690" cy="0"/>
          </a:xfrm>
          <a:custGeom>
            <a:avLst/>
            <a:gdLst/>
            <a:ahLst/>
            <a:cxnLst/>
            <a:rect l="l" t="t" r="r" b="b"/>
            <a:pathLst>
              <a:path w="4885690">
                <a:moveTo>
                  <a:pt x="0" y="0"/>
                </a:moveTo>
                <a:lnTo>
                  <a:pt x="4885499" y="0"/>
                </a:lnTo>
              </a:path>
            </a:pathLst>
          </a:custGeom>
          <a:ln w="101600">
            <a:solidFill>
              <a:srgbClr val="70B95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846440" y="6919162"/>
            <a:ext cx="255270" cy="275590"/>
          </a:xfrm>
          <a:custGeom>
            <a:avLst/>
            <a:gdLst/>
            <a:ahLst/>
            <a:cxnLst/>
            <a:rect l="l" t="t" r="r" b="b"/>
            <a:pathLst>
              <a:path w="255269" h="275590">
                <a:moveTo>
                  <a:pt x="116992" y="0"/>
                </a:moveTo>
                <a:lnTo>
                  <a:pt x="0" y="0"/>
                </a:lnTo>
                <a:lnTo>
                  <a:pt x="137871" y="137807"/>
                </a:lnTo>
                <a:lnTo>
                  <a:pt x="0" y="275602"/>
                </a:lnTo>
                <a:lnTo>
                  <a:pt x="116992" y="275602"/>
                </a:lnTo>
                <a:lnTo>
                  <a:pt x="254800" y="137807"/>
                </a:lnTo>
                <a:lnTo>
                  <a:pt x="116992" y="0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178996" y="7319375"/>
            <a:ext cx="487934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dirty="0">
                <a:latin typeface="Calibri"/>
                <a:cs typeface="Calibri"/>
              </a:rPr>
              <a:t>О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ред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л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н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е ф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нансовой отв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тств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нности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85783" y="6053203"/>
            <a:ext cx="2081530" cy="1005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250" b="1" dirty="0">
                <a:solidFill>
                  <a:srgbClr val="70B95E"/>
                </a:solidFill>
                <a:latin typeface="Calibri"/>
                <a:cs typeface="Calibri"/>
              </a:rPr>
              <a:t>8 этап</a:t>
            </a:r>
            <a:endParaRPr sz="625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73241" y="5757538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734" y="0"/>
                </a:lnTo>
              </a:path>
            </a:pathLst>
          </a:custGeom>
          <a:ln w="2899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73793" y="3836930"/>
            <a:ext cx="1778000" cy="812800"/>
          </a:xfrm>
          <a:custGeom>
            <a:avLst/>
            <a:gdLst/>
            <a:ahLst/>
            <a:cxnLst/>
            <a:rect l="l" t="t" r="r" b="b"/>
            <a:pathLst>
              <a:path w="1778000" h="812800">
                <a:moveTo>
                  <a:pt x="1676311" y="0"/>
                </a:moveTo>
                <a:lnTo>
                  <a:pt x="96957" y="104"/>
                </a:lnTo>
                <a:lnTo>
                  <a:pt x="55907" y="10831"/>
                </a:lnTo>
                <a:lnTo>
                  <a:pt x="23644" y="36441"/>
                </a:lnTo>
                <a:lnTo>
                  <a:pt x="4072" y="73031"/>
                </a:lnTo>
                <a:lnTo>
                  <a:pt x="0" y="101600"/>
                </a:lnTo>
                <a:lnTo>
                  <a:pt x="104" y="715804"/>
                </a:lnTo>
                <a:lnTo>
                  <a:pt x="10831" y="756854"/>
                </a:lnTo>
                <a:lnTo>
                  <a:pt x="36441" y="789117"/>
                </a:lnTo>
                <a:lnTo>
                  <a:pt x="73031" y="808689"/>
                </a:lnTo>
                <a:lnTo>
                  <a:pt x="101600" y="812761"/>
                </a:lnTo>
                <a:lnTo>
                  <a:pt x="1680953" y="812657"/>
                </a:lnTo>
                <a:lnTo>
                  <a:pt x="1722003" y="801930"/>
                </a:lnTo>
                <a:lnTo>
                  <a:pt x="1754266" y="776320"/>
                </a:lnTo>
                <a:lnTo>
                  <a:pt x="1773838" y="739729"/>
                </a:lnTo>
                <a:lnTo>
                  <a:pt x="1777911" y="711161"/>
                </a:lnTo>
                <a:lnTo>
                  <a:pt x="1777806" y="96957"/>
                </a:lnTo>
                <a:lnTo>
                  <a:pt x="1767079" y="55907"/>
                </a:lnTo>
                <a:lnTo>
                  <a:pt x="1741470" y="23644"/>
                </a:lnTo>
                <a:lnTo>
                  <a:pt x="1704879" y="4072"/>
                </a:lnTo>
                <a:lnTo>
                  <a:pt x="1676311" y="0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53491" y="2456215"/>
            <a:ext cx="2979420" cy="2979420"/>
          </a:xfrm>
          <a:custGeom>
            <a:avLst/>
            <a:gdLst/>
            <a:ahLst/>
            <a:cxnLst/>
            <a:rect l="l" t="t" r="r" b="b"/>
            <a:pathLst>
              <a:path w="2979419" h="2979420">
                <a:moveTo>
                  <a:pt x="1489506" y="0"/>
                </a:moveTo>
                <a:lnTo>
                  <a:pt x="1367347" y="4937"/>
                </a:lnTo>
                <a:lnTo>
                  <a:pt x="1247907" y="19495"/>
                </a:lnTo>
                <a:lnTo>
                  <a:pt x="1131570" y="43289"/>
                </a:lnTo>
                <a:lnTo>
                  <a:pt x="1018718" y="75936"/>
                </a:lnTo>
                <a:lnTo>
                  <a:pt x="909735" y="117053"/>
                </a:lnTo>
                <a:lnTo>
                  <a:pt x="805004" y="166257"/>
                </a:lnTo>
                <a:lnTo>
                  <a:pt x="704910" y="223164"/>
                </a:lnTo>
                <a:lnTo>
                  <a:pt x="609835" y="287391"/>
                </a:lnTo>
                <a:lnTo>
                  <a:pt x="520162" y="358555"/>
                </a:lnTo>
                <a:lnTo>
                  <a:pt x="436276" y="436271"/>
                </a:lnTo>
                <a:lnTo>
                  <a:pt x="358560" y="520158"/>
                </a:lnTo>
                <a:lnTo>
                  <a:pt x="287396" y="609832"/>
                </a:lnTo>
                <a:lnTo>
                  <a:pt x="223168" y="704909"/>
                </a:lnTo>
                <a:lnTo>
                  <a:pt x="166261" y="805006"/>
                </a:lnTo>
                <a:lnTo>
                  <a:pt x="117056" y="909740"/>
                </a:lnTo>
                <a:lnTo>
                  <a:pt x="75938" y="1018727"/>
                </a:lnTo>
                <a:lnTo>
                  <a:pt x="43290" y="1131585"/>
                </a:lnTo>
                <a:lnTo>
                  <a:pt x="19495" y="1247929"/>
                </a:lnTo>
                <a:lnTo>
                  <a:pt x="4937" y="1367377"/>
                </a:lnTo>
                <a:lnTo>
                  <a:pt x="0" y="1489544"/>
                </a:lnTo>
                <a:lnTo>
                  <a:pt x="4937" y="1611712"/>
                </a:lnTo>
                <a:lnTo>
                  <a:pt x="19495" y="1731159"/>
                </a:lnTo>
                <a:lnTo>
                  <a:pt x="43290" y="1847503"/>
                </a:lnTo>
                <a:lnTo>
                  <a:pt x="75938" y="1960359"/>
                </a:lnTo>
                <a:lnTo>
                  <a:pt x="117056" y="2069345"/>
                </a:lnTo>
                <a:lnTo>
                  <a:pt x="166261" y="2174077"/>
                </a:lnTo>
                <a:lnTo>
                  <a:pt x="223168" y="2274173"/>
                </a:lnTo>
                <a:lnTo>
                  <a:pt x="287396" y="2369248"/>
                </a:lnTo>
                <a:lnTo>
                  <a:pt x="358560" y="2458920"/>
                </a:lnTo>
                <a:lnTo>
                  <a:pt x="436276" y="2542805"/>
                </a:lnTo>
                <a:lnTo>
                  <a:pt x="520162" y="2620520"/>
                </a:lnTo>
                <a:lnTo>
                  <a:pt x="609835" y="2691681"/>
                </a:lnTo>
                <a:lnTo>
                  <a:pt x="704910" y="2755907"/>
                </a:lnTo>
                <a:lnTo>
                  <a:pt x="805004" y="2812812"/>
                </a:lnTo>
                <a:lnTo>
                  <a:pt x="909735" y="2862014"/>
                </a:lnTo>
                <a:lnTo>
                  <a:pt x="1018718" y="2903130"/>
                </a:lnTo>
                <a:lnTo>
                  <a:pt x="1131570" y="2935776"/>
                </a:lnTo>
                <a:lnTo>
                  <a:pt x="1247907" y="2959569"/>
                </a:lnTo>
                <a:lnTo>
                  <a:pt x="1367347" y="2974126"/>
                </a:lnTo>
                <a:lnTo>
                  <a:pt x="1489506" y="2979064"/>
                </a:lnTo>
                <a:lnTo>
                  <a:pt x="1611680" y="2974126"/>
                </a:lnTo>
                <a:lnTo>
                  <a:pt x="1731133" y="2959569"/>
                </a:lnTo>
                <a:lnTo>
                  <a:pt x="1847483" y="2935776"/>
                </a:lnTo>
                <a:lnTo>
                  <a:pt x="1960346" y="2903130"/>
                </a:lnTo>
                <a:lnTo>
                  <a:pt x="2069339" y="2862014"/>
                </a:lnTo>
                <a:lnTo>
                  <a:pt x="2174078" y="2812812"/>
                </a:lnTo>
                <a:lnTo>
                  <a:pt x="2274180" y="2755907"/>
                </a:lnTo>
                <a:lnTo>
                  <a:pt x="2369262" y="2691681"/>
                </a:lnTo>
                <a:lnTo>
                  <a:pt x="2458940" y="2620520"/>
                </a:lnTo>
                <a:lnTo>
                  <a:pt x="2542832" y="2542805"/>
                </a:lnTo>
                <a:lnTo>
                  <a:pt x="2620553" y="2458920"/>
                </a:lnTo>
                <a:lnTo>
                  <a:pt x="2691720" y="2369248"/>
                </a:lnTo>
                <a:lnTo>
                  <a:pt x="2755951" y="2274173"/>
                </a:lnTo>
                <a:lnTo>
                  <a:pt x="2812861" y="2174077"/>
                </a:lnTo>
                <a:lnTo>
                  <a:pt x="2862067" y="2069345"/>
                </a:lnTo>
                <a:lnTo>
                  <a:pt x="2903187" y="1960359"/>
                </a:lnTo>
                <a:lnTo>
                  <a:pt x="2935836" y="1847503"/>
                </a:lnTo>
                <a:lnTo>
                  <a:pt x="2959631" y="1731159"/>
                </a:lnTo>
                <a:lnTo>
                  <a:pt x="2974189" y="1611712"/>
                </a:lnTo>
                <a:lnTo>
                  <a:pt x="2979127" y="1489544"/>
                </a:lnTo>
                <a:lnTo>
                  <a:pt x="2974189" y="1367377"/>
                </a:lnTo>
                <a:lnTo>
                  <a:pt x="2959631" y="1247929"/>
                </a:lnTo>
                <a:lnTo>
                  <a:pt x="2935836" y="1131585"/>
                </a:lnTo>
                <a:lnTo>
                  <a:pt x="2903187" y="1018727"/>
                </a:lnTo>
                <a:lnTo>
                  <a:pt x="2862067" y="909740"/>
                </a:lnTo>
                <a:lnTo>
                  <a:pt x="2812861" y="805006"/>
                </a:lnTo>
                <a:lnTo>
                  <a:pt x="2755951" y="704909"/>
                </a:lnTo>
                <a:lnTo>
                  <a:pt x="2691720" y="609832"/>
                </a:lnTo>
                <a:lnTo>
                  <a:pt x="2620553" y="520158"/>
                </a:lnTo>
                <a:lnTo>
                  <a:pt x="2542832" y="436271"/>
                </a:lnTo>
                <a:lnTo>
                  <a:pt x="2458940" y="358555"/>
                </a:lnTo>
                <a:lnTo>
                  <a:pt x="2369262" y="287391"/>
                </a:lnTo>
                <a:lnTo>
                  <a:pt x="2274180" y="223164"/>
                </a:lnTo>
                <a:lnTo>
                  <a:pt x="2174078" y="166257"/>
                </a:lnTo>
                <a:lnTo>
                  <a:pt x="2069339" y="117053"/>
                </a:lnTo>
                <a:lnTo>
                  <a:pt x="1960346" y="75936"/>
                </a:lnTo>
                <a:lnTo>
                  <a:pt x="1847483" y="43289"/>
                </a:lnTo>
                <a:lnTo>
                  <a:pt x="1731133" y="19495"/>
                </a:lnTo>
                <a:lnTo>
                  <a:pt x="1611680" y="4937"/>
                </a:lnTo>
                <a:lnTo>
                  <a:pt x="1489506" y="0"/>
                </a:lnTo>
                <a:close/>
              </a:path>
            </a:pathLst>
          </a:custGeom>
          <a:solidFill>
            <a:srgbClr val="70B9B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1852" y="2664559"/>
            <a:ext cx="2562860" cy="2562860"/>
          </a:xfrm>
          <a:custGeom>
            <a:avLst/>
            <a:gdLst/>
            <a:ahLst/>
            <a:cxnLst/>
            <a:rect l="l" t="t" r="r" b="b"/>
            <a:pathLst>
              <a:path w="2562859" h="2562860">
                <a:moveTo>
                  <a:pt x="1281150" y="0"/>
                </a:moveTo>
                <a:lnTo>
                  <a:pt x="1176080" y="4247"/>
                </a:lnTo>
                <a:lnTo>
                  <a:pt x="1073348" y="16768"/>
                </a:lnTo>
                <a:lnTo>
                  <a:pt x="973285" y="37234"/>
                </a:lnTo>
                <a:lnTo>
                  <a:pt x="876219" y="65315"/>
                </a:lnTo>
                <a:lnTo>
                  <a:pt x="782481" y="100682"/>
                </a:lnTo>
                <a:lnTo>
                  <a:pt x="692401" y="143004"/>
                </a:lnTo>
                <a:lnTo>
                  <a:pt x="606308" y="191952"/>
                </a:lnTo>
                <a:lnTo>
                  <a:pt x="524532" y="247196"/>
                </a:lnTo>
                <a:lnTo>
                  <a:pt x="447403" y="308406"/>
                </a:lnTo>
                <a:lnTo>
                  <a:pt x="375251" y="375253"/>
                </a:lnTo>
                <a:lnTo>
                  <a:pt x="308405" y="447407"/>
                </a:lnTo>
                <a:lnTo>
                  <a:pt x="247196" y="524538"/>
                </a:lnTo>
                <a:lnTo>
                  <a:pt x="191953" y="606316"/>
                </a:lnTo>
                <a:lnTo>
                  <a:pt x="143005" y="692413"/>
                </a:lnTo>
                <a:lnTo>
                  <a:pt x="100683" y="782497"/>
                </a:lnTo>
                <a:lnTo>
                  <a:pt x="65316" y="876240"/>
                </a:lnTo>
                <a:lnTo>
                  <a:pt x="37235" y="973312"/>
                </a:lnTo>
                <a:lnTo>
                  <a:pt x="16768" y="1073382"/>
                </a:lnTo>
                <a:lnTo>
                  <a:pt x="4247" y="1176122"/>
                </a:lnTo>
                <a:lnTo>
                  <a:pt x="0" y="1281201"/>
                </a:lnTo>
                <a:lnTo>
                  <a:pt x="4247" y="1386280"/>
                </a:lnTo>
                <a:lnTo>
                  <a:pt x="16768" y="1489019"/>
                </a:lnTo>
                <a:lnTo>
                  <a:pt x="37235" y="1589088"/>
                </a:lnTo>
                <a:lnTo>
                  <a:pt x="65316" y="1686158"/>
                </a:lnTo>
                <a:lnTo>
                  <a:pt x="100683" y="1779899"/>
                </a:lnTo>
                <a:lnTo>
                  <a:pt x="143005" y="1869981"/>
                </a:lnTo>
                <a:lnTo>
                  <a:pt x="191953" y="1956075"/>
                </a:lnTo>
                <a:lnTo>
                  <a:pt x="247196" y="2037851"/>
                </a:lnTo>
                <a:lnTo>
                  <a:pt x="308405" y="2114979"/>
                </a:lnTo>
                <a:lnTo>
                  <a:pt x="375251" y="2187130"/>
                </a:lnTo>
                <a:lnTo>
                  <a:pt x="447403" y="2253974"/>
                </a:lnTo>
                <a:lnTo>
                  <a:pt x="524532" y="2315182"/>
                </a:lnTo>
                <a:lnTo>
                  <a:pt x="606308" y="2370423"/>
                </a:lnTo>
                <a:lnTo>
                  <a:pt x="692401" y="2419368"/>
                </a:lnTo>
                <a:lnTo>
                  <a:pt x="782481" y="2461688"/>
                </a:lnTo>
                <a:lnTo>
                  <a:pt x="876219" y="2497052"/>
                </a:lnTo>
                <a:lnTo>
                  <a:pt x="973285" y="2525132"/>
                </a:lnTo>
                <a:lnTo>
                  <a:pt x="1073348" y="2545597"/>
                </a:lnTo>
                <a:lnTo>
                  <a:pt x="1176080" y="2558117"/>
                </a:lnTo>
                <a:lnTo>
                  <a:pt x="1281150" y="2562364"/>
                </a:lnTo>
                <a:lnTo>
                  <a:pt x="1386237" y="2558117"/>
                </a:lnTo>
                <a:lnTo>
                  <a:pt x="1488983" y="2545597"/>
                </a:lnTo>
                <a:lnTo>
                  <a:pt x="1589060" y="2525132"/>
                </a:lnTo>
                <a:lnTo>
                  <a:pt x="1686137" y="2497052"/>
                </a:lnTo>
                <a:lnTo>
                  <a:pt x="1779885" y="2461688"/>
                </a:lnTo>
                <a:lnTo>
                  <a:pt x="1869974" y="2419368"/>
                </a:lnTo>
                <a:lnTo>
                  <a:pt x="1956075" y="2370423"/>
                </a:lnTo>
                <a:lnTo>
                  <a:pt x="2037858" y="2315182"/>
                </a:lnTo>
                <a:lnTo>
                  <a:pt x="2114992" y="2253974"/>
                </a:lnTo>
                <a:lnTo>
                  <a:pt x="2187149" y="2187130"/>
                </a:lnTo>
                <a:lnTo>
                  <a:pt x="2253999" y="2114979"/>
                </a:lnTo>
                <a:lnTo>
                  <a:pt x="2315211" y="2037851"/>
                </a:lnTo>
                <a:lnTo>
                  <a:pt x="2370457" y="1956075"/>
                </a:lnTo>
                <a:lnTo>
                  <a:pt x="2419406" y="1869981"/>
                </a:lnTo>
                <a:lnTo>
                  <a:pt x="2461730" y="1779899"/>
                </a:lnTo>
                <a:lnTo>
                  <a:pt x="2497097" y="1686158"/>
                </a:lnTo>
                <a:lnTo>
                  <a:pt x="2525179" y="1589088"/>
                </a:lnTo>
                <a:lnTo>
                  <a:pt x="2545646" y="1489019"/>
                </a:lnTo>
                <a:lnTo>
                  <a:pt x="2558168" y="1386280"/>
                </a:lnTo>
                <a:lnTo>
                  <a:pt x="2562415" y="1281201"/>
                </a:lnTo>
                <a:lnTo>
                  <a:pt x="2558168" y="1176122"/>
                </a:lnTo>
                <a:lnTo>
                  <a:pt x="2545646" y="1073382"/>
                </a:lnTo>
                <a:lnTo>
                  <a:pt x="2525179" y="973312"/>
                </a:lnTo>
                <a:lnTo>
                  <a:pt x="2497097" y="876240"/>
                </a:lnTo>
                <a:lnTo>
                  <a:pt x="2461730" y="782497"/>
                </a:lnTo>
                <a:lnTo>
                  <a:pt x="2419406" y="692413"/>
                </a:lnTo>
                <a:lnTo>
                  <a:pt x="2370457" y="606316"/>
                </a:lnTo>
                <a:lnTo>
                  <a:pt x="2315211" y="524538"/>
                </a:lnTo>
                <a:lnTo>
                  <a:pt x="2253999" y="447407"/>
                </a:lnTo>
                <a:lnTo>
                  <a:pt x="2187149" y="375253"/>
                </a:lnTo>
                <a:lnTo>
                  <a:pt x="2114992" y="308406"/>
                </a:lnTo>
                <a:lnTo>
                  <a:pt x="2037858" y="247196"/>
                </a:lnTo>
                <a:lnTo>
                  <a:pt x="1956075" y="191952"/>
                </a:lnTo>
                <a:lnTo>
                  <a:pt x="1869974" y="143004"/>
                </a:lnTo>
                <a:lnTo>
                  <a:pt x="1779885" y="100682"/>
                </a:lnTo>
                <a:lnTo>
                  <a:pt x="1686137" y="65315"/>
                </a:lnTo>
                <a:lnTo>
                  <a:pt x="1589060" y="37234"/>
                </a:lnTo>
                <a:lnTo>
                  <a:pt x="1488983" y="16768"/>
                </a:lnTo>
                <a:lnTo>
                  <a:pt x="1386237" y="4247"/>
                </a:lnTo>
                <a:lnTo>
                  <a:pt x="1281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37757" y="4076006"/>
            <a:ext cx="635" cy="4445"/>
          </a:xfrm>
          <a:custGeom>
            <a:avLst/>
            <a:gdLst/>
            <a:ahLst/>
            <a:cxnLst/>
            <a:rect l="l" t="t" r="r" b="b"/>
            <a:pathLst>
              <a:path w="634" h="4445">
                <a:moveTo>
                  <a:pt x="88" y="0"/>
                </a:moveTo>
                <a:lnTo>
                  <a:pt x="0" y="4229"/>
                </a:lnTo>
              </a:path>
            </a:pathLst>
          </a:custGeom>
          <a:ln w="42329">
            <a:solidFill>
              <a:srgbClr val="70B95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18411" y="4166596"/>
            <a:ext cx="17780" cy="906780"/>
          </a:xfrm>
          <a:custGeom>
            <a:avLst/>
            <a:gdLst/>
            <a:ahLst/>
            <a:cxnLst/>
            <a:rect l="l" t="t" r="r" b="b"/>
            <a:pathLst>
              <a:path w="17779" h="906779">
                <a:moveTo>
                  <a:pt x="17665" y="0"/>
                </a:moveTo>
                <a:lnTo>
                  <a:pt x="0" y="906767"/>
                </a:lnTo>
              </a:path>
            </a:pathLst>
          </a:custGeom>
          <a:ln w="42329">
            <a:solidFill>
              <a:srgbClr val="70B95E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617476" y="5116545"/>
            <a:ext cx="635" cy="4445"/>
          </a:xfrm>
          <a:custGeom>
            <a:avLst/>
            <a:gdLst/>
            <a:ahLst/>
            <a:cxnLst/>
            <a:rect l="l" t="t" r="r" b="b"/>
            <a:pathLst>
              <a:path w="634" h="4445">
                <a:moveTo>
                  <a:pt x="88" y="0"/>
                </a:moveTo>
                <a:lnTo>
                  <a:pt x="0" y="4229"/>
                </a:lnTo>
              </a:path>
            </a:pathLst>
          </a:custGeom>
          <a:ln w="42329">
            <a:solidFill>
              <a:srgbClr val="70B95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621088" y="2735593"/>
            <a:ext cx="1216025" cy="1195070"/>
          </a:xfrm>
          <a:custGeom>
            <a:avLst/>
            <a:gdLst/>
            <a:ahLst/>
            <a:cxnLst/>
            <a:rect l="l" t="t" r="r" b="b"/>
            <a:pathLst>
              <a:path w="1216025" h="1195070">
                <a:moveTo>
                  <a:pt x="0" y="0"/>
                </a:moveTo>
                <a:lnTo>
                  <a:pt x="1453" y="71475"/>
                </a:lnTo>
                <a:lnTo>
                  <a:pt x="2584" y="134416"/>
                </a:lnTo>
                <a:lnTo>
                  <a:pt x="3392" y="195908"/>
                </a:lnTo>
                <a:lnTo>
                  <a:pt x="3877" y="263038"/>
                </a:lnTo>
                <a:lnTo>
                  <a:pt x="3934" y="406911"/>
                </a:lnTo>
                <a:lnTo>
                  <a:pt x="3877" y="442555"/>
                </a:lnTo>
                <a:lnTo>
                  <a:pt x="3675" y="502031"/>
                </a:lnTo>
                <a:lnTo>
                  <a:pt x="3392" y="569116"/>
                </a:lnTo>
                <a:lnTo>
                  <a:pt x="3005" y="649198"/>
                </a:lnTo>
                <a:lnTo>
                  <a:pt x="1940" y="845575"/>
                </a:lnTo>
                <a:lnTo>
                  <a:pt x="0" y="1181036"/>
                </a:lnTo>
                <a:lnTo>
                  <a:pt x="1215974" y="1194968"/>
                </a:lnTo>
                <a:lnTo>
                  <a:pt x="1210153" y="1071023"/>
                </a:lnTo>
                <a:lnTo>
                  <a:pt x="1194540" y="954601"/>
                </a:lnTo>
                <a:lnTo>
                  <a:pt x="1169804" y="845575"/>
                </a:lnTo>
                <a:lnTo>
                  <a:pt x="1136611" y="743816"/>
                </a:lnTo>
                <a:lnTo>
                  <a:pt x="1095629" y="649198"/>
                </a:lnTo>
                <a:lnTo>
                  <a:pt x="1047525" y="561593"/>
                </a:lnTo>
                <a:lnTo>
                  <a:pt x="992967" y="480874"/>
                </a:lnTo>
                <a:lnTo>
                  <a:pt x="932622" y="406911"/>
                </a:lnTo>
                <a:lnTo>
                  <a:pt x="867156" y="339579"/>
                </a:lnTo>
                <a:lnTo>
                  <a:pt x="797239" y="278749"/>
                </a:lnTo>
                <a:lnTo>
                  <a:pt x="723536" y="224293"/>
                </a:lnTo>
                <a:lnTo>
                  <a:pt x="646716" y="176085"/>
                </a:lnTo>
                <a:lnTo>
                  <a:pt x="567445" y="133996"/>
                </a:lnTo>
                <a:lnTo>
                  <a:pt x="486391" y="97899"/>
                </a:lnTo>
                <a:lnTo>
                  <a:pt x="404222" y="67666"/>
                </a:lnTo>
                <a:lnTo>
                  <a:pt x="321605" y="43170"/>
                </a:lnTo>
                <a:lnTo>
                  <a:pt x="239206" y="24283"/>
                </a:lnTo>
                <a:lnTo>
                  <a:pt x="157694" y="10877"/>
                </a:lnTo>
                <a:lnTo>
                  <a:pt x="77736" y="2825"/>
                </a:lnTo>
                <a:lnTo>
                  <a:pt x="0" y="0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621088" y="3913099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0" y="3530"/>
                </a:moveTo>
                <a:lnTo>
                  <a:pt x="2336" y="0"/>
                </a:lnTo>
              </a:path>
            </a:pathLst>
          </a:custGeom>
          <a:ln w="4232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669514" y="2962680"/>
            <a:ext cx="585470" cy="881380"/>
          </a:xfrm>
          <a:custGeom>
            <a:avLst/>
            <a:gdLst/>
            <a:ahLst/>
            <a:cxnLst/>
            <a:rect l="l" t="t" r="r" b="b"/>
            <a:pathLst>
              <a:path w="585470" h="881379">
                <a:moveTo>
                  <a:pt x="0" y="881049"/>
                </a:moveTo>
                <a:lnTo>
                  <a:pt x="585304" y="0"/>
                </a:lnTo>
              </a:path>
            </a:pathLst>
          </a:custGeom>
          <a:ln w="42329">
            <a:solidFill>
              <a:srgbClr val="FFFFFF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277856" y="2924469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0" y="3530"/>
                </a:moveTo>
                <a:lnTo>
                  <a:pt x="2336" y="0"/>
                </a:lnTo>
              </a:path>
            </a:pathLst>
          </a:custGeom>
          <a:ln w="4232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08388" y="3952622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39">
                <a:moveTo>
                  <a:pt x="0" y="2108"/>
                </a:moveTo>
                <a:lnTo>
                  <a:pt x="3670" y="0"/>
                </a:lnTo>
              </a:path>
            </a:pathLst>
          </a:custGeom>
          <a:ln w="4232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688185" y="3355487"/>
            <a:ext cx="967105" cy="553720"/>
          </a:xfrm>
          <a:custGeom>
            <a:avLst/>
            <a:gdLst/>
            <a:ahLst/>
            <a:cxnLst/>
            <a:rect l="l" t="t" r="r" b="b"/>
            <a:pathLst>
              <a:path w="967104" h="553720">
                <a:moveTo>
                  <a:pt x="0" y="553554"/>
                </a:moveTo>
                <a:lnTo>
                  <a:pt x="966762" y="0"/>
                </a:lnTo>
              </a:path>
            </a:pathLst>
          </a:custGeom>
          <a:ln w="42329">
            <a:solidFill>
              <a:srgbClr val="FFFFFF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693005" y="3331588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39">
                <a:moveTo>
                  <a:pt x="0" y="2108"/>
                </a:moveTo>
                <a:lnTo>
                  <a:pt x="3670" y="0"/>
                </a:lnTo>
              </a:path>
            </a:pathLst>
          </a:custGeom>
          <a:ln w="4232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621088" y="3916630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39">
                <a:moveTo>
                  <a:pt x="0" y="0"/>
                </a:moveTo>
                <a:lnTo>
                  <a:pt x="3657" y="2146"/>
                </a:lnTo>
              </a:path>
            </a:pathLst>
          </a:custGeom>
          <a:ln w="42329">
            <a:solidFill>
              <a:srgbClr val="70B95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696674" y="3960977"/>
            <a:ext cx="913765" cy="536575"/>
          </a:xfrm>
          <a:custGeom>
            <a:avLst/>
            <a:gdLst/>
            <a:ahLst/>
            <a:cxnLst/>
            <a:rect l="l" t="t" r="r" b="b"/>
            <a:pathLst>
              <a:path w="913765" h="536575">
                <a:moveTo>
                  <a:pt x="0" y="0"/>
                </a:moveTo>
                <a:lnTo>
                  <a:pt x="913574" y="535978"/>
                </a:lnTo>
              </a:path>
            </a:pathLst>
          </a:custGeom>
          <a:ln w="42329">
            <a:solidFill>
              <a:srgbClr val="70B95E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646223" y="4518050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39">
                <a:moveTo>
                  <a:pt x="0" y="0"/>
                </a:moveTo>
                <a:lnTo>
                  <a:pt x="3657" y="2146"/>
                </a:lnTo>
              </a:path>
            </a:pathLst>
          </a:custGeom>
          <a:ln w="42329">
            <a:solidFill>
              <a:srgbClr val="70B95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621088" y="3916630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0" y="0"/>
                </a:moveTo>
                <a:lnTo>
                  <a:pt x="2082" y="3695"/>
                </a:lnTo>
              </a:path>
            </a:pathLst>
          </a:custGeom>
          <a:ln w="42329">
            <a:solidFill>
              <a:srgbClr val="70B95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664346" y="3993282"/>
            <a:ext cx="523240" cy="927100"/>
          </a:xfrm>
          <a:custGeom>
            <a:avLst/>
            <a:gdLst/>
            <a:ahLst/>
            <a:cxnLst/>
            <a:rect l="l" t="t" r="r" b="b"/>
            <a:pathLst>
              <a:path w="523240" h="927100">
                <a:moveTo>
                  <a:pt x="0" y="0"/>
                </a:moveTo>
                <a:lnTo>
                  <a:pt x="522986" y="926617"/>
                </a:lnTo>
              </a:path>
            </a:pathLst>
          </a:custGeom>
          <a:ln w="42329">
            <a:solidFill>
              <a:srgbClr val="70B95E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207916" y="4956381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0" y="0"/>
                </a:moveTo>
                <a:lnTo>
                  <a:pt x="2082" y="3695"/>
                </a:lnTo>
              </a:path>
            </a:pathLst>
          </a:custGeom>
          <a:ln w="42329">
            <a:solidFill>
              <a:srgbClr val="70B95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361842" y="2664561"/>
            <a:ext cx="2212975" cy="2212975"/>
          </a:xfrm>
          <a:custGeom>
            <a:avLst/>
            <a:gdLst/>
            <a:ahLst/>
            <a:cxnLst/>
            <a:rect l="l" t="t" r="r" b="b"/>
            <a:pathLst>
              <a:path w="2212975" h="2212975">
                <a:moveTo>
                  <a:pt x="1281163" y="0"/>
                </a:moveTo>
                <a:lnTo>
                  <a:pt x="1176093" y="4247"/>
                </a:lnTo>
                <a:lnTo>
                  <a:pt x="1073361" y="16768"/>
                </a:lnTo>
                <a:lnTo>
                  <a:pt x="973297" y="37234"/>
                </a:lnTo>
                <a:lnTo>
                  <a:pt x="876230" y="65315"/>
                </a:lnTo>
                <a:lnTo>
                  <a:pt x="782492" y="100682"/>
                </a:lnTo>
                <a:lnTo>
                  <a:pt x="692411" y="143004"/>
                </a:lnTo>
                <a:lnTo>
                  <a:pt x="606317" y="191952"/>
                </a:lnTo>
                <a:lnTo>
                  <a:pt x="524540" y="247196"/>
                </a:lnTo>
                <a:lnTo>
                  <a:pt x="447411" y="308406"/>
                </a:lnTo>
                <a:lnTo>
                  <a:pt x="375258" y="375253"/>
                </a:lnTo>
                <a:lnTo>
                  <a:pt x="308411" y="447407"/>
                </a:lnTo>
                <a:lnTo>
                  <a:pt x="247200" y="524538"/>
                </a:lnTo>
                <a:lnTo>
                  <a:pt x="191956" y="606316"/>
                </a:lnTo>
                <a:lnTo>
                  <a:pt x="143008" y="692413"/>
                </a:lnTo>
                <a:lnTo>
                  <a:pt x="100685" y="782497"/>
                </a:lnTo>
                <a:lnTo>
                  <a:pt x="65318" y="876240"/>
                </a:lnTo>
                <a:lnTo>
                  <a:pt x="37236" y="973312"/>
                </a:lnTo>
                <a:lnTo>
                  <a:pt x="16769" y="1073382"/>
                </a:lnTo>
                <a:lnTo>
                  <a:pt x="4247" y="1176122"/>
                </a:lnTo>
                <a:lnTo>
                  <a:pt x="0" y="1281201"/>
                </a:lnTo>
                <a:lnTo>
                  <a:pt x="1151" y="1335976"/>
                </a:lnTo>
                <a:lnTo>
                  <a:pt x="4576" y="1390160"/>
                </a:lnTo>
                <a:lnTo>
                  <a:pt x="10227" y="1443709"/>
                </a:lnTo>
                <a:lnTo>
                  <a:pt x="18057" y="1496576"/>
                </a:lnTo>
                <a:lnTo>
                  <a:pt x="28021" y="1548717"/>
                </a:lnTo>
                <a:lnTo>
                  <a:pt x="40073" y="1600085"/>
                </a:lnTo>
                <a:lnTo>
                  <a:pt x="54164" y="1650634"/>
                </a:lnTo>
                <a:lnTo>
                  <a:pt x="70250" y="1700320"/>
                </a:lnTo>
                <a:lnTo>
                  <a:pt x="88283" y="1749095"/>
                </a:lnTo>
                <a:lnTo>
                  <a:pt x="108218" y="1796916"/>
                </a:lnTo>
                <a:lnTo>
                  <a:pt x="130007" y="1843736"/>
                </a:lnTo>
                <a:lnTo>
                  <a:pt x="153605" y="1889509"/>
                </a:lnTo>
                <a:lnTo>
                  <a:pt x="178965" y="1934190"/>
                </a:lnTo>
                <a:lnTo>
                  <a:pt x="206040" y="1977733"/>
                </a:lnTo>
                <a:lnTo>
                  <a:pt x="234784" y="2020093"/>
                </a:lnTo>
                <a:lnTo>
                  <a:pt x="265151" y="2061224"/>
                </a:lnTo>
                <a:lnTo>
                  <a:pt x="297094" y="2101080"/>
                </a:lnTo>
                <a:lnTo>
                  <a:pt x="330567" y="2139615"/>
                </a:lnTo>
                <a:lnTo>
                  <a:pt x="365523" y="2176785"/>
                </a:lnTo>
                <a:lnTo>
                  <a:pt x="401916" y="2212543"/>
                </a:lnTo>
                <a:lnTo>
                  <a:pt x="370043" y="2177531"/>
                </a:lnTo>
                <a:lnTo>
                  <a:pt x="339461" y="2141358"/>
                </a:lnTo>
                <a:lnTo>
                  <a:pt x="310207" y="2104062"/>
                </a:lnTo>
                <a:lnTo>
                  <a:pt x="282319" y="2065677"/>
                </a:lnTo>
                <a:lnTo>
                  <a:pt x="255833" y="2026242"/>
                </a:lnTo>
                <a:lnTo>
                  <a:pt x="230787" y="1985791"/>
                </a:lnTo>
                <a:lnTo>
                  <a:pt x="207219" y="1944362"/>
                </a:lnTo>
                <a:lnTo>
                  <a:pt x="185164" y="1901990"/>
                </a:lnTo>
                <a:lnTo>
                  <a:pt x="164660" y="1858713"/>
                </a:lnTo>
                <a:lnTo>
                  <a:pt x="145745" y="1814566"/>
                </a:lnTo>
                <a:lnTo>
                  <a:pt x="128455" y="1769586"/>
                </a:lnTo>
                <a:lnTo>
                  <a:pt x="112827" y="1723810"/>
                </a:lnTo>
                <a:lnTo>
                  <a:pt x="98899" y="1677273"/>
                </a:lnTo>
                <a:lnTo>
                  <a:pt x="86708" y="1630012"/>
                </a:lnTo>
                <a:lnTo>
                  <a:pt x="76290" y="1582064"/>
                </a:lnTo>
                <a:lnTo>
                  <a:pt x="67683" y="1533465"/>
                </a:lnTo>
                <a:lnTo>
                  <a:pt x="60925" y="1484250"/>
                </a:lnTo>
                <a:lnTo>
                  <a:pt x="56051" y="1434458"/>
                </a:lnTo>
                <a:lnTo>
                  <a:pt x="53100" y="1384124"/>
                </a:lnTo>
                <a:lnTo>
                  <a:pt x="52108" y="1333284"/>
                </a:lnTo>
                <a:lnTo>
                  <a:pt x="56355" y="1228206"/>
                </a:lnTo>
                <a:lnTo>
                  <a:pt x="68876" y="1125468"/>
                </a:lnTo>
                <a:lnTo>
                  <a:pt x="89341" y="1025399"/>
                </a:lnTo>
                <a:lnTo>
                  <a:pt x="117422" y="928329"/>
                </a:lnTo>
                <a:lnTo>
                  <a:pt x="152787" y="834587"/>
                </a:lnTo>
                <a:lnTo>
                  <a:pt x="195108" y="744504"/>
                </a:lnTo>
                <a:lnTo>
                  <a:pt x="244054" y="658408"/>
                </a:lnTo>
                <a:lnTo>
                  <a:pt x="299296" y="576630"/>
                </a:lnTo>
                <a:lnTo>
                  <a:pt x="360504" y="499500"/>
                </a:lnTo>
                <a:lnTo>
                  <a:pt x="427348" y="427347"/>
                </a:lnTo>
                <a:lnTo>
                  <a:pt x="499499" y="360500"/>
                </a:lnTo>
                <a:lnTo>
                  <a:pt x="576627" y="299290"/>
                </a:lnTo>
                <a:lnTo>
                  <a:pt x="658401" y="244047"/>
                </a:lnTo>
                <a:lnTo>
                  <a:pt x="744494" y="195099"/>
                </a:lnTo>
                <a:lnTo>
                  <a:pt x="834573" y="152777"/>
                </a:lnTo>
                <a:lnTo>
                  <a:pt x="928311" y="117411"/>
                </a:lnTo>
                <a:lnTo>
                  <a:pt x="1025377" y="89330"/>
                </a:lnTo>
                <a:lnTo>
                  <a:pt x="1125441" y="68864"/>
                </a:lnTo>
                <a:lnTo>
                  <a:pt x="1228174" y="56342"/>
                </a:lnTo>
                <a:lnTo>
                  <a:pt x="1333245" y="52095"/>
                </a:lnTo>
                <a:lnTo>
                  <a:pt x="1643224" y="52095"/>
                </a:lnTo>
                <a:lnTo>
                  <a:pt x="1600094" y="40073"/>
                </a:lnTo>
                <a:lnTo>
                  <a:pt x="1548719" y="28022"/>
                </a:lnTo>
                <a:lnTo>
                  <a:pt x="1496572" y="18057"/>
                </a:lnTo>
                <a:lnTo>
                  <a:pt x="1443697" y="10227"/>
                </a:lnTo>
                <a:lnTo>
                  <a:pt x="1390140" y="4576"/>
                </a:lnTo>
                <a:lnTo>
                  <a:pt x="1335947" y="1151"/>
                </a:lnTo>
                <a:lnTo>
                  <a:pt x="1281163" y="0"/>
                </a:lnTo>
                <a:close/>
              </a:path>
              <a:path w="2212975" h="2212975">
                <a:moveTo>
                  <a:pt x="1643224" y="52095"/>
                </a:moveTo>
                <a:lnTo>
                  <a:pt x="1333245" y="52095"/>
                </a:lnTo>
                <a:lnTo>
                  <a:pt x="1384093" y="53087"/>
                </a:lnTo>
                <a:lnTo>
                  <a:pt x="1434435" y="56039"/>
                </a:lnTo>
                <a:lnTo>
                  <a:pt x="1484234" y="60913"/>
                </a:lnTo>
                <a:lnTo>
                  <a:pt x="1533455" y="67673"/>
                </a:lnTo>
                <a:lnTo>
                  <a:pt x="1582061" y="76281"/>
                </a:lnTo>
                <a:lnTo>
                  <a:pt x="1630016" y="86700"/>
                </a:lnTo>
                <a:lnTo>
                  <a:pt x="1677282" y="98893"/>
                </a:lnTo>
                <a:lnTo>
                  <a:pt x="1723825" y="112823"/>
                </a:lnTo>
                <a:lnTo>
                  <a:pt x="1769607" y="128453"/>
                </a:lnTo>
                <a:lnTo>
                  <a:pt x="1814591" y="145745"/>
                </a:lnTo>
                <a:lnTo>
                  <a:pt x="1858743" y="164662"/>
                </a:lnTo>
                <a:lnTo>
                  <a:pt x="1902024" y="185168"/>
                </a:lnTo>
                <a:lnTo>
                  <a:pt x="1944400" y="207224"/>
                </a:lnTo>
                <a:lnTo>
                  <a:pt x="1985832" y="230795"/>
                </a:lnTo>
                <a:lnTo>
                  <a:pt x="2026286" y="255842"/>
                </a:lnTo>
                <a:lnTo>
                  <a:pt x="2065724" y="282329"/>
                </a:lnTo>
                <a:lnTo>
                  <a:pt x="2104110" y="310218"/>
                </a:lnTo>
                <a:lnTo>
                  <a:pt x="2141408" y="339473"/>
                </a:lnTo>
                <a:lnTo>
                  <a:pt x="2177581" y="370055"/>
                </a:lnTo>
                <a:lnTo>
                  <a:pt x="2212593" y="401929"/>
                </a:lnTo>
                <a:lnTo>
                  <a:pt x="2176835" y="365534"/>
                </a:lnTo>
                <a:lnTo>
                  <a:pt x="2139665" y="330576"/>
                </a:lnTo>
                <a:lnTo>
                  <a:pt x="2101129" y="297102"/>
                </a:lnTo>
                <a:lnTo>
                  <a:pt x="2061272" y="265158"/>
                </a:lnTo>
                <a:lnTo>
                  <a:pt x="2020139" y="234790"/>
                </a:lnTo>
                <a:lnTo>
                  <a:pt x="1977777" y="206044"/>
                </a:lnTo>
                <a:lnTo>
                  <a:pt x="1934231" y="178968"/>
                </a:lnTo>
                <a:lnTo>
                  <a:pt x="1889547" y="153608"/>
                </a:lnTo>
                <a:lnTo>
                  <a:pt x="1843770" y="130009"/>
                </a:lnTo>
                <a:lnTo>
                  <a:pt x="1796946" y="108219"/>
                </a:lnTo>
                <a:lnTo>
                  <a:pt x="1749121" y="88284"/>
                </a:lnTo>
                <a:lnTo>
                  <a:pt x="1700340" y="70251"/>
                </a:lnTo>
                <a:lnTo>
                  <a:pt x="1650649" y="54165"/>
                </a:lnTo>
                <a:lnTo>
                  <a:pt x="1643224" y="52095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82546" y="2744867"/>
            <a:ext cx="76200" cy="244475"/>
          </a:xfrm>
          <a:custGeom>
            <a:avLst/>
            <a:gdLst/>
            <a:ahLst/>
            <a:cxnLst/>
            <a:rect l="l" t="t" r="r" b="b"/>
            <a:pathLst>
              <a:path w="76200" h="244475">
                <a:moveTo>
                  <a:pt x="76161" y="30822"/>
                </a:moveTo>
                <a:lnTo>
                  <a:pt x="46342" y="30822"/>
                </a:lnTo>
                <a:lnTo>
                  <a:pt x="46342" y="244297"/>
                </a:lnTo>
                <a:lnTo>
                  <a:pt x="76161" y="244297"/>
                </a:lnTo>
                <a:lnTo>
                  <a:pt x="76161" y="30822"/>
                </a:lnTo>
                <a:close/>
              </a:path>
              <a:path w="76200" h="244475">
                <a:moveTo>
                  <a:pt x="76161" y="0"/>
                </a:moveTo>
                <a:lnTo>
                  <a:pt x="49885" y="0"/>
                </a:lnTo>
                <a:lnTo>
                  <a:pt x="0" y="28575"/>
                </a:lnTo>
                <a:lnTo>
                  <a:pt x="5969" y="53746"/>
                </a:lnTo>
                <a:lnTo>
                  <a:pt x="45643" y="30822"/>
                </a:lnTo>
                <a:lnTo>
                  <a:pt x="76161" y="30822"/>
                </a:lnTo>
                <a:lnTo>
                  <a:pt x="761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642063" y="2740924"/>
            <a:ext cx="146050" cy="248285"/>
          </a:xfrm>
          <a:custGeom>
            <a:avLst/>
            <a:gdLst/>
            <a:ahLst/>
            <a:cxnLst/>
            <a:rect l="l" t="t" r="r" b="b"/>
            <a:pathLst>
              <a:path w="146050" h="248285">
                <a:moveTo>
                  <a:pt x="126531" y="27370"/>
                </a:moveTo>
                <a:lnTo>
                  <a:pt x="68136" y="27370"/>
                </a:lnTo>
                <a:lnTo>
                  <a:pt x="84195" y="30765"/>
                </a:lnTo>
                <a:lnTo>
                  <a:pt x="95841" y="38159"/>
                </a:lnTo>
                <a:lnTo>
                  <a:pt x="103559" y="48692"/>
                </a:lnTo>
                <a:lnTo>
                  <a:pt x="107833" y="61504"/>
                </a:lnTo>
                <a:lnTo>
                  <a:pt x="109146" y="75736"/>
                </a:lnTo>
                <a:lnTo>
                  <a:pt x="108439" y="84772"/>
                </a:lnTo>
                <a:lnTo>
                  <a:pt x="94497" y="121126"/>
                </a:lnTo>
                <a:lnTo>
                  <a:pt x="71807" y="151740"/>
                </a:lnTo>
                <a:lnTo>
                  <a:pt x="38025" y="188576"/>
                </a:lnTo>
                <a:lnTo>
                  <a:pt x="24206" y="202760"/>
                </a:lnTo>
                <a:lnTo>
                  <a:pt x="0" y="227969"/>
                </a:lnTo>
                <a:lnTo>
                  <a:pt x="0" y="248239"/>
                </a:lnTo>
                <a:lnTo>
                  <a:pt x="145669" y="248239"/>
                </a:lnTo>
                <a:lnTo>
                  <a:pt x="145669" y="220819"/>
                </a:lnTo>
                <a:lnTo>
                  <a:pt x="43167" y="220819"/>
                </a:lnTo>
                <a:lnTo>
                  <a:pt x="43167" y="220095"/>
                </a:lnTo>
                <a:lnTo>
                  <a:pt x="75456" y="187337"/>
                </a:lnTo>
                <a:lnTo>
                  <a:pt x="104523" y="154179"/>
                </a:lnTo>
                <a:lnTo>
                  <a:pt x="130720" y="112198"/>
                </a:lnTo>
                <a:lnTo>
                  <a:pt x="140035" y="68003"/>
                </a:lnTo>
                <a:lnTo>
                  <a:pt x="138661" y="55302"/>
                </a:lnTo>
                <a:lnTo>
                  <a:pt x="135261" y="42992"/>
                </a:lnTo>
                <a:lnTo>
                  <a:pt x="129682" y="31478"/>
                </a:lnTo>
                <a:lnTo>
                  <a:pt x="126531" y="27370"/>
                </a:lnTo>
                <a:close/>
              </a:path>
              <a:path w="146050" h="248285">
                <a:moveTo>
                  <a:pt x="63755" y="0"/>
                </a:moveTo>
                <a:lnTo>
                  <a:pt x="25552" y="10725"/>
                </a:lnTo>
                <a:lnTo>
                  <a:pt x="5588" y="24617"/>
                </a:lnTo>
                <a:lnTo>
                  <a:pt x="18911" y="44943"/>
                </a:lnTo>
                <a:lnTo>
                  <a:pt x="27971" y="38535"/>
                </a:lnTo>
                <a:lnTo>
                  <a:pt x="39144" y="32874"/>
                </a:lnTo>
                <a:lnTo>
                  <a:pt x="52507" y="28854"/>
                </a:lnTo>
                <a:lnTo>
                  <a:pt x="68136" y="27370"/>
                </a:lnTo>
                <a:lnTo>
                  <a:pt x="126531" y="27370"/>
                </a:lnTo>
                <a:lnTo>
                  <a:pt x="121771" y="21163"/>
                </a:lnTo>
                <a:lnTo>
                  <a:pt x="111375" y="12453"/>
                </a:lnTo>
                <a:lnTo>
                  <a:pt x="98343" y="5753"/>
                </a:lnTo>
                <a:lnTo>
                  <a:pt x="82520" y="1467"/>
                </a:lnTo>
                <a:lnTo>
                  <a:pt x="637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590250" y="3815872"/>
            <a:ext cx="135255" cy="252095"/>
          </a:xfrm>
          <a:custGeom>
            <a:avLst/>
            <a:gdLst/>
            <a:ahLst/>
            <a:cxnLst/>
            <a:rect l="l" t="t" r="r" b="b"/>
            <a:pathLst>
              <a:path w="135254" h="252095">
                <a:moveTo>
                  <a:pt x="973" y="209565"/>
                </a:moveTo>
                <a:lnTo>
                  <a:pt x="22942" y="248019"/>
                </a:lnTo>
                <a:lnTo>
                  <a:pt x="52823" y="251675"/>
                </a:lnTo>
                <a:lnTo>
                  <a:pt x="69904" y="250329"/>
                </a:lnTo>
                <a:lnTo>
                  <a:pt x="85039" y="246678"/>
                </a:lnTo>
                <a:lnTo>
                  <a:pt x="98208" y="240914"/>
                </a:lnTo>
                <a:lnTo>
                  <a:pt x="109393" y="233227"/>
                </a:lnTo>
                <a:lnTo>
                  <a:pt x="117456" y="224954"/>
                </a:lnTo>
                <a:lnTo>
                  <a:pt x="49032" y="224954"/>
                </a:lnTo>
                <a:lnTo>
                  <a:pt x="34067" y="223077"/>
                </a:lnTo>
                <a:lnTo>
                  <a:pt x="20484" y="219181"/>
                </a:lnTo>
                <a:lnTo>
                  <a:pt x="9160" y="214324"/>
                </a:lnTo>
                <a:lnTo>
                  <a:pt x="973" y="209565"/>
                </a:lnTo>
                <a:close/>
              </a:path>
              <a:path w="135254" h="252095">
                <a:moveTo>
                  <a:pt x="116885" y="26272"/>
                </a:moveTo>
                <a:lnTo>
                  <a:pt x="62943" y="26272"/>
                </a:lnTo>
                <a:lnTo>
                  <a:pt x="77539" y="30795"/>
                </a:lnTo>
                <a:lnTo>
                  <a:pt x="87506" y="39374"/>
                </a:lnTo>
                <a:lnTo>
                  <a:pt x="93200" y="51168"/>
                </a:lnTo>
                <a:lnTo>
                  <a:pt x="94979" y="65337"/>
                </a:lnTo>
                <a:lnTo>
                  <a:pt x="91112" y="79722"/>
                </a:lnTo>
                <a:lnTo>
                  <a:pt x="82601" y="90597"/>
                </a:lnTo>
                <a:lnTo>
                  <a:pt x="70940" y="98143"/>
                </a:lnTo>
                <a:lnTo>
                  <a:pt x="57622" y="102539"/>
                </a:lnTo>
                <a:lnTo>
                  <a:pt x="44140" y="103965"/>
                </a:lnTo>
                <a:lnTo>
                  <a:pt x="26944" y="103965"/>
                </a:lnTo>
                <a:lnTo>
                  <a:pt x="26944" y="128742"/>
                </a:lnTo>
                <a:lnTo>
                  <a:pt x="76040" y="135721"/>
                </a:lnTo>
                <a:lnTo>
                  <a:pt x="100716" y="167776"/>
                </a:lnTo>
                <a:lnTo>
                  <a:pt x="102641" y="185439"/>
                </a:lnTo>
                <a:lnTo>
                  <a:pt x="99588" y="196773"/>
                </a:lnTo>
                <a:lnTo>
                  <a:pt x="93254" y="207482"/>
                </a:lnTo>
                <a:lnTo>
                  <a:pt x="83084" y="216476"/>
                </a:lnTo>
                <a:lnTo>
                  <a:pt x="68528" y="222663"/>
                </a:lnTo>
                <a:lnTo>
                  <a:pt x="49032" y="224954"/>
                </a:lnTo>
                <a:lnTo>
                  <a:pt x="117456" y="224954"/>
                </a:lnTo>
                <a:lnTo>
                  <a:pt x="133902" y="187048"/>
                </a:lnTo>
                <a:lnTo>
                  <a:pt x="134875" y="172597"/>
                </a:lnTo>
                <a:lnTo>
                  <a:pt x="132121" y="158020"/>
                </a:lnTo>
                <a:lnTo>
                  <a:pt x="108554" y="126023"/>
                </a:lnTo>
                <a:lnTo>
                  <a:pt x="84158" y="115598"/>
                </a:lnTo>
                <a:lnTo>
                  <a:pt x="87001" y="113692"/>
                </a:lnTo>
                <a:lnTo>
                  <a:pt x="116413" y="89231"/>
                </a:lnTo>
                <a:lnTo>
                  <a:pt x="125701" y="48550"/>
                </a:lnTo>
                <a:lnTo>
                  <a:pt x="122933" y="37529"/>
                </a:lnTo>
                <a:lnTo>
                  <a:pt x="117705" y="27227"/>
                </a:lnTo>
                <a:lnTo>
                  <a:pt x="116885" y="26272"/>
                </a:lnTo>
                <a:close/>
              </a:path>
              <a:path w="135254" h="252095">
                <a:moveTo>
                  <a:pt x="47356" y="0"/>
                </a:moveTo>
                <a:lnTo>
                  <a:pt x="33401" y="2816"/>
                </a:lnTo>
                <a:lnTo>
                  <a:pt x="20747" y="7047"/>
                </a:lnTo>
                <a:lnTo>
                  <a:pt x="9894" y="12222"/>
                </a:lnTo>
                <a:lnTo>
                  <a:pt x="1341" y="17871"/>
                </a:lnTo>
                <a:lnTo>
                  <a:pt x="12375" y="39789"/>
                </a:lnTo>
                <a:lnTo>
                  <a:pt x="21263" y="34703"/>
                </a:lnTo>
                <a:lnTo>
                  <a:pt x="32612" y="30276"/>
                </a:lnTo>
                <a:lnTo>
                  <a:pt x="46484" y="27227"/>
                </a:lnTo>
                <a:lnTo>
                  <a:pt x="62943" y="26272"/>
                </a:lnTo>
                <a:lnTo>
                  <a:pt x="116885" y="26272"/>
                </a:lnTo>
                <a:lnTo>
                  <a:pt x="109888" y="18125"/>
                </a:lnTo>
                <a:lnTo>
                  <a:pt x="99153" y="10466"/>
                </a:lnTo>
                <a:lnTo>
                  <a:pt x="85305" y="4651"/>
                </a:lnTo>
                <a:lnTo>
                  <a:pt x="68116" y="1042"/>
                </a:lnTo>
                <a:lnTo>
                  <a:pt x="473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536919" y="4894221"/>
            <a:ext cx="156845" cy="252729"/>
          </a:xfrm>
          <a:custGeom>
            <a:avLst/>
            <a:gdLst/>
            <a:ahLst/>
            <a:cxnLst/>
            <a:rect l="l" t="t" r="r" b="b"/>
            <a:pathLst>
              <a:path w="156845" h="252729">
                <a:moveTo>
                  <a:pt x="128791" y="0"/>
                </a:moveTo>
                <a:lnTo>
                  <a:pt x="87791" y="7147"/>
                </a:lnTo>
                <a:lnTo>
                  <a:pt x="43803" y="33375"/>
                </a:lnTo>
                <a:lnTo>
                  <a:pt x="15878" y="71968"/>
                </a:lnTo>
                <a:lnTo>
                  <a:pt x="4141" y="109011"/>
                </a:lnTo>
                <a:lnTo>
                  <a:pt x="64" y="150600"/>
                </a:lnTo>
                <a:lnTo>
                  <a:pt x="0" y="156124"/>
                </a:lnTo>
                <a:lnTo>
                  <a:pt x="1507" y="172494"/>
                </a:lnTo>
                <a:lnTo>
                  <a:pt x="15899" y="215036"/>
                </a:lnTo>
                <a:lnTo>
                  <a:pt x="43170" y="242422"/>
                </a:lnTo>
                <a:lnTo>
                  <a:pt x="81239" y="252113"/>
                </a:lnTo>
                <a:lnTo>
                  <a:pt x="96188" y="250523"/>
                </a:lnTo>
                <a:lnTo>
                  <a:pt x="109665" y="246219"/>
                </a:lnTo>
                <a:lnTo>
                  <a:pt x="121596" y="239508"/>
                </a:lnTo>
                <a:lnTo>
                  <a:pt x="131902" y="230697"/>
                </a:lnTo>
                <a:lnTo>
                  <a:pt x="136261" y="225324"/>
                </a:lnTo>
                <a:lnTo>
                  <a:pt x="69682" y="225324"/>
                </a:lnTo>
                <a:lnTo>
                  <a:pt x="58037" y="220613"/>
                </a:lnTo>
                <a:lnTo>
                  <a:pt x="35222" y="188692"/>
                </a:lnTo>
                <a:lnTo>
                  <a:pt x="30369" y="156124"/>
                </a:lnTo>
                <a:lnTo>
                  <a:pt x="32198" y="146935"/>
                </a:lnTo>
                <a:lnTo>
                  <a:pt x="39857" y="132266"/>
                </a:lnTo>
                <a:lnTo>
                  <a:pt x="48245" y="123946"/>
                </a:lnTo>
                <a:lnTo>
                  <a:pt x="59091" y="117689"/>
                </a:lnTo>
                <a:lnTo>
                  <a:pt x="67503" y="115324"/>
                </a:lnTo>
                <a:lnTo>
                  <a:pt x="32473" y="115324"/>
                </a:lnTo>
                <a:lnTo>
                  <a:pt x="44639" y="74820"/>
                </a:lnTo>
                <a:lnTo>
                  <a:pt x="70748" y="45162"/>
                </a:lnTo>
                <a:lnTo>
                  <a:pt x="110705" y="28456"/>
                </a:lnTo>
                <a:lnTo>
                  <a:pt x="127584" y="26577"/>
                </a:lnTo>
                <a:lnTo>
                  <a:pt x="133834" y="26577"/>
                </a:lnTo>
                <a:lnTo>
                  <a:pt x="128791" y="0"/>
                </a:lnTo>
                <a:close/>
              </a:path>
              <a:path w="156845" h="252729">
                <a:moveTo>
                  <a:pt x="139234" y="112986"/>
                </a:moveTo>
                <a:lnTo>
                  <a:pt x="88842" y="112986"/>
                </a:lnTo>
                <a:lnTo>
                  <a:pt x="101177" y="117605"/>
                </a:lnTo>
                <a:lnTo>
                  <a:pt x="111248" y="125636"/>
                </a:lnTo>
                <a:lnTo>
                  <a:pt x="118779" y="136853"/>
                </a:lnTo>
                <a:lnTo>
                  <a:pt x="123499" y="151034"/>
                </a:lnTo>
                <a:lnTo>
                  <a:pt x="125133" y="167953"/>
                </a:lnTo>
                <a:lnTo>
                  <a:pt x="124899" y="174704"/>
                </a:lnTo>
                <a:lnTo>
                  <a:pt x="109619" y="212142"/>
                </a:lnTo>
                <a:lnTo>
                  <a:pt x="69682" y="225324"/>
                </a:lnTo>
                <a:lnTo>
                  <a:pt x="136261" y="225324"/>
                </a:lnTo>
                <a:lnTo>
                  <a:pt x="155344" y="180567"/>
                </a:lnTo>
                <a:lnTo>
                  <a:pt x="156374" y="165845"/>
                </a:lnTo>
                <a:lnTo>
                  <a:pt x="155302" y="150600"/>
                </a:lnTo>
                <a:lnTo>
                  <a:pt x="152159" y="136712"/>
                </a:lnTo>
                <a:lnTo>
                  <a:pt x="146974" y="124309"/>
                </a:lnTo>
                <a:lnTo>
                  <a:pt x="139776" y="113520"/>
                </a:lnTo>
                <a:lnTo>
                  <a:pt x="139234" y="112986"/>
                </a:lnTo>
                <a:close/>
              </a:path>
              <a:path w="156845" h="252729">
                <a:moveTo>
                  <a:pt x="74598" y="88302"/>
                </a:moveTo>
                <a:lnTo>
                  <a:pt x="61322" y="92214"/>
                </a:lnTo>
                <a:lnTo>
                  <a:pt x="49816" y="98368"/>
                </a:lnTo>
                <a:lnTo>
                  <a:pt x="40170" y="106246"/>
                </a:lnTo>
                <a:lnTo>
                  <a:pt x="32473" y="115324"/>
                </a:lnTo>
                <a:lnTo>
                  <a:pt x="67503" y="115324"/>
                </a:lnTo>
                <a:lnTo>
                  <a:pt x="72566" y="113901"/>
                </a:lnTo>
                <a:lnTo>
                  <a:pt x="88842" y="112986"/>
                </a:lnTo>
                <a:lnTo>
                  <a:pt x="139234" y="112986"/>
                </a:lnTo>
                <a:lnTo>
                  <a:pt x="130593" y="104474"/>
                </a:lnTo>
                <a:lnTo>
                  <a:pt x="119455" y="97300"/>
                </a:lnTo>
                <a:lnTo>
                  <a:pt x="106390" y="92127"/>
                </a:lnTo>
                <a:lnTo>
                  <a:pt x="91429" y="89085"/>
                </a:lnTo>
                <a:lnTo>
                  <a:pt x="74598" y="88302"/>
                </a:lnTo>
                <a:close/>
              </a:path>
              <a:path w="156845" h="252729">
                <a:moveTo>
                  <a:pt x="133834" y="26577"/>
                </a:moveTo>
                <a:lnTo>
                  <a:pt x="127584" y="26577"/>
                </a:lnTo>
                <a:lnTo>
                  <a:pt x="133908" y="26971"/>
                </a:lnTo>
                <a:lnTo>
                  <a:pt x="133834" y="26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518215" y="3804042"/>
            <a:ext cx="153035" cy="252095"/>
          </a:xfrm>
          <a:custGeom>
            <a:avLst/>
            <a:gdLst/>
            <a:ahLst/>
            <a:cxnLst/>
            <a:rect l="l" t="t" r="r" b="b"/>
            <a:pathLst>
              <a:path w="153034" h="252095">
                <a:moveTo>
                  <a:pt x="19006" y="224653"/>
                </a:moveTo>
                <a:lnTo>
                  <a:pt x="20507" y="251777"/>
                </a:lnTo>
                <a:lnTo>
                  <a:pt x="28987" y="251654"/>
                </a:lnTo>
                <a:lnTo>
                  <a:pt x="41335" y="250460"/>
                </a:lnTo>
                <a:lnTo>
                  <a:pt x="83355" y="239092"/>
                </a:lnTo>
                <a:lnTo>
                  <a:pt x="104608" y="225351"/>
                </a:lnTo>
                <a:lnTo>
                  <a:pt x="25636" y="225351"/>
                </a:lnTo>
                <a:lnTo>
                  <a:pt x="19006" y="224653"/>
                </a:lnTo>
                <a:close/>
              </a:path>
              <a:path w="153034" h="252095">
                <a:moveTo>
                  <a:pt x="150045" y="134775"/>
                </a:moveTo>
                <a:lnTo>
                  <a:pt x="120809" y="134775"/>
                </a:lnTo>
                <a:lnTo>
                  <a:pt x="119618" y="146806"/>
                </a:lnTo>
                <a:lnTo>
                  <a:pt x="115902" y="159990"/>
                </a:lnTo>
                <a:lnTo>
                  <a:pt x="89799" y="201646"/>
                </a:lnTo>
                <a:lnTo>
                  <a:pt x="56480" y="220746"/>
                </a:lnTo>
                <a:lnTo>
                  <a:pt x="25636" y="225351"/>
                </a:lnTo>
                <a:lnTo>
                  <a:pt x="104608" y="225351"/>
                </a:lnTo>
                <a:lnTo>
                  <a:pt x="133029" y="190384"/>
                </a:lnTo>
                <a:lnTo>
                  <a:pt x="148946" y="142356"/>
                </a:lnTo>
                <a:lnTo>
                  <a:pt x="150045" y="134775"/>
                </a:lnTo>
                <a:close/>
              </a:path>
              <a:path w="153034" h="252095">
                <a:moveTo>
                  <a:pt x="68514" y="0"/>
                </a:moveTo>
                <a:lnTo>
                  <a:pt x="32205" y="15357"/>
                </a:lnTo>
                <a:lnTo>
                  <a:pt x="8401" y="48251"/>
                </a:lnTo>
                <a:lnTo>
                  <a:pt x="0" y="93697"/>
                </a:lnTo>
                <a:lnTo>
                  <a:pt x="2196" y="107549"/>
                </a:lnTo>
                <a:lnTo>
                  <a:pt x="21666" y="141612"/>
                </a:lnTo>
                <a:lnTo>
                  <a:pt x="60131" y="159311"/>
                </a:lnTo>
                <a:lnTo>
                  <a:pt x="77101" y="160437"/>
                </a:lnTo>
                <a:lnTo>
                  <a:pt x="90094" y="157382"/>
                </a:lnTo>
                <a:lnTo>
                  <a:pt x="101745" y="151976"/>
                </a:lnTo>
                <a:lnTo>
                  <a:pt x="112001" y="144386"/>
                </a:lnTo>
                <a:lnTo>
                  <a:pt x="120011" y="135646"/>
                </a:lnTo>
                <a:lnTo>
                  <a:pt x="68976" y="135646"/>
                </a:lnTo>
                <a:lnTo>
                  <a:pt x="55839" y="132019"/>
                </a:lnTo>
                <a:lnTo>
                  <a:pt x="45089" y="124556"/>
                </a:lnTo>
                <a:lnTo>
                  <a:pt x="37032" y="113744"/>
                </a:lnTo>
                <a:lnTo>
                  <a:pt x="31974" y="100071"/>
                </a:lnTo>
                <a:lnTo>
                  <a:pt x="30220" y="84026"/>
                </a:lnTo>
                <a:lnTo>
                  <a:pt x="30586" y="75850"/>
                </a:lnTo>
                <a:lnTo>
                  <a:pt x="46605" y="39164"/>
                </a:lnTo>
                <a:lnTo>
                  <a:pt x="86533" y="26147"/>
                </a:lnTo>
                <a:lnTo>
                  <a:pt x="130362" y="26147"/>
                </a:lnTo>
                <a:lnTo>
                  <a:pt x="129537" y="25015"/>
                </a:lnTo>
                <a:lnTo>
                  <a:pt x="120311" y="16154"/>
                </a:lnTo>
                <a:lnTo>
                  <a:pt x="109586" y="9122"/>
                </a:lnTo>
                <a:lnTo>
                  <a:pt x="97372" y="4020"/>
                </a:lnTo>
                <a:lnTo>
                  <a:pt x="83678" y="946"/>
                </a:lnTo>
                <a:lnTo>
                  <a:pt x="68514" y="0"/>
                </a:lnTo>
                <a:close/>
              </a:path>
              <a:path w="153034" h="252095">
                <a:moveTo>
                  <a:pt x="130362" y="26147"/>
                </a:moveTo>
                <a:lnTo>
                  <a:pt x="86533" y="26147"/>
                </a:lnTo>
                <a:lnTo>
                  <a:pt x="97589" y="31302"/>
                </a:lnTo>
                <a:lnTo>
                  <a:pt x="106490" y="39755"/>
                </a:lnTo>
                <a:lnTo>
                  <a:pt x="113301" y="51096"/>
                </a:lnTo>
                <a:lnTo>
                  <a:pt x="118087" y="64912"/>
                </a:lnTo>
                <a:lnTo>
                  <a:pt x="120911" y="80793"/>
                </a:lnTo>
                <a:lnTo>
                  <a:pt x="121838" y="98326"/>
                </a:lnTo>
                <a:lnTo>
                  <a:pt x="121838" y="103584"/>
                </a:lnTo>
                <a:lnTo>
                  <a:pt x="85007" y="134208"/>
                </a:lnTo>
                <a:lnTo>
                  <a:pt x="68976" y="135646"/>
                </a:lnTo>
                <a:lnTo>
                  <a:pt x="120011" y="135646"/>
                </a:lnTo>
                <a:lnTo>
                  <a:pt x="120809" y="134775"/>
                </a:lnTo>
                <a:lnTo>
                  <a:pt x="150045" y="134775"/>
                </a:lnTo>
                <a:lnTo>
                  <a:pt x="151123" y="127343"/>
                </a:lnTo>
                <a:lnTo>
                  <a:pt x="152450" y="111006"/>
                </a:lnTo>
                <a:lnTo>
                  <a:pt x="152865" y="93282"/>
                </a:lnTo>
                <a:lnTo>
                  <a:pt x="151271" y="76766"/>
                </a:lnTo>
                <a:lnTo>
                  <a:pt x="148132" y="61581"/>
                </a:lnTo>
                <a:lnTo>
                  <a:pt x="143457" y="47828"/>
                </a:lnTo>
                <a:lnTo>
                  <a:pt x="137256" y="35607"/>
                </a:lnTo>
                <a:lnTo>
                  <a:pt x="130362" y="26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692826" y="3900080"/>
            <a:ext cx="547370" cy="95885"/>
          </a:xfrm>
          <a:custGeom>
            <a:avLst/>
            <a:gdLst/>
            <a:ahLst/>
            <a:cxnLst/>
            <a:rect l="l" t="t" r="r" b="b"/>
            <a:pathLst>
              <a:path w="547370" h="95885">
                <a:moveTo>
                  <a:pt x="547204" y="0"/>
                </a:moveTo>
                <a:lnTo>
                  <a:pt x="0" y="0"/>
                </a:lnTo>
                <a:lnTo>
                  <a:pt x="0" y="95643"/>
                </a:lnTo>
                <a:lnTo>
                  <a:pt x="547204" y="95643"/>
                </a:lnTo>
                <a:lnTo>
                  <a:pt x="5472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642375" y="3050082"/>
            <a:ext cx="0" cy="861060"/>
          </a:xfrm>
          <a:custGeom>
            <a:avLst/>
            <a:gdLst/>
            <a:ahLst/>
            <a:cxnLst/>
            <a:rect l="l" t="t" r="r" b="b"/>
            <a:pathLst>
              <a:path h="861060">
                <a:moveTo>
                  <a:pt x="0" y="0"/>
                </a:moveTo>
                <a:lnTo>
                  <a:pt x="0" y="860628"/>
                </a:lnTo>
              </a:path>
            </a:pathLst>
          </a:custGeom>
          <a:ln w="38468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872059" y="4001011"/>
            <a:ext cx="725170" cy="725170"/>
          </a:xfrm>
          <a:custGeom>
            <a:avLst/>
            <a:gdLst/>
            <a:ahLst/>
            <a:cxnLst/>
            <a:rect l="l" t="t" r="r" b="b"/>
            <a:pathLst>
              <a:path w="725170" h="725170">
                <a:moveTo>
                  <a:pt x="725157" y="0"/>
                </a:moveTo>
                <a:lnTo>
                  <a:pt x="0" y="725170"/>
                </a:lnTo>
              </a:path>
            </a:pathLst>
          </a:custGeom>
          <a:ln w="8470">
            <a:solidFill>
              <a:srgbClr val="EE0A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556900" y="3860150"/>
            <a:ext cx="172720" cy="171450"/>
          </a:xfrm>
          <a:custGeom>
            <a:avLst/>
            <a:gdLst/>
            <a:ahLst/>
            <a:cxnLst/>
            <a:rect l="l" t="t" r="r" b="b"/>
            <a:pathLst>
              <a:path w="172720" h="171450">
                <a:moveTo>
                  <a:pt x="76139" y="0"/>
                </a:moveTo>
                <a:lnTo>
                  <a:pt x="37338" y="14665"/>
                </a:lnTo>
                <a:lnTo>
                  <a:pt x="10204" y="45408"/>
                </a:lnTo>
                <a:lnTo>
                  <a:pt x="0" y="87260"/>
                </a:lnTo>
                <a:lnTo>
                  <a:pt x="1369" y="101008"/>
                </a:lnTo>
                <a:lnTo>
                  <a:pt x="17752" y="137211"/>
                </a:lnTo>
                <a:lnTo>
                  <a:pt x="50017" y="162210"/>
                </a:lnTo>
                <a:lnTo>
                  <a:pt x="94915" y="171323"/>
                </a:lnTo>
                <a:lnTo>
                  <a:pt x="109025" y="168698"/>
                </a:lnTo>
                <a:lnTo>
                  <a:pt x="145099" y="148469"/>
                </a:lnTo>
                <a:lnTo>
                  <a:pt x="167577" y="113915"/>
                </a:lnTo>
                <a:lnTo>
                  <a:pt x="172335" y="85593"/>
                </a:lnTo>
                <a:lnTo>
                  <a:pt x="172291" y="82812"/>
                </a:lnTo>
                <a:lnTo>
                  <a:pt x="161552" y="44400"/>
                </a:lnTo>
                <a:lnTo>
                  <a:pt x="133969" y="15571"/>
                </a:lnTo>
                <a:lnTo>
                  <a:pt x="92521" y="931"/>
                </a:lnTo>
                <a:lnTo>
                  <a:pt x="761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243913" y="3901868"/>
            <a:ext cx="3486785" cy="654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150"/>
              </a:lnSpc>
            </a:pPr>
            <a:r>
              <a:rPr sz="4300" b="1" dirty="0">
                <a:solidFill>
                  <a:srgbClr val="2F3133"/>
                </a:solidFill>
                <a:latin typeface="Verdana"/>
                <a:cs typeface="Verdana"/>
              </a:rPr>
              <a:t>KPI</a:t>
            </a:r>
            <a:r>
              <a:rPr sz="4300" b="1" spc="10" dirty="0">
                <a:solidFill>
                  <a:srgbClr val="2F3133"/>
                </a:solidFill>
                <a:latin typeface="Verdana"/>
                <a:cs typeface="Verdana"/>
              </a:rPr>
              <a:t> </a:t>
            </a:r>
            <a:r>
              <a:rPr sz="4300" b="1" dirty="0">
                <a:solidFill>
                  <a:srgbClr val="2F3133"/>
                </a:solidFill>
                <a:latin typeface="Verdana"/>
                <a:cs typeface="Verdana"/>
              </a:rPr>
              <a:t>=</a:t>
            </a:r>
            <a:r>
              <a:rPr sz="4300" b="1" spc="5" dirty="0">
                <a:solidFill>
                  <a:srgbClr val="2F3133"/>
                </a:solidFill>
                <a:latin typeface="Verdana"/>
                <a:cs typeface="Verdana"/>
              </a:rPr>
              <a:t> </a:t>
            </a:r>
            <a:r>
              <a:rPr sz="4300" b="1" dirty="0">
                <a:solidFill>
                  <a:srgbClr val="FFFFFF"/>
                </a:solidFill>
                <a:latin typeface="Verdana"/>
                <a:cs typeface="Verdana"/>
              </a:rPr>
              <a:t>97%</a:t>
            </a:r>
            <a:endParaRPr sz="4300">
              <a:latin typeface="Verdana"/>
              <a:cs typeface="Verdan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402081" y="3431777"/>
            <a:ext cx="1611975" cy="1611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877290" y="3991471"/>
            <a:ext cx="667385" cy="480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b="1" dirty="0">
                <a:solidFill>
                  <a:srgbClr val="70B95E"/>
                </a:solidFill>
                <a:latin typeface="PlumbBlackSoftC"/>
                <a:cs typeface="PlumbBlackSoftC"/>
              </a:rPr>
              <a:t>KPI</a:t>
            </a:r>
            <a:endParaRPr sz="3100">
              <a:latin typeface="PlumbBlackSoftC"/>
              <a:cs typeface="PlumbBlackSoftC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3093588" y="4117181"/>
            <a:ext cx="637101" cy="563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80002" y="4950651"/>
            <a:ext cx="597877" cy="4986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778146" y="5451805"/>
            <a:ext cx="597876" cy="4986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686224" y="7616889"/>
            <a:ext cx="248729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dirty="0">
                <a:latin typeface="Calibri"/>
                <a:cs typeface="Calibri"/>
              </a:rPr>
              <a:t>качества с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рв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са (</a:t>
            </a:r>
            <a:r>
              <a:rPr sz="2050" spc="-5" dirty="0">
                <a:latin typeface="Calibri"/>
                <a:cs typeface="Calibri"/>
              </a:rPr>
              <a:t>K</a:t>
            </a:r>
            <a:r>
              <a:rPr sz="2050" dirty="0">
                <a:latin typeface="Calibri"/>
                <a:cs typeface="Calibri"/>
              </a:rPr>
              <a:t>PI)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924733" y="7616889"/>
            <a:ext cx="538797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с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олнит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ля за качество оказыва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мого сервиса</a:t>
            </a:r>
            <a:endParaRPr sz="2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07633" y="182033"/>
            <a:ext cx="1447800" cy="550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5081" y="178040"/>
            <a:ext cx="10614660" cy="143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b="1" spc="-5" dirty="0">
                <a:solidFill>
                  <a:srgbClr val="909090"/>
                </a:solidFill>
                <a:latin typeface="Calibri"/>
                <a:cs typeface="Calibri"/>
              </a:rPr>
              <a:t>В</a:t>
            </a:r>
            <a:r>
              <a:rPr sz="3550" b="1" dirty="0">
                <a:solidFill>
                  <a:srgbClr val="909090"/>
                </a:solidFill>
                <a:latin typeface="Calibri"/>
                <a:cs typeface="Calibri"/>
              </a:rPr>
              <a:t>недрение аутсорсинга, этапы </a:t>
            </a:r>
            <a:r>
              <a:rPr sz="3550" b="1" spc="-5" dirty="0">
                <a:solidFill>
                  <a:srgbClr val="909090"/>
                </a:solidFill>
                <a:latin typeface="Calibri"/>
                <a:cs typeface="Calibri"/>
              </a:rPr>
              <a:t>(</a:t>
            </a:r>
            <a:r>
              <a:rPr sz="3550" b="1" dirty="0">
                <a:solidFill>
                  <a:srgbClr val="909090"/>
                </a:solidFill>
                <a:latin typeface="Calibri"/>
                <a:cs typeface="Calibri"/>
              </a:rPr>
              <a:t>на примере MPS)</a:t>
            </a:r>
            <a:endParaRPr sz="3550">
              <a:latin typeface="Calibri"/>
              <a:cs typeface="Calibri"/>
            </a:endParaRPr>
          </a:p>
          <a:p>
            <a:pPr marL="4826000">
              <a:lnSpc>
                <a:spcPct val="100000"/>
              </a:lnSpc>
              <a:spcBef>
                <a:spcPts val="2470"/>
              </a:spcBef>
            </a:pPr>
            <a:r>
              <a:rPr sz="3550" b="1" dirty="0">
                <a:solidFill>
                  <a:srgbClr val="464747"/>
                </a:solidFill>
                <a:latin typeface="Calibri"/>
                <a:cs typeface="Calibri"/>
              </a:rPr>
              <a:t>Этапы по выбору аутсорсера:</a:t>
            </a:r>
            <a:endParaRPr sz="35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0806" y="7319375"/>
            <a:ext cx="2858135" cy="636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2705" algn="ctr">
              <a:lnSpc>
                <a:spcPts val="2400"/>
              </a:lnSpc>
            </a:pPr>
            <a:r>
              <a:rPr sz="2050" dirty="0">
                <a:latin typeface="Calibri"/>
                <a:cs typeface="Calibri"/>
              </a:rPr>
              <a:t>О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ред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л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н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е 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орядка</a:t>
            </a:r>
            <a:endParaRPr sz="2050">
              <a:latin typeface="Calibri"/>
              <a:cs typeface="Calibri"/>
            </a:endParaRPr>
          </a:p>
          <a:p>
            <a:pPr algn="ctr">
              <a:lnSpc>
                <a:spcPts val="2400"/>
              </a:lnSpc>
            </a:pPr>
            <a:r>
              <a:rPr sz="2050" dirty="0">
                <a:latin typeface="Calibri"/>
                <a:cs typeface="Calibri"/>
              </a:rPr>
              <a:t>и сроков за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уска 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роекта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97118" y="6053203"/>
            <a:ext cx="2081530" cy="1005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250" b="1" dirty="0">
                <a:solidFill>
                  <a:srgbClr val="70B95E"/>
                </a:solidFill>
                <a:latin typeface="Calibri"/>
                <a:cs typeface="Calibri"/>
              </a:rPr>
              <a:t>9 этап</a:t>
            </a:r>
            <a:endParaRPr sz="62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37367" y="7056966"/>
            <a:ext cx="4885690" cy="0"/>
          </a:xfrm>
          <a:custGeom>
            <a:avLst/>
            <a:gdLst/>
            <a:ahLst/>
            <a:cxnLst/>
            <a:rect l="l" t="t" r="r" b="b"/>
            <a:pathLst>
              <a:path w="4885690">
                <a:moveTo>
                  <a:pt x="0" y="0"/>
                </a:moveTo>
                <a:lnTo>
                  <a:pt x="4885499" y="0"/>
                </a:lnTo>
              </a:path>
            </a:pathLst>
          </a:custGeom>
          <a:ln w="101600">
            <a:solidFill>
              <a:srgbClr val="70B95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60972" y="6919162"/>
            <a:ext cx="255270" cy="275590"/>
          </a:xfrm>
          <a:custGeom>
            <a:avLst/>
            <a:gdLst/>
            <a:ahLst/>
            <a:cxnLst/>
            <a:rect l="l" t="t" r="r" b="b"/>
            <a:pathLst>
              <a:path w="255270" h="275590">
                <a:moveTo>
                  <a:pt x="117005" y="0"/>
                </a:moveTo>
                <a:lnTo>
                  <a:pt x="0" y="0"/>
                </a:lnTo>
                <a:lnTo>
                  <a:pt x="137871" y="137807"/>
                </a:lnTo>
                <a:lnTo>
                  <a:pt x="0" y="275602"/>
                </a:lnTo>
                <a:lnTo>
                  <a:pt x="117005" y="275602"/>
                </a:lnTo>
                <a:lnTo>
                  <a:pt x="254800" y="137807"/>
                </a:lnTo>
                <a:lnTo>
                  <a:pt x="117005" y="0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9765" y="7056966"/>
            <a:ext cx="1426210" cy="0"/>
          </a:xfrm>
          <a:custGeom>
            <a:avLst/>
            <a:gdLst/>
            <a:ahLst/>
            <a:cxnLst/>
            <a:rect l="l" t="t" r="r" b="b"/>
            <a:pathLst>
              <a:path w="1426210">
                <a:moveTo>
                  <a:pt x="0" y="0"/>
                </a:moveTo>
                <a:lnTo>
                  <a:pt x="1425994" y="0"/>
                </a:lnTo>
              </a:path>
            </a:pathLst>
          </a:custGeom>
          <a:ln w="101600">
            <a:solidFill>
              <a:srgbClr val="70B95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3866" y="6919162"/>
            <a:ext cx="255270" cy="275590"/>
          </a:xfrm>
          <a:custGeom>
            <a:avLst/>
            <a:gdLst/>
            <a:ahLst/>
            <a:cxnLst/>
            <a:rect l="l" t="t" r="r" b="b"/>
            <a:pathLst>
              <a:path w="255269" h="275590">
                <a:moveTo>
                  <a:pt x="117005" y="0"/>
                </a:moveTo>
                <a:lnTo>
                  <a:pt x="0" y="0"/>
                </a:lnTo>
                <a:lnTo>
                  <a:pt x="137871" y="137807"/>
                </a:lnTo>
                <a:lnTo>
                  <a:pt x="0" y="275602"/>
                </a:lnTo>
                <a:lnTo>
                  <a:pt x="117005" y="275602"/>
                </a:lnTo>
                <a:lnTo>
                  <a:pt x="254800" y="137807"/>
                </a:lnTo>
                <a:lnTo>
                  <a:pt x="117005" y="0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22833" y="7056966"/>
            <a:ext cx="4885690" cy="0"/>
          </a:xfrm>
          <a:custGeom>
            <a:avLst/>
            <a:gdLst/>
            <a:ahLst/>
            <a:cxnLst/>
            <a:rect l="l" t="t" r="r" b="b"/>
            <a:pathLst>
              <a:path w="4885690">
                <a:moveTo>
                  <a:pt x="0" y="0"/>
                </a:moveTo>
                <a:lnTo>
                  <a:pt x="4885499" y="0"/>
                </a:lnTo>
              </a:path>
            </a:pathLst>
          </a:custGeom>
          <a:ln w="101600">
            <a:solidFill>
              <a:srgbClr val="70B95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846440" y="6919162"/>
            <a:ext cx="255270" cy="275590"/>
          </a:xfrm>
          <a:custGeom>
            <a:avLst/>
            <a:gdLst/>
            <a:ahLst/>
            <a:cxnLst/>
            <a:rect l="l" t="t" r="r" b="b"/>
            <a:pathLst>
              <a:path w="255269" h="275590">
                <a:moveTo>
                  <a:pt x="116992" y="0"/>
                </a:moveTo>
                <a:lnTo>
                  <a:pt x="0" y="0"/>
                </a:lnTo>
                <a:lnTo>
                  <a:pt x="137871" y="137807"/>
                </a:lnTo>
                <a:lnTo>
                  <a:pt x="0" y="275602"/>
                </a:lnTo>
                <a:lnTo>
                  <a:pt x="116992" y="275602"/>
                </a:lnTo>
                <a:lnTo>
                  <a:pt x="254800" y="137807"/>
                </a:lnTo>
                <a:lnTo>
                  <a:pt x="116992" y="0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861832" y="7341982"/>
            <a:ext cx="3454400" cy="911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ts val="2340"/>
              </a:lnSpc>
            </a:pPr>
            <a:r>
              <a:rPr sz="2050" dirty="0">
                <a:latin typeface="Calibri"/>
                <a:cs typeface="Calibri"/>
              </a:rPr>
              <a:t>О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ред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л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н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е ответств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нности за выполнение 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орядка</a:t>
            </a:r>
            <a:endParaRPr sz="2050">
              <a:latin typeface="Calibri"/>
              <a:cs typeface="Calibri"/>
            </a:endParaRPr>
          </a:p>
          <a:p>
            <a:pPr marL="59055" algn="ctr">
              <a:lnSpc>
                <a:spcPts val="2285"/>
              </a:lnSpc>
            </a:pPr>
            <a:r>
              <a:rPr sz="2050" dirty="0">
                <a:latin typeface="Calibri"/>
                <a:cs typeface="Calibri"/>
              </a:rPr>
              <a:t>и сроков запуска 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роекта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85783" y="6053203"/>
            <a:ext cx="2484120" cy="1005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250" b="1" dirty="0">
                <a:solidFill>
                  <a:srgbClr val="70B95E"/>
                </a:solidFill>
                <a:latin typeface="Calibri"/>
                <a:cs typeface="Calibri"/>
              </a:rPr>
              <a:t>10 этап</a:t>
            </a:r>
            <a:endParaRPr sz="625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73241" y="5757538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734" y="0"/>
                </a:lnTo>
              </a:path>
            </a:pathLst>
          </a:custGeom>
          <a:ln w="2899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37809" y="3375102"/>
            <a:ext cx="1920875" cy="1920875"/>
          </a:xfrm>
          <a:custGeom>
            <a:avLst/>
            <a:gdLst/>
            <a:ahLst/>
            <a:cxnLst/>
            <a:rect l="l" t="t" r="r" b="b"/>
            <a:pathLst>
              <a:path w="1920875" h="1920875">
                <a:moveTo>
                  <a:pt x="960335" y="0"/>
                </a:moveTo>
                <a:lnTo>
                  <a:pt x="881573" y="3183"/>
                </a:lnTo>
                <a:lnTo>
                  <a:pt x="804564" y="12569"/>
                </a:lnTo>
                <a:lnTo>
                  <a:pt x="729556" y="27910"/>
                </a:lnTo>
                <a:lnTo>
                  <a:pt x="656796" y="48958"/>
                </a:lnTo>
                <a:lnTo>
                  <a:pt x="586530" y="75468"/>
                </a:lnTo>
                <a:lnTo>
                  <a:pt x="519006" y="107191"/>
                </a:lnTo>
                <a:lnTo>
                  <a:pt x="454472" y="143880"/>
                </a:lnTo>
                <a:lnTo>
                  <a:pt x="393174" y="185289"/>
                </a:lnTo>
                <a:lnTo>
                  <a:pt x="335360" y="231170"/>
                </a:lnTo>
                <a:lnTo>
                  <a:pt x="281276" y="281276"/>
                </a:lnTo>
                <a:lnTo>
                  <a:pt x="231170" y="335360"/>
                </a:lnTo>
                <a:lnTo>
                  <a:pt x="185289" y="393174"/>
                </a:lnTo>
                <a:lnTo>
                  <a:pt x="143880" y="454472"/>
                </a:lnTo>
                <a:lnTo>
                  <a:pt x="107191" y="519006"/>
                </a:lnTo>
                <a:lnTo>
                  <a:pt x="75468" y="586530"/>
                </a:lnTo>
                <a:lnTo>
                  <a:pt x="48958" y="656796"/>
                </a:lnTo>
                <a:lnTo>
                  <a:pt x="27910" y="729556"/>
                </a:lnTo>
                <a:lnTo>
                  <a:pt x="12569" y="804564"/>
                </a:lnTo>
                <a:lnTo>
                  <a:pt x="3183" y="881573"/>
                </a:lnTo>
                <a:lnTo>
                  <a:pt x="0" y="960335"/>
                </a:lnTo>
                <a:lnTo>
                  <a:pt x="3183" y="1039099"/>
                </a:lnTo>
                <a:lnTo>
                  <a:pt x="12569" y="1116110"/>
                </a:lnTo>
                <a:lnTo>
                  <a:pt x="27910" y="1191119"/>
                </a:lnTo>
                <a:lnTo>
                  <a:pt x="48958" y="1263880"/>
                </a:lnTo>
                <a:lnTo>
                  <a:pt x="75468" y="1334146"/>
                </a:lnTo>
                <a:lnTo>
                  <a:pt x="107191" y="1401670"/>
                </a:lnTo>
                <a:lnTo>
                  <a:pt x="143880" y="1466204"/>
                </a:lnTo>
                <a:lnTo>
                  <a:pt x="185289" y="1527502"/>
                </a:lnTo>
                <a:lnTo>
                  <a:pt x="231170" y="1585316"/>
                </a:lnTo>
                <a:lnTo>
                  <a:pt x="281276" y="1639400"/>
                </a:lnTo>
                <a:lnTo>
                  <a:pt x="335360" y="1689505"/>
                </a:lnTo>
                <a:lnTo>
                  <a:pt x="393174" y="1735385"/>
                </a:lnTo>
                <a:lnTo>
                  <a:pt x="454472" y="1776794"/>
                </a:lnTo>
                <a:lnTo>
                  <a:pt x="519006" y="1813482"/>
                </a:lnTo>
                <a:lnTo>
                  <a:pt x="586530" y="1845205"/>
                </a:lnTo>
                <a:lnTo>
                  <a:pt x="656796" y="1871714"/>
                </a:lnTo>
                <a:lnTo>
                  <a:pt x="729556" y="1892762"/>
                </a:lnTo>
                <a:lnTo>
                  <a:pt x="804564" y="1908102"/>
                </a:lnTo>
                <a:lnTo>
                  <a:pt x="881573" y="1917488"/>
                </a:lnTo>
                <a:lnTo>
                  <a:pt x="960335" y="1920671"/>
                </a:lnTo>
                <a:lnTo>
                  <a:pt x="1039099" y="1917488"/>
                </a:lnTo>
                <a:lnTo>
                  <a:pt x="1116110" y="1908102"/>
                </a:lnTo>
                <a:lnTo>
                  <a:pt x="1191120" y="1892762"/>
                </a:lnTo>
                <a:lnTo>
                  <a:pt x="1263881" y="1871714"/>
                </a:lnTo>
                <a:lnTo>
                  <a:pt x="1334148" y="1845205"/>
                </a:lnTo>
                <a:lnTo>
                  <a:pt x="1401673" y="1813482"/>
                </a:lnTo>
                <a:lnTo>
                  <a:pt x="1466208" y="1776794"/>
                </a:lnTo>
                <a:lnTo>
                  <a:pt x="1527507" y="1735385"/>
                </a:lnTo>
                <a:lnTo>
                  <a:pt x="1585322" y="1689505"/>
                </a:lnTo>
                <a:lnTo>
                  <a:pt x="1639406" y="1639400"/>
                </a:lnTo>
                <a:lnTo>
                  <a:pt x="1689512" y="1585316"/>
                </a:lnTo>
                <a:lnTo>
                  <a:pt x="1735394" y="1527502"/>
                </a:lnTo>
                <a:lnTo>
                  <a:pt x="1776803" y="1466204"/>
                </a:lnTo>
                <a:lnTo>
                  <a:pt x="1813492" y="1401670"/>
                </a:lnTo>
                <a:lnTo>
                  <a:pt x="1845216" y="1334146"/>
                </a:lnTo>
                <a:lnTo>
                  <a:pt x="1871725" y="1263880"/>
                </a:lnTo>
                <a:lnTo>
                  <a:pt x="1892774" y="1191119"/>
                </a:lnTo>
                <a:lnTo>
                  <a:pt x="1908115" y="1116110"/>
                </a:lnTo>
                <a:lnTo>
                  <a:pt x="1917501" y="1039099"/>
                </a:lnTo>
                <a:lnTo>
                  <a:pt x="1920684" y="960335"/>
                </a:lnTo>
                <a:lnTo>
                  <a:pt x="1917501" y="881573"/>
                </a:lnTo>
                <a:lnTo>
                  <a:pt x="1908115" y="804564"/>
                </a:lnTo>
                <a:lnTo>
                  <a:pt x="1892774" y="729556"/>
                </a:lnTo>
                <a:lnTo>
                  <a:pt x="1871725" y="656796"/>
                </a:lnTo>
                <a:lnTo>
                  <a:pt x="1845216" y="586530"/>
                </a:lnTo>
                <a:lnTo>
                  <a:pt x="1813492" y="519006"/>
                </a:lnTo>
                <a:lnTo>
                  <a:pt x="1776803" y="454472"/>
                </a:lnTo>
                <a:lnTo>
                  <a:pt x="1735394" y="393174"/>
                </a:lnTo>
                <a:lnTo>
                  <a:pt x="1689512" y="335360"/>
                </a:lnTo>
                <a:lnTo>
                  <a:pt x="1639406" y="281276"/>
                </a:lnTo>
                <a:lnTo>
                  <a:pt x="1585322" y="231170"/>
                </a:lnTo>
                <a:lnTo>
                  <a:pt x="1527507" y="185289"/>
                </a:lnTo>
                <a:lnTo>
                  <a:pt x="1466208" y="143880"/>
                </a:lnTo>
                <a:lnTo>
                  <a:pt x="1401673" y="107191"/>
                </a:lnTo>
                <a:lnTo>
                  <a:pt x="1334148" y="75468"/>
                </a:lnTo>
                <a:lnTo>
                  <a:pt x="1263881" y="48958"/>
                </a:lnTo>
                <a:lnTo>
                  <a:pt x="1191120" y="27910"/>
                </a:lnTo>
                <a:lnTo>
                  <a:pt x="1116110" y="12569"/>
                </a:lnTo>
                <a:lnTo>
                  <a:pt x="1039099" y="3183"/>
                </a:lnTo>
                <a:lnTo>
                  <a:pt x="960335" y="0"/>
                </a:lnTo>
                <a:close/>
              </a:path>
            </a:pathLst>
          </a:custGeom>
          <a:solidFill>
            <a:srgbClr val="F26A3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38322" y="3171570"/>
            <a:ext cx="3837940" cy="1913889"/>
          </a:xfrm>
          <a:custGeom>
            <a:avLst/>
            <a:gdLst/>
            <a:ahLst/>
            <a:cxnLst/>
            <a:rect l="l" t="t" r="r" b="b"/>
            <a:pathLst>
              <a:path w="3837940" h="1913889">
                <a:moveTo>
                  <a:pt x="0" y="1913394"/>
                </a:moveTo>
                <a:lnTo>
                  <a:pt x="3837660" y="1913394"/>
                </a:lnTo>
                <a:lnTo>
                  <a:pt x="3837660" y="0"/>
                </a:lnTo>
                <a:lnTo>
                  <a:pt x="0" y="0"/>
                </a:lnTo>
                <a:lnTo>
                  <a:pt x="0" y="19133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38306" y="3171550"/>
            <a:ext cx="3837940" cy="1913889"/>
          </a:xfrm>
          <a:custGeom>
            <a:avLst/>
            <a:gdLst/>
            <a:ahLst/>
            <a:cxnLst/>
            <a:rect l="l" t="t" r="r" b="b"/>
            <a:pathLst>
              <a:path w="3837940" h="1913889">
                <a:moveTo>
                  <a:pt x="3837647" y="1913420"/>
                </a:moveTo>
                <a:lnTo>
                  <a:pt x="0" y="1913420"/>
                </a:lnTo>
                <a:lnTo>
                  <a:pt x="0" y="0"/>
                </a:lnTo>
                <a:lnTo>
                  <a:pt x="3837647" y="0"/>
                </a:lnTo>
                <a:lnTo>
                  <a:pt x="3837647" y="1913420"/>
                </a:lnTo>
                <a:close/>
              </a:path>
            </a:pathLst>
          </a:custGeom>
          <a:ln w="16929">
            <a:solidFill>
              <a:srgbClr val="8B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03346" y="48582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890"/>
                </a:moveTo>
                <a:lnTo>
                  <a:pt x="0" y="85890"/>
                </a:lnTo>
                <a:lnTo>
                  <a:pt x="0" y="0"/>
                </a:lnTo>
                <a:lnTo>
                  <a:pt x="74041" y="0"/>
                </a:lnTo>
                <a:lnTo>
                  <a:pt x="74041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95853" y="48582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890"/>
                </a:moveTo>
                <a:lnTo>
                  <a:pt x="0" y="85890"/>
                </a:lnTo>
                <a:lnTo>
                  <a:pt x="0" y="0"/>
                </a:lnTo>
                <a:lnTo>
                  <a:pt x="74041" y="0"/>
                </a:lnTo>
                <a:lnTo>
                  <a:pt x="74041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788308" y="48582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890"/>
                </a:moveTo>
                <a:lnTo>
                  <a:pt x="0" y="85890"/>
                </a:lnTo>
                <a:lnTo>
                  <a:pt x="0" y="0"/>
                </a:lnTo>
                <a:lnTo>
                  <a:pt x="74053" y="0"/>
                </a:lnTo>
                <a:lnTo>
                  <a:pt x="74053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80803" y="48582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890"/>
                </a:moveTo>
                <a:lnTo>
                  <a:pt x="0" y="85890"/>
                </a:lnTo>
                <a:lnTo>
                  <a:pt x="0" y="0"/>
                </a:lnTo>
                <a:lnTo>
                  <a:pt x="74053" y="0"/>
                </a:lnTo>
                <a:lnTo>
                  <a:pt x="74053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973271" y="48582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890"/>
                </a:moveTo>
                <a:lnTo>
                  <a:pt x="0" y="85890"/>
                </a:lnTo>
                <a:lnTo>
                  <a:pt x="0" y="0"/>
                </a:lnTo>
                <a:lnTo>
                  <a:pt x="74041" y="0"/>
                </a:lnTo>
                <a:lnTo>
                  <a:pt x="74041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03346" y="47566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95853" y="47566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788308" y="47566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880803" y="47566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973271" y="47566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603346" y="465513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695853" y="465513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788308" y="465513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80803" y="465513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973271" y="465513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603346" y="455354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695853" y="455354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788308" y="455354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880803" y="455354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973271" y="455354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603346" y="445198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890"/>
                </a:moveTo>
                <a:lnTo>
                  <a:pt x="0" y="85890"/>
                </a:lnTo>
                <a:lnTo>
                  <a:pt x="0" y="0"/>
                </a:lnTo>
                <a:lnTo>
                  <a:pt x="74041" y="0"/>
                </a:lnTo>
                <a:lnTo>
                  <a:pt x="74041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695853" y="445198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890"/>
                </a:moveTo>
                <a:lnTo>
                  <a:pt x="0" y="85890"/>
                </a:lnTo>
                <a:lnTo>
                  <a:pt x="0" y="0"/>
                </a:lnTo>
                <a:lnTo>
                  <a:pt x="74041" y="0"/>
                </a:lnTo>
                <a:lnTo>
                  <a:pt x="74041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788308" y="445198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890"/>
                </a:moveTo>
                <a:lnTo>
                  <a:pt x="0" y="85890"/>
                </a:lnTo>
                <a:lnTo>
                  <a:pt x="0" y="0"/>
                </a:lnTo>
                <a:lnTo>
                  <a:pt x="74053" y="0"/>
                </a:lnTo>
                <a:lnTo>
                  <a:pt x="74053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880803" y="445198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890"/>
                </a:moveTo>
                <a:lnTo>
                  <a:pt x="0" y="85890"/>
                </a:lnTo>
                <a:lnTo>
                  <a:pt x="0" y="0"/>
                </a:lnTo>
                <a:lnTo>
                  <a:pt x="74053" y="0"/>
                </a:lnTo>
                <a:lnTo>
                  <a:pt x="74053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973271" y="445198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890"/>
                </a:moveTo>
                <a:lnTo>
                  <a:pt x="0" y="85890"/>
                </a:lnTo>
                <a:lnTo>
                  <a:pt x="0" y="0"/>
                </a:lnTo>
                <a:lnTo>
                  <a:pt x="74041" y="0"/>
                </a:lnTo>
                <a:lnTo>
                  <a:pt x="74041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227309" y="48582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890"/>
                </a:moveTo>
                <a:lnTo>
                  <a:pt x="0" y="85890"/>
                </a:lnTo>
                <a:lnTo>
                  <a:pt x="0" y="0"/>
                </a:lnTo>
                <a:lnTo>
                  <a:pt x="74053" y="0"/>
                </a:lnTo>
                <a:lnTo>
                  <a:pt x="74053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319791" y="48582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890"/>
                </a:moveTo>
                <a:lnTo>
                  <a:pt x="0" y="85890"/>
                </a:lnTo>
                <a:lnTo>
                  <a:pt x="0" y="0"/>
                </a:lnTo>
                <a:lnTo>
                  <a:pt x="74053" y="0"/>
                </a:lnTo>
                <a:lnTo>
                  <a:pt x="74053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412298" y="48582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890"/>
                </a:moveTo>
                <a:lnTo>
                  <a:pt x="0" y="85890"/>
                </a:lnTo>
                <a:lnTo>
                  <a:pt x="0" y="0"/>
                </a:lnTo>
                <a:lnTo>
                  <a:pt x="74028" y="0"/>
                </a:lnTo>
                <a:lnTo>
                  <a:pt x="74028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504779" y="48582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890"/>
                </a:moveTo>
                <a:lnTo>
                  <a:pt x="0" y="85890"/>
                </a:lnTo>
                <a:lnTo>
                  <a:pt x="0" y="0"/>
                </a:lnTo>
                <a:lnTo>
                  <a:pt x="74053" y="0"/>
                </a:lnTo>
                <a:lnTo>
                  <a:pt x="74053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597260" y="48582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890"/>
                </a:moveTo>
                <a:lnTo>
                  <a:pt x="0" y="85890"/>
                </a:lnTo>
                <a:lnTo>
                  <a:pt x="0" y="0"/>
                </a:lnTo>
                <a:lnTo>
                  <a:pt x="74028" y="0"/>
                </a:lnTo>
                <a:lnTo>
                  <a:pt x="74028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227309" y="47566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319791" y="47566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412298" y="47566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902"/>
                </a:moveTo>
                <a:lnTo>
                  <a:pt x="0" y="85902"/>
                </a:lnTo>
                <a:lnTo>
                  <a:pt x="0" y="0"/>
                </a:lnTo>
                <a:lnTo>
                  <a:pt x="74028" y="0"/>
                </a:lnTo>
                <a:lnTo>
                  <a:pt x="74028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504779" y="47566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97260" y="47566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902"/>
                </a:moveTo>
                <a:lnTo>
                  <a:pt x="0" y="85902"/>
                </a:lnTo>
                <a:lnTo>
                  <a:pt x="0" y="0"/>
                </a:lnTo>
                <a:lnTo>
                  <a:pt x="74028" y="0"/>
                </a:lnTo>
                <a:lnTo>
                  <a:pt x="74028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227309" y="465513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319791" y="465513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412298" y="465513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902"/>
                </a:moveTo>
                <a:lnTo>
                  <a:pt x="0" y="85902"/>
                </a:lnTo>
                <a:lnTo>
                  <a:pt x="0" y="0"/>
                </a:lnTo>
                <a:lnTo>
                  <a:pt x="74028" y="0"/>
                </a:lnTo>
                <a:lnTo>
                  <a:pt x="74028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504779" y="465513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597260" y="465513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902"/>
                </a:moveTo>
                <a:lnTo>
                  <a:pt x="0" y="85902"/>
                </a:lnTo>
                <a:lnTo>
                  <a:pt x="0" y="0"/>
                </a:lnTo>
                <a:lnTo>
                  <a:pt x="74028" y="0"/>
                </a:lnTo>
                <a:lnTo>
                  <a:pt x="74028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227309" y="455354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319791" y="455354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412298" y="455354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902"/>
                </a:moveTo>
                <a:lnTo>
                  <a:pt x="0" y="85902"/>
                </a:lnTo>
                <a:lnTo>
                  <a:pt x="0" y="0"/>
                </a:lnTo>
                <a:lnTo>
                  <a:pt x="74028" y="0"/>
                </a:lnTo>
                <a:lnTo>
                  <a:pt x="74028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504779" y="455354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597260" y="455354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902"/>
                </a:moveTo>
                <a:lnTo>
                  <a:pt x="0" y="85902"/>
                </a:lnTo>
                <a:lnTo>
                  <a:pt x="0" y="0"/>
                </a:lnTo>
                <a:lnTo>
                  <a:pt x="74028" y="0"/>
                </a:lnTo>
                <a:lnTo>
                  <a:pt x="74028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227309" y="445198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890"/>
                </a:moveTo>
                <a:lnTo>
                  <a:pt x="0" y="85890"/>
                </a:lnTo>
                <a:lnTo>
                  <a:pt x="0" y="0"/>
                </a:lnTo>
                <a:lnTo>
                  <a:pt x="74053" y="0"/>
                </a:lnTo>
                <a:lnTo>
                  <a:pt x="74053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319791" y="445198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890"/>
                </a:moveTo>
                <a:lnTo>
                  <a:pt x="0" y="85890"/>
                </a:lnTo>
                <a:lnTo>
                  <a:pt x="0" y="0"/>
                </a:lnTo>
                <a:lnTo>
                  <a:pt x="74053" y="0"/>
                </a:lnTo>
                <a:lnTo>
                  <a:pt x="74053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412298" y="445198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890"/>
                </a:moveTo>
                <a:lnTo>
                  <a:pt x="0" y="85890"/>
                </a:lnTo>
                <a:lnTo>
                  <a:pt x="0" y="0"/>
                </a:lnTo>
                <a:lnTo>
                  <a:pt x="74028" y="0"/>
                </a:lnTo>
                <a:lnTo>
                  <a:pt x="74028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504779" y="445198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890"/>
                </a:moveTo>
                <a:lnTo>
                  <a:pt x="0" y="85890"/>
                </a:lnTo>
                <a:lnTo>
                  <a:pt x="0" y="0"/>
                </a:lnTo>
                <a:lnTo>
                  <a:pt x="74053" y="0"/>
                </a:lnTo>
                <a:lnTo>
                  <a:pt x="74053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597260" y="445198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890"/>
                </a:moveTo>
                <a:lnTo>
                  <a:pt x="0" y="85890"/>
                </a:lnTo>
                <a:lnTo>
                  <a:pt x="0" y="0"/>
                </a:lnTo>
                <a:lnTo>
                  <a:pt x="74028" y="0"/>
                </a:lnTo>
                <a:lnTo>
                  <a:pt x="74028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851324" y="48582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890"/>
                </a:moveTo>
                <a:lnTo>
                  <a:pt x="0" y="85890"/>
                </a:lnTo>
                <a:lnTo>
                  <a:pt x="0" y="0"/>
                </a:lnTo>
                <a:lnTo>
                  <a:pt x="74028" y="0"/>
                </a:lnTo>
                <a:lnTo>
                  <a:pt x="74028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943780" y="48582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890"/>
                </a:moveTo>
                <a:lnTo>
                  <a:pt x="0" y="85890"/>
                </a:lnTo>
                <a:lnTo>
                  <a:pt x="0" y="0"/>
                </a:lnTo>
                <a:lnTo>
                  <a:pt x="74053" y="0"/>
                </a:lnTo>
                <a:lnTo>
                  <a:pt x="74053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036274" y="48582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890"/>
                </a:moveTo>
                <a:lnTo>
                  <a:pt x="0" y="85890"/>
                </a:lnTo>
                <a:lnTo>
                  <a:pt x="0" y="0"/>
                </a:lnTo>
                <a:lnTo>
                  <a:pt x="74053" y="0"/>
                </a:lnTo>
                <a:lnTo>
                  <a:pt x="74053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128756" y="48582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890"/>
                </a:moveTo>
                <a:lnTo>
                  <a:pt x="0" y="85890"/>
                </a:lnTo>
                <a:lnTo>
                  <a:pt x="0" y="0"/>
                </a:lnTo>
                <a:lnTo>
                  <a:pt x="74053" y="0"/>
                </a:lnTo>
                <a:lnTo>
                  <a:pt x="74053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221249" y="48582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890"/>
                </a:moveTo>
                <a:lnTo>
                  <a:pt x="0" y="85890"/>
                </a:lnTo>
                <a:lnTo>
                  <a:pt x="0" y="0"/>
                </a:lnTo>
                <a:lnTo>
                  <a:pt x="74041" y="0"/>
                </a:lnTo>
                <a:lnTo>
                  <a:pt x="74041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851324" y="47566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902"/>
                </a:moveTo>
                <a:lnTo>
                  <a:pt x="0" y="85902"/>
                </a:lnTo>
                <a:lnTo>
                  <a:pt x="0" y="0"/>
                </a:lnTo>
                <a:lnTo>
                  <a:pt x="74028" y="0"/>
                </a:lnTo>
                <a:lnTo>
                  <a:pt x="74028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943780" y="47566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036274" y="47566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128756" y="47566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221249" y="47566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851324" y="465513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902"/>
                </a:moveTo>
                <a:lnTo>
                  <a:pt x="0" y="85902"/>
                </a:lnTo>
                <a:lnTo>
                  <a:pt x="0" y="0"/>
                </a:lnTo>
                <a:lnTo>
                  <a:pt x="74028" y="0"/>
                </a:lnTo>
                <a:lnTo>
                  <a:pt x="74028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943780" y="465513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036274" y="465513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128756" y="465513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221249" y="465513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851324" y="455354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902"/>
                </a:moveTo>
                <a:lnTo>
                  <a:pt x="0" y="85902"/>
                </a:lnTo>
                <a:lnTo>
                  <a:pt x="0" y="0"/>
                </a:lnTo>
                <a:lnTo>
                  <a:pt x="74028" y="0"/>
                </a:lnTo>
                <a:lnTo>
                  <a:pt x="74028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943780" y="455354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036274" y="455354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128756" y="455354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221249" y="455354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851324" y="445198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890"/>
                </a:moveTo>
                <a:lnTo>
                  <a:pt x="0" y="85890"/>
                </a:lnTo>
                <a:lnTo>
                  <a:pt x="0" y="0"/>
                </a:lnTo>
                <a:lnTo>
                  <a:pt x="74028" y="0"/>
                </a:lnTo>
                <a:lnTo>
                  <a:pt x="74028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943780" y="445198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890"/>
                </a:moveTo>
                <a:lnTo>
                  <a:pt x="0" y="85890"/>
                </a:lnTo>
                <a:lnTo>
                  <a:pt x="0" y="0"/>
                </a:lnTo>
                <a:lnTo>
                  <a:pt x="74053" y="0"/>
                </a:lnTo>
                <a:lnTo>
                  <a:pt x="74053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036274" y="445198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890"/>
                </a:moveTo>
                <a:lnTo>
                  <a:pt x="0" y="85890"/>
                </a:lnTo>
                <a:lnTo>
                  <a:pt x="0" y="0"/>
                </a:lnTo>
                <a:lnTo>
                  <a:pt x="74053" y="0"/>
                </a:lnTo>
                <a:lnTo>
                  <a:pt x="74053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128756" y="445198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890"/>
                </a:moveTo>
                <a:lnTo>
                  <a:pt x="0" y="85890"/>
                </a:lnTo>
                <a:lnTo>
                  <a:pt x="0" y="0"/>
                </a:lnTo>
                <a:lnTo>
                  <a:pt x="74053" y="0"/>
                </a:lnTo>
                <a:lnTo>
                  <a:pt x="74053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221249" y="445198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890"/>
                </a:moveTo>
                <a:lnTo>
                  <a:pt x="0" y="85890"/>
                </a:lnTo>
                <a:lnTo>
                  <a:pt x="0" y="0"/>
                </a:lnTo>
                <a:lnTo>
                  <a:pt x="74041" y="0"/>
                </a:lnTo>
                <a:lnTo>
                  <a:pt x="74041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475287" y="48582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890"/>
                </a:moveTo>
                <a:lnTo>
                  <a:pt x="0" y="85890"/>
                </a:lnTo>
                <a:lnTo>
                  <a:pt x="0" y="0"/>
                </a:lnTo>
                <a:lnTo>
                  <a:pt x="74053" y="0"/>
                </a:lnTo>
                <a:lnTo>
                  <a:pt x="74053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567756" y="48582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890"/>
                </a:moveTo>
                <a:lnTo>
                  <a:pt x="0" y="85890"/>
                </a:lnTo>
                <a:lnTo>
                  <a:pt x="0" y="0"/>
                </a:lnTo>
                <a:lnTo>
                  <a:pt x="74053" y="0"/>
                </a:lnTo>
                <a:lnTo>
                  <a:pt x="74053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660251" y="48582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890"/>
                </a:moveTo>
                <a:lnTo>
                  <a:pt x="0" y="85890"/>
                </a:lnTo>
                <a:lnTo>
                  <a:pt x="0" y="0"/>
                </a:lnTo>
                <a:lnTo>
                  <a:pt x="74053" y="0"/>
                </a:lnTo>
                <a:lnTo>
                  <a:pt x="74053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1752732" y="48582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890"/>
                </a:moveTo>
                <a:lnTo>
                  <a:pt x="0" y="85890"/>
                </a:lnTo>
                <a:lnTo>
                  <a:pt x="0" y="0"/>
                </a:lnTo>
                <a:lnTo>
                  <a:pt x="74028" y="0"/>
                </a:lnTo>
                <a:lnTo>
                  <a:pt x="74028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1845226" y="48582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890"/>
                </a:moveTo>
                <a:lnTo>
                  <a:pt x="0" y="85890"/>
                </a:lnTo>
                <a:lnTo>
                  <a:pt x="0" y="0"/>
                </a:lnTo>
                <a:lnTo>
                  <a:pt x="74041" y="0"/>
                </a:lnTo>
                <a:lnTo>
                  <a:pt x="74041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475287" y="47566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567756" y="47566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660251" y="47566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752732" y="47566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902"/>
                </a:moveTo>
                <a:lnTo>
                  <a:pt x="0" y="85902"/>
                </a:lnTo>
                <a:lnTo>
                  <a:pt x="0" y="0"/>
                </a:lnTo>
                <a:lnTo>
                  <a:pt x="74028" y="0"/>
                </a:lnTo>
                <a:lnTo>
                  <a:pt x="74028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845226" y="475669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1475287" y="465513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1567756" y="465513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1660251" y="465513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1752732" y="465513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902"/>
                </a:moveTo>
                <a:lnTo>
                  <a:pt x="0" y="85902"/>
                </a:lnTo>
                <a:lnTo>
                  <a:pt x="0" y="0"/>
                </a:lnTo>
                <a:lnTo>
                  <a:pt x="74028" y="0"/>
                </a:lnTo>
                <a:lnTo>
                  <a:pt x="74028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1845226" y="465513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1475287" y="455354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1567756" y="455354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1660251" y="455354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1752732" y="455354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902"/>
                </a:moveTo>
                <a:lnTo>
                  <a:pt x="0" y="85902"/>
                </a:lnTo>
                <a:lnTo>
                  <a:pt x="0" y="0"/>
                </a:lnTo>
                <a:lnTo>
                  <a:pt x="74028" y="0"/>
                </a:lnTo>
                <a:lnTo>
                  <a:pt x="74028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1845226" y="4553546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1475287" y="445198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890"/>
                </a:moveTo>
                <a:lnTo>
                  <a:pt x="0" y="85890"/>
                </a:lnTo>
                <a:lnTo>
                  <a:pt x="0" y="0"/>
                </a:lnTo>
                <a:lnTo>
                  <a:pt x="74053" y="0"/>
                </a:lnTo>
                <a:lnTo>
                  <a:pt x="74053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1567756" y="445198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890"/>
                </a:moveTo>
                <a:lnTo>
                  <a:pt x="0" y="85890"/>
                </a:lnTo>
                <a:lnTo>
                  <a:pt x="0" y="0"/>
                </a:lnTo>
                <a:lnTo>
                  <a:pt x="74053" y="0"/>
                </a:lnTo>
                <a:lnTo>
                  <a:pt x="74053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1660251" y="445198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890"/>
                </a:moveTo>
                <a:lnTo>
                  <a:pt x="0" y="85890"/>
                </a:lnTo>
                <a:lnTo>
                  <a:pt x="0" y="0"/>
                </a:lnTo>
                <a:lnTo>
                  <a:pt x="74053" y="0"/>
                </a:lnTo>
                <a:lnTo>
                  <a:pt x="74053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752732" y="445198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890"/>
                </a:moveTo>
                <a:lnTo>
                  <a:pt x="0" y="85890"/>
                </a:lnTo>
                <a:lnTo>
                  <a:pt x="0" y="0"/>
                </a:lnTo>
                <a:lnTo>
                  <a:pt x="74028" y="0"/>
                </a:lnTo>
                <a:lnTo>
                  <a:pt x="74028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845226" y="445198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890"/>
                </a:moveTo>
                <a:lnTo>
                  <a:pt x="0" y="85890"/>
                </a:lnTo>
                <a:lnTo>
                  <a:pt x="0" y="0"/>
                </a:lnTo>
                <a:lnTo>
                  <a:pt x="74041" y="0"/>
                </a:lnTo>
                <a:lnTo>
                  <a:pt x="74041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2090825" y="3602323"/>
            <a:ext cx="2196321" cy="2197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603346" y="4017098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695853" y="4017098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788308" y="4017098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880803" y="4017098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973271" y="4017098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603346" y="391552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695853" y="391552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788308" y="391552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880803" y="391552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973271" y="391552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603346" y="38139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890"/>
                </a:moveTo>
                <a:lnTo>
                  <a:pt x="0" y="85890"/>
                </a:lnTo>
                <a:lnTo>
                  <a:pt x="0" y="0"/>
                </a:lnTo>
                <a:lnTo>
                  <a:pt x="74041" y="0"/>
                </a:lnTo>
                <a:lnTo>
                  <a:pt x="74041" y="85890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695853" y="38139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890"/>
                </a:moveTo>
                <a:lnTo>
                  <a:pt x="0" y="85890"/>
                </a:lnTo>
                <a:lnTo>
                  <a:pt x="0" y="0"/>
                </a:lnTo>
                <a:lnTo>
                  <a:pt x="74041" y="0"/>
                </a:lnTo>
                <a:lnTo>
                  <a:pt x="74041" y="85890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788308" y="38139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890"/>
                </a:moveTo>
                <a:lnTo>
                  <a:pt x="0" y="85890"/>
                </a:lnTo>
                <a:lnTo>
                  <a:pt x="0" y="0"/>
                </a:lnTo>
                <a:lnTo>
                  <a:pt x="74053" y="0"/>
                </a:lnTo>
                <a:lnTo>
                  <a:pt x="74053" y="85890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880803" y="38139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890"/>
                </a:moveTo>
                <a:lnTo>
                  <a:pt x="0" y="85890"/>
                </a:lnTo>
                <a:lnTo>
                  <a:pt x="0" y="0"/>
                </a:lnTo>
                <a:lnTo>
                  <a:pt x="74053" y="0"/>
                </a:lnTo>
                <a:lnTo>
                  <a:pt x="74053" y="85890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973271" y="38139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890"/>
                </a:moveTo>
                <a:lnTo>
                  <a:pt x="0" y="85890"/>
                </a:lnTo>
                <a:lnTo>
                  <a:pt x="0" y="0"/>
                </a:lnTo>
                <a:lnTo>
                  <a:pt x="74041" y="0"/>
                </a:lnTo>
                <a:lnTo>
                  <a:pt x="74041" y="85890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603346" y="37123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695853" y="37123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788308" y="37123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880803" y="37123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973271" y="37123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603346" y="3610787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695853" y="3610787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788308" y="3610787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880803" y="3610787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973271" y="3610787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0227309" y="4017098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0319791" y="4017098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412298" y="4017098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902"/>
                </a:moveTo>
                <a:lnTo>
                  <a:pt x="0" y="85902"/>
                </a:lnTo>
                <a:lnTo>
                  <a:pt x="0" y="0"/>
                </a:lnTo>
                <a:lnTo>
                  <a:pt x="74028" y="0"/>
                </a:lnTo>
                <a:lnTo>
                  <a:pt x="74028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0504779" y="4017098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0597260" y="4017098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902"/>
                </a:moveTo>
                <a:lnTo>
                  <a:pt x="0" y="85902"/>
                </a:lnTo>
                <a:lnTo>
                  <a:pt x="0" y="0"/>
                </a:lnTo>
                <a:lnTo>
                  <a:pt x="74028" y="0"/>
                </a:lnTo>
                <a:lnTo>
                  <a:pt x="74028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0227309" y="391552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0319791" y="391552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0412298" y="391552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902"/>
                </a:moveTo>
                <a:lnTo>
                  <a:pt x="0" y="85902"/>
                </a:lnTo>
                <a:lnTo>
                  <a:pt x="0" y="0"/>
                </a:lnTo>
                <a:lnTo>
                  <a:pt x="74028" y="0"/>
                </a:lnTo>
                <a:lnTo>
                  <a:pt x="74028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0504779" y="391552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0597260" y="391552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902"/>
                </a:moveTo>
                <a:lnTo>
                  <a:pt x="0" y="85902"/>
                </a:lnTo>
                <a:lnTo>
                  <a:pt x="0" y="0"/>
                </a:lnTo>
                <a:lnTo>
                  <a:pt x="74028" y="0"/>
                </a:lnTo>
                <a:lnTo>
                  <a:pt x="74028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0227309" y="38139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890"/>
                </a:moveTo>
                <a:lnTo>
                  <a:pt x="0" y="85890"/>
                </a:lnTo>
                <a:lnTo>
                  <a:pt x="0" y="0"/>
                </a:lnTo>
                <a:lnTo>
                  <a:pt x="74053" y="0"/>
                </a:lnTo>
                <a:lnTo>
                  <a:pt x="74053" y="85890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0319791" y="38139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890"/>
                </a:moveTo>
                <a:lnTo>
                  <a:pt x="0" y="85890"/>
                </a:lnTo>
                <a:lnTo>
                  <a:pt x="0" y="0"/>
                </a:lnTo>
                <a:lnTo>
                  <a:pt x="74053" y="0"/>
                </a:lnTo>
                <a:lnTo>
                  <a:pt x="74053" y="85890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0412298" y="38139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890"/>
                </a:moveTo>
                <a:lnTo>
                  <a:pt x="0" y="85890"/>
                </a:lnTo>
                <a:lnTo>
                  <a:pt x="0" y="0"/>
                </a:lnTo>
                <a:lnTo>
                  <a:pt x="74028" y="0"/>
                </a:lnTo>
                <a:lnTo>
                  <a:pt x="74028" y="85890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0504779" y="38139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890"/>
                </a:moveTo>
                <a:lnTo>
                  <a:pt x="0" y="85890"/>
                </a:lnTo>
                <a:lnTo>
                  <a:pt x="0" y="0"/>
                </a:lnTo>
                <a:lnTo>
                  <a:pt x="74053" y="0"/>
                </a:lnTo>
                <a:lnTo>
                  <a:pt x="74053" y="85890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0597260" y="38139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890"/>
                </a:moveTo>
                <a:lnTo>
                  <a:pt x="0" y="85890"/>
                </a:lnTo>
                <a:lnTo>
                  <a:pt x="0" y="0"/>
                </a:lnTo>
                <a:lnTo>
                  <a:pt x="74028" y="0"/>
                </a:lnTo>
                <a:lnTo>
                  <a:pt x="74028" y="85890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0227309" y="37123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0319791" y="37123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0412298" y="37123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902"/>
                </a:moveTo>
                <a:lnTo>
                  <a:pt x="0" y="85902"/>
                </a:lnTo>
                <a:lnTo>
                  <a:pt x="0" y="0"/>
                </a:lnTo>
                <a:lnTo>
                  <a:pt x="74028" y="0"/>
                </a:lnTo>
                <a:lnTo>
                  <a:pt x="74028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0504779" y="37123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0597260" y="37123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902"/>
                </a:moveTo>
                <a:lnTo>
                  <a:pt x="0" y="85902"/>
                </a:lnTo>
                <a:lnTo>
                  <a:pt x="0" y="0"/>
                </a:lnTo>
                <a:lnTo>
                  <a:pt x="74028" y="0"/>
                </a:lnTo>
                <a:lnTo>
                  <a:pt x="74028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0227309" y="3610787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319791" y="3610787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0412298" y="3610787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902"/>
                </a:moveTo>
                <a:lnTo>
                  <a:pt x="0" y="85902"/>
                </a:lnTo>
                <a:lnTo>
                  <a:pt x="0" y="0"/>
                </a:lnTo>
                <a:lnTo>
                  <a:pt x="74028" y="0"/>
                </a:lnTo>
                <a:lnTo>
                  <a:pt x="74028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0504779" y="3610787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0597260" y="3610787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902"/>
                </a:moveTo>
                <a:lnTo>
                  <a:pt x="0" y="85902"/>
                </a:lnTo>
                <a:lnTo>
                  <a:pt x="0" y="0"/>
                </a:lnTo>
                <a:lnTo>
                  <a:pt x="74028" y="0"/>
                </a:lnTo>
                <a:lnTo>
                  <a:pt x="74028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0851324" y="4017098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902"/>
                </a:moveTo>
                <a:lnTo>
                  <a:pt x="0" y="85902"/>
                </a:lnTo>
                <a:lnTo>
                  <a:pt x="0" y="0"/>
                </a:lnTo>
                <a:lnTo>
                  <a:pt x="74028" y="0"/>
                </a:lnTo>
                <a:lnTo>
                  <a:pt x="74028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0943780" y="4017098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1036274" y="4017098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1128756" y="4017098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1221249" y="4017098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0851324" y="391552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902"/>
                </a:moveTo>
                <a:lnTo>
                  <a:pt x="0" y="85902"/>
                </a:lnTo>
                <a:lnTo>
                  <a:pt x="0" y="0"/>
                </a:lnTo>
                <a:lnTo>
                  <a:pt x="74028" y="0"/>
                </a:lnTo>
                <a:lnTo>
                  <a:pt x="74028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0943780" y="391552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036274" y="391552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128756" y="391552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221249" y="391552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0851324" y="38139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890"/>
                </a:moveTo>
                <a:lnTo>
                  <a:pt x="0" y="85890"/>
                </a:lnTo>
                <a:lnTo>
                  <a:pt x="0" y="0"/>
                </a:lnTo>
                <a:lnTo>
                  <a:pt x="74028" y="0"/>
                </a:lnTo>
                <a:lnTo>
                  <a:pt x="74028" y="85890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0943780" y="38139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890"/>
                </a:moveTo>
                <a:lnTo>
                  <a:pt x="0" y="85890"/>
                </a:lnTo>
                <a:lnTo>
                  <a:pt x="0" y="0"/>
                </a:lnTo>
                <a:lnTo>
                  <a:pt x="74053" y="0"/>
                </a:lnTo>
                <a:lnTo>
                  <a:pt x="74053" y="85890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1036274" y="38139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890"/>
                </a:moveTo>
                <a:lnTo>
                  <a:pt x="0" y="85890"/>
                </a:lnTo>
                <a:lnTo>
                  <a:pt x="0" y="0"/>
                </a:lnTo>
                <a:lnTo>
                  <a:pt x="74053" y="0"/>
                </a:lnTo>
                <a:lnTo>
                  <a:pt x="74053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1128756" y="38139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890"/>
                </a:moveTo>
                <a:lnTo>
                  <a:pt x="0" y="85890"/>
                </a:lnTo>
                <a:lnTo>
                  <a:pt x="0" y="0"/>
                </a:lnTo>
                <a:lnTo>
                  <a:pt x="74053" y="0"/>
                </a:lnTo>
                <a:lnTo>
                  <a:pt x="74053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1221249" y="38139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890"/>
                </a:moveTo>
                <a:lnTo>
                  <a:pt x="0" y="85890"/>
                </a:lnTo>
                <a:lnTo>
                  <a:pt x="0" y="0"/>
                </a:lnTo>
                <a:lnTo>
                  <a:pt x="74041" y="0"/>
                </a:lnTo>
                <a:lnTo>
                  <a:pt x="74041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0851324" y="37123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902"/>
                </a:moveTo>
                <a:lnTo>
                  <a:pt x="0" y="85902"/>
                </a:lnTo>
                <a:lnTo>
                  <a:pt x="0" y="0"/>
                </a:lnTo>
                <a:lnTo>
                  <a:pt x="74028" y="0"/>
                </a:lnTo>
                <a:lnTo>
                  <a:pt x="74028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0943780" y="37123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1036274" y="37123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1128756" y="37123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1221249" y="37123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0851324" y="3610787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902"/>
                </a:moveTo>
                <a:lnTo>
                  <a:pt x="0" y="85902"/>
                </a:lnTo>
                <a:lnTo>
                  <a:pt x="0" y="0"/>
                </a:lnTo>
                <a:lnTo>
                  <a:pt x="74028" y="0"/>
                </a:lnTo>
                <a:lnTo>
                  <a:pt x="74028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0943780" y="3610787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1036274" y="3610787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1128756" y="3610787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1221249" y="3610787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52C8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1475287" y="4017098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1567756" y="4017098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1660251" y="4017098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1752732" y="4017098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902"/>
                </a:moveTo>
                <a:lnTo>
                  <a:pt x="0" y="85902"/>
                </a:lnTo>
                <a:lnTo>
                  <a:pt x="0" y="0"/>
                </a:lnTo>
                <a:lnTo>
                  <a:pt x="74028" y="0"/>
                </a:lnTo>
                <a:lnTo>
                  <a:pt x="74028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1845226" y="4017098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1475287" y="391552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1567756" y="391552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1660251" y="391552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1752732" y="391552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902"/>
                </a:moveTo>
                <a:lnTo>
                  <a:pt x="0" y="85902"/>
                </a:lnTo>
                <a:lnTo>
                  <a:pt x="0" y="0"/>
                </a:lnTo>
                <a:lnTo>
                  <a:pt x="74028" y="0"/>
                </a:lnTo>
                <a:lnTo>
                  <a:pt x="74028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1845226" y="3915524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1475287" y="38139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890"/>
                </a:moveTo>
                <a:lnTo>
                  <a:pt x="0" y="85890"/>
                </a:lnTo>
                <a:lnTo>
                  <a:pt x="0" y="0"/>
                </a:lnTo>
                <a:lnTo>
                  <a:pt x="74053" y="0"/>
                </a:lnTo>
                <a:lnTo>
                  <a:pt x="74053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1567756" y="38139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890"/>
                </a:moveTo>
                <a:lnTo>
                  <a:pt x="0" y="85890"/>
                </a:lnTo>
                <a:lnTo>
                  <a:pt x="0" y="0"/>
                </a:lnTo>
                <a:lnTo>
                  <a:pt x="74053" y="0"/>
                </a:lnTo>
                <a:lnTo>
                  <a:pt x="74053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1660251" y="38139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890"/>
                </a:moveTo>
                <a:lnTo>
                  <a:pt x="0" y="85890"/>
                </a:lnTo>
                <a:lnTo>
                  <a:pt x="0" y="0"/>
                </a:lnTo>
                <a:lnTo>
                  <a:pt x="74053" y="0"/>
                </a:lnTo>
                <a:lnTo>
                  <a:pt x="74053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1752732" y="38139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890"/>
                </a:moveTo>
                <a:lnTo>
                  <a:pt x="0" y="85890"/>
                </a:lnTo>
                <a:lnTo>
                  <a:pt x="0" y="0"/>
                </a:lnTo>
                <a:lnTo>
                  <a:pt x="74028" y="0"/>
                </a:lnTo>
                <a:lnTo>
                  <a:pt x="74028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1845226" y="38139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890"/>
                </a:moveTo>
                <a:lnTo>
                  <a:pt x="0" y="85890"/>
                </a:lnTo>
                <a:lnTo>
                  <a:pt x="0" y="0"/>
                </a:lnTo>
                <a:lnTo>
                  <a:pt x="74041" y="0"/>
                </a:lnTo>
                <a:lnTo>
                  <a:pt x="74041" y="85890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1475287" y="37123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1567756" y="37123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1660251" y="37123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1752732" y="37123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902"/>
                </a:moveTo>
                <a:lnTo>
                  <a:pt x="0" y="85902"/>
                </a:lnTo>
                <a:lnTo>
                  <a:pt x="0" y="0"/>
                </a:lnTo>
                <a:lnTo>
                  <a:pt x="74028" y="0"/>
                </a:lnTo>
                <a:lnTo>
                  <a:pt x="74028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1845226" y="3712349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1475287" y="3610787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1567756" y="3610787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1660251" y="3610787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53" y="85902"/>
                </a:moveTo>
                <a:lnTo>
                  <a:pt x="0" y="85902"/>
                </a:lnTo>
                <a:lnTo>
                  <a:pt x="0" y="0"/>
                </a:lnTo>
                <a:lnTo>
                  <a:pt x="74053" y="0"/>
                </a:lnTo>
                <a:lnTo>
                  <a:pt x="74053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1752732" y="3610787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28" y="85902"/>
                </a:moveTo>
                <a:lnTo>
                  <a:pt x="0" y="85902"/>
                </a:lnTo>
                <a:lnTo>
                  <a:pt x="0" y="0"/>
                </a:lnTo>
                <a:lnTo>
                  <a:pt x="74028" y="0"/>
                </a:lnTo>
                <a:lnTo>
                  <a:pt x="74028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1845226" y="3610787"/>
            <a:ext cx="74295" cy="86360"/>
          </a:xfrm>
          <a:custGeom>
            <a:avLst/>
            <a:gdLst/>
            <a:ahLst/>
            <a:cxnLst/>
            <a:rect l="l" t="t" r="r" b="b"/>
            <a:pathLst>
              <a:path w="74295" h="86360">
                <a:moveTo>
                  <a:pt x="74041" y="85902"/>
                </a:moveTo>
                <a:lnTo>
                  <a:pt x="0" y="85902"/>
                </a:lnTo>
                <a:lnTo>
                  <a:pt x="0" y="0"/>
                </a:lnTo>
                <a:lnTo>
                  <a:pt x="74041" y="0"/>
                </a:lnTo>
                <a:lnTo>
                  <a:pt x="74041" y="85902"/>
                </a:lnTo>
                <a:close/>
              </a:path>
            </a:pathLst>
          </a:custGeom>
          <a:solidFill>
            <a:srgbClr val="8B8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0922574" y="3438130"/>
            <a:ext cx="97790" cy="95885"/>
          </a:xfrm>
          <a:custGeom>
            <a:avLst/>
            <a:gdLst/>
            <a:ahLst/>
            <a:cxnLst/>
            <a:rect l="l" t="t" r="r" b="b"/>
            <a:pathLst>
              <a:path w="97790" h="95885">
                <a:moveTo>
                  <a:pt x="22453" y="0"/>
                </a:moveTo>
                <a:lnTo>
                  <a:pt x="6680" y="0"/>
                </a:lnTo>
                <a:lnTo>
                  <a:pt x="0" y="95796"/>
                </a:lnTo>
                <a:lnTo>
                  <a:pt x="11811" y="95796"/>
                </a:lnTo>
                <a:lnTo>
                  <a:pt x="14603" y="50327"/>
                </a:lnTo>
                <a:lnTo>
                  <a:pt x="15340" y="35792"/>
                </a:lnTo>
                <a:lnTo>
                  <a:pt x="15845" y="23783"/>
                </a:lnTo>
                <a:lnTo>
                  <a:pt x="16205" y="12382"/>
                </a:lnTo>
                <a:lnTo>
                  <a:pt x="26819" y="12382"/>
                </a:lnTo>
                <a:lnTo>
                  <a:pt x="22453" y="0"/>
                </a:lnTo>
                <a:close/>
              </a:path>
              <a:path w="97790" h="95885">
                <a:moveTo>
                  <a:pt x="92568" y="12382"/>
                </a:moveTo>
                <a:lnTo>
                  <a:pt x="81419" y="12382"/>
                </a:lnTo>
                <a:lnTo>
                  <a:pt x="81846" y="15287"/>
                </a:lnTo>
                <a:lnTo>
                  <a:pt x="82067" y="27648"/>
                </a:lnTo>
                <a:lnTo>
                  <a:pt x="82606" y="40854"/>
                </a:lnTo>
                <a:lnTo>
                  <a:pt x="83350" y="55057"/>
                </a:lnTo>
                <a:lnTo>
                  <a:pt x="85699" y="95796"/>
                </a:lnTo>
                <a:lnTo>
                  <a:pt x="97777" y="95796"/>
                </a:lnTo>
                <a:lnTo>
                  <a:pt x="92568" y="12382"/>
                </a:lnTo>
                <a:close/>
              </a:path>
              <a:path w="97790" h="95885">
                <a:moveTo>
                  <a:pt x="26819" y="12382"/>
                </a:moveTo>
                <a:lnTo>
                  <a:pt x="16205" y="12382"/>
                </a:lnTo>
                <a:lnTo>
                  <a:pt x="16641" y="13035"/>
                </a:lnTo>
                <a:lnTo>
                  <a:pt x="19691" y="24540"/>
                </a:lnTo>
                <a:lnTo>
                  <a:pt x="23465" y="37023"/>
                </a:lnTo>
                <a:lnTo>
                  <a:pt x="27584" y="49606"/>
                </a:lnTo>
                <a:lnTo>
                  <a:pt x="43053" y="95211"/>
                </a:lnTo>
                <a:lnTo>
                  <a:pt x="52425" y="95211"/>
                </a:lnTo>
                <a:lnTo>
                  <a:pt x="58479" y="78587"/>
                </a:lnTo>
                <a:lnTo>
                  <a:pt x="48882" y="78587"/>
                </a:lnTo>
                <a:lnTo>
                  <a:pt x="46518" y="71131"/>
                </a:lnTo>
                <a:lnTo>
                  <a:pt x="42983" y="59160"/>
                </a:lnTo>
                <a:lnTo>
                  <a:pt x="38785" y="46316"/>
                </a:lnTo>
                <a:lnTo>
                  <a:pt x="26819" y="12382"/>
                </a:lnTo>
                <a:close/>
              </a:path>
              <a:path w="97790" h="95885">
                <a:moveTo>
                  <a:pt x="91795" y="0"/>
                </a:moveTo>
                <a:lnTo>
                  <a:pt x="76034" y="0"/>
                </a:lnTo>
                <a:lnTo>
                  <a:pt x="55951" y="55057"/>
                </a:lnTo>
                <a:lnTo>
                  <a:pt x="52023" y="67297"/>
                </a:lnTo>
                <a:lnTo>
                  <a:pt x="48882" y="78587"/>
                </a:lnTo>
                <a:lnTo>
                  <a:pt x="58479" y="78587"/>
                </a:lnTo>
                <a:lnTo>
                  <a:pt x="69427" y="48521"/>
                </a:lnTo>
                <a:lnTo>
                  <a:pt x="73943" y="35792"/>
                </a:lnTo>
                <a:lnTo>
                  <a:pt x="77932" y="23783"/>
                </a:lnTo>
                <a:lnTo>
                  <a:pt x="81419" y="12382"/>
                </a:lnTo>
                <a:lnTo>
                  <a:pt x="92568" y="12382"/>
                </a:lnTo>
                <a:lnTo>
                  <a:pt x="917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1034489" y="3463570"/>
            <a:ext cx="54610" cy="72390"/>
          </a:xfrm>
          <a:custGeom>
            <a:avLst/>
            <a:gdLst/>
            <a:ahLst/>
            <a:cxnLst/>
            <a:rect l="l" t="t" r="r" b="b"/>
            <a:pathLst>
              <a:path w="54609" h="72389">
                <a:moveTo>
                  <a:pt x="47172" y="9232"/>
                </a:moveTo>
                <a:lnTo>
                  <a:pt x="39485" y="9232"/>
                </a:lnTo>
                <a:lnTo>
                  <a:pt x="41047" y="19469"/>
                </a:lnTo>
                <a:lnTo>
                  <a:pt x="41047" y="25158"/>
                </a:lnTo>
                <a:lnTo>
                  <a:pt x="40752" y="26567"/>
                </a:lnTo>
                <a:lnTo>
                  <a:pt x="23206" y="28263"/>
                </a:lnTo>
                <a:lnTo>
                  <a:pt x="10364" y="33572"/>
                </a:lnTo>
                <a:lnTo>
                  <a:pt x="2527" y="42659"/>
                </a:lnTo>
                <a:lnTo>
                  <a:pt x="0" y="55694"/>
                </a:lnTo>
                <a:lnTo>
                  <a:pt x="6320" y="67030"/>
                </a:lnTo>
                <a:lnTo>
                  <a:pt x="20714" y="71907"/>
                </a:lnTo>
                <a:lnTo>
                  <a:pt x="30531" y="71907"/>
                </a:lnTo>
                <a:lnTo>
                  <a:pt x="37941" y="67030"/>
                </a:lnTo>
                <a:lnTo>
                  <a:pt x="41054" y="62674"/>
                </a:lnTo>
                <a:lnTo>
                  <a:pt x="17603" y="62674"/>
                </a:lnTo>
                <a:lnTo>
                  <a:pt x="12205" y="58826"/>
                </a:lnTo>
                <a:lnTo>
                  <a:pt x="14567" y="42994"/>
                </a:lnTo>
                <a:lnTo>
                  <a:pt x="25857" y="36560"/>
                </a:lnTo>
                <a:lnTo>
                  <a:pt x="41326" y="35242"/>
                </a:lnTo>
                <a:lnTo>
                  <a:pt x="53403" y="35242"/>
                </a:lnTo>
                <a:lnTo>
                  <a:pt x="53403" y="27802"/>
                </a:lnTo>
                <a:lnTo>
                  <a:pt x="51221" y="14511"/>
                </a:lnTo>
                <a:lnTo>
                  <a:pt x="47172" y="9232"/>
                </a:lnTo>
                <a:close/>
              </a:path>
              <a:path w="54609" h="72389">
                <a:moveTo>
                  <a:pt x="53497" y="61671"/>
                </a:moveTo>
                <a:lnTo>
                  <a:pt x="42177" y="61671"/>
                </a:lnTo>
                <a:lnTo>
                  <a:pt x="43168" y="70332"/>
                </a:lnTo>
                <a:lnTo>
                  <a:pt x="54534" y="70332"/>
                </a:lnTo>
                <a:lnTo>
                  <a:pt x="53696" y="65646"/>
                </a:lnTo>
                <a:lnTo>
                  <a:pt x="53497" y="61671"/>
                </a:lnTo>
                <a:close/>
              </a:path>
              <a:path w="54609" h="72389">
                <a:moveTo>
                  <a:pt x="53403" y="35242"/>
                </a:moveTo>
                <a:lnTo>
                  <a:pt x="41326" y="35242"/>
                </a:lnTo>
                <a:lnTo>
                  <a:pt x="41326" y="48450"/>
                </a:lnTo>
                <a:lnTo>
                  <a:pt x="41047" y="49872"/>
                </a:lnTo>
                <a:lnTo>
                  <a:pt x="38634" y="56984"/>
                </a:lnTo>
                <a:lnTo>
                  <a:pt x="32944" y="62674"/>
                </a:lnTo>
                <a:lnTo>
                  <a:pt x="41054" y="62674"/>
                </a:lnTo>
                <a:lnTo>
                  <a:pt x="41771" y="61671"/>
                </a:lnTo>
                <a:lnTo>
                  <a:pt x="53497" y="61671"/>
                </a:lnTo>
                <a:lnTo>
                  <a:pt x="53403" y="35242"/>
                </a:lnTo>
                <a:close/>
              </a:path>
              <a:path w="54609" h="72389">
                <a:moveTo>
                  <a:pt x="27255" y="0"/>
                </a:moveTo>
                <a:lnTo>
                  <a:pt x="18593" y="0"/>
                </a:lnTo>
                <a:lnTo>
                  <a:pt x="10351" y="2425"/>
                </a:lnTo>
                <a:lnTo>
                  <a:pt x="4649" y="6108"/>
                </a:lnTo>
                <a:lnTo>
                  <a:pt x="7506" y="14351"/>
                </a:lnTo>
                <a:lnTo>
                  <a:pt x="12345" y="11226"/>
                </a:lnTo>
                <a:lnTo>
                  <a:pt x="19012" y="9232"/>
                </a:lnTo>
                <a:lnTo>
                  <a:pt x="47172" y="9232"/>
                </a:lnTo>
                <a:lnTo>
                  <a:pt x="43285" y="4166"/>
                </a:lnTo>
                <a:lnTo>
                  <a:pt x="27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1107538" y="3463692"/>
            <a:ext cx="64769" cy="98425"/>
          </a:xfrm>
          <a:custGeom>
            <a:avLst/>
            <a:gdLst/>
            <a:ahLst/>
            <a:cxnLst/>
            <a:rect l="l" t="t" r="r" b="b"/>
            <a:pathLst>
              <a:path w="64770" h="98425">
                <a:moveTo>
                  <a:pt x="11226" y="1446"/>
                </a:moveTo>
                <a:lnTo>
                  <a:pt x="0" y="1446"/>
                </a:lnTo>
                <a:lnTo>
                  <a:pt x="494" y="13245"/>
                </a:lnTo>
                <a:lnTo>
                  <a:pt x="571" y="98347"/>
                </a:lnTo>
                <a:lnTo>
                  <a:pt x="12915" y="98347"/>
                </a:lnTo>
                <a:lnTo>
                  <a:pt x="12915" y="60984"/>
                </a:lnTo>
                <a:lnTo>
                  <a:pt x="22089" y="60984"/>
                </a:lnTo>
                <a:lnTo>
                  <a:pt x="15773" y="56005"/>
                </a:lnTo>
                <a:lnTo>
                  <a:pt x="13512" y="47331"/>
                </a:lnTo>
                <a:lnTo>
                  <a:pt x="13207" y="45782"/>
                </a:lnTo>
                <a:lnTo>
                  <a:pt x="12915" y="44080"/>
                </a:lnTo>
                <a:lnTo>
                  <a:pt x="12915" y="28739"/>
                </a:lnTo>
                <a:lnTo>
                  <a:pt x="13360" y="26872"/>
                </a:lnTo>
                <a:lnTo>
                  <a:pt x="14508" y="23049"/>
                </a:lnTo>
                <a:lnTo>
                  <a:pt x="22405" y="13462"/>
                </a:lnTo>
                <a:lnTo>
                  <a:pt x="23338" y="13245"/>
                </a:lnTo>
                <a:lnTo>
                  <a:pt x="11798" y="13245"/>
                </a:lnTo>
                <a:lnTo>
                  <a:pt x="11226" y="1446"/>
                </a:lnTo>
                <a:close/>
              </a:path>
              <a:path w="64770" h="98425">
                <a:moveTo>
                  <a:pt x="22089" y="60984"/>
                </a:moveTo>
                <a:lnTo>
                  <a:pt x="12915" y="60984"/>
                </a:lnTo>
                <a:lnTo>
                  <a:pt x="15273" y="63788"/>
                </a:lnTo>
                <a:lnTo>
                  <a:pt x="24758" y="69570"/>
                </a:lnTo>
                <a:lnTo>
                  <a:pt x="40667" y="71123"/>
                </a:lnTo>
                <a:lnTo>
                  <a:pt x="50255" y="66837"/>
                </a:lnTo>
                <a:lnTo>
                  <a:pt x="54494" y="61962"/>
                </a:lnTo>
                <a:lnTo>
                  <a:pt x="23329" y="61962"/>
                </a:lnTo>
                <a:lnTo>
                  <a:pt x="22089" y="60984"/>
                </a:lnTo>
                <a:close/>
              </a:path>
              <a:path w="64770" h="98425">
                <a:moveTo>
                  <a:pt x="57204" y="10178"/>
                </a:moveTo>
                <a:lnTo>
                  <a:pt x="36501" y="10178"/>
                </a:lnTo>
                <a:lnTo>
                  <a:pt x="45519" y="15560"/>
                </a:lnTo>
                <a:lnTo>
                  <a:pt x="50746" y="27497"/>
                </a:lnTo>
                <a:lnTo>
                  <a:pt x="51756" y="46141"/>
                </a:lnTo>
                <a:lnTo>
                  <a:pt x="44704" y="57701"/>
                </a:lnTo>
                <a:lnTo>
                  <a:pt x="32257" y="61962"/>
                </a:lnTo>
                <a:lnTo>
                  <a:pt x="54494" y="61962"/>
                </a:lnTo>
                <a:lnTo>
                  <a:pt x="58005" y="57924"/>
                </a:lnTo>
                <a:lnTo>
                  <a:pt x="62975" y="43657"/>
                </a:lnTo>
                <a:lnTo>
                  <a:pt x="64186" y="23900"/>
                </a:lnTo>
                <a:lnTo>
                  <a:pt x="64096" y="23049"/>
                </a:lnTo>
                <a:lnTo>
                  <a:pt x="58082" y="10857"/>
                </a:lnTo>
                <a:lnTo>
                  <a:pt x="57204" y="10178"/>
                </a:lnTo>
                <a:close/>
              </a:path>
              <a:path w="64770" h="98425">
                <a:moveTo>
                  <a:pt x="33627" y="0"/>
                </a:moveTo>
                <a:lnTo>
                  <a:pt x="20955" y="4053"/>
                </a:lnTo>
                <a:lnTo>
                  <a:pt x="12077" y="13245"/>
                </a:lnTo>
                <a:lnTo>
                  <a:pt x="23338" y="13245"/>
                </a:lnTo>
                <a:lnTo>
                  <a:pt x="36501" y="10178"/>
                </a:lnTo>
                <a:lnTo>
                  <a:pt x="57204" y="10178"/>
                </a:lnTo>
                <a:lnTo>
                  <a:pt x="47673" y="2808"/>
                </a:lnTo>
                <a:lnTo>
                  <a:pt x="336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1179054" y="3465136"/>
            <a:ext cx="34290" cy="69215"/>
          </a:xfrm>
          <a:custGeom>
            <a:avLst/>
            <a:gdLst/>
            <a:ahLst/>
            <a:cxnLst/>
            <a:rect l="l" t="t" r="r" b="b"/>
            <a:pathLst>
              <a:path w="34290" h="69214">
                <a:moveTo>
                  <a:pt x="33820" y="9944"/>
                </a:moveTo>
                <a:lnTo>
                  <a:pt x="21450" y="9944"/>
                </a:lnTo>
                <a:lnTo>
                  <a:pt x="21450" y="68783"/>
                </a:lnTo>
                <a:lnTo>
                  <a:pt x="33820" y="68783"/>
                </a:lnTo>
                <a:lnTo>
                  <a:pt x="33820" y="9944"/>
                </a:lnTo>
                <a:close/>
              </a:path>
              <a:path w="34290" h="69214">
                <a:moveTo>
                  <a:pt x="55270" y="0"/>
                </a:moveTo>
                <a:lnTo>
                  <a:pt x="0" y="0"/>
                </a:lnTo>
                <a:lnTo>
                  <a:pt x="0" y="9944"/>
                </a:lnTo>
                <a:lnTo>
                  <a:pt x="55270" y="9944"/>
                </a:lnTo>
                <a:lnTo>
                  <a:pt x="552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0189836" y="3434308"/>
            <a:ext cx="90805" cy="103505"/>
          </a:xfrm>
          <a:custGeom>
            <a:avLst/>
            <a:gdLst/>
            <a:ahLst/>
            <a:cxnLst/>
            <a:rect l="l" t="t" r="r" b="b"/>
            <a:pathLst>
              <a:path w="90804" h="103504">
                <a:moveTo>
                  <a:pt x="51441" y="0"/>
                </a:moveTo>
                <a:lnTo>
                  <a:pt x="39655" y="0"/>
                </a:lnTo>
                <a:lnTo>
                  <a:pt x="35446" y="8952"/>
                </a:lnTo>
                <a:lnTo>
                  <a:pt x="24966" y="11811"/>
                </a:lnTo>
                <a:lnTo>
                  <a:pt x="15162" y="17862"/>
                </a:lnTo>
                <a:lnTo>
                  <a:pt x="7054" y="27899"/>
                </a:lnTo>
                <a:lnTo>
                  <a:pt x="1660" y="42718"/>
                </a:lnTo>
                <a:lnTo>
                  <a:pt x="0" y="63112"/>
                </a:lnTo>
                <a:lnTo>
                  <a:pt x="5513" y="77159"/>
                </a:lnTo>
                <a:lnTo>
                  <a:pt x="14761" y="86649"/>
                </a:lnTo>
                <a:lnTo>
                  <a:pt x="26469" y="92215"/>
                </a:lnTo>
                <a:lnTo>
                  <a:pt x="39363" y="94488"/>
                </a:lnTo>
                <a:lnTo>
                  <a:pt x="39363" y="103441"/>
                </a:lnTo>
                <a:lnTo>
                  <a:pt x="51301" y="103441"/>
                </a:lnTo>
                <a:lnTo>
                  <a:pt x="55787" y="94060"/>
                </a:lnTo>
                <a:lnTo>
                  <a:pt x="66696" y="91175"/>
                </a:lnTo>
                <a:lnTo>
                  <a:pt x="75492" y="85686"/>
                </a:lnTo>
                <a:lnTo>
                  <a:pt x="51301" y="85686"/>
                </a:lnTo>
                <a:lnTo>
                  <a:pt x="38740" y="85599"/>
                </a:lnTo>
                <a:lnTo>
                  <a:pt x="28725" y="82573"/>
                </a:lnTo>
                <a:lnTo>
                  <a:pt x="20198" y="75220"/>
                </a:lnTo>
                <a:lnTo>
                  <a:pt x="14402" y="62282"/>
                </a:lnTo>
                <a:lnTo>
                  <a:pt x="12582" y="42500"/>
                </a:lnTo>
                <a:lnTo>
                  <a:pt x="18619" y="28220"/>
                </a:lnTo>
                <a:lnTo>
                  <a:pt x="28457" y="20272"/>
                </a:lnTo>
                <a:lnTo>
                  <a:pt x="39515" y="17475"/>
                </a:lnTo>
                <a:lnTo>
                  <a:pt x="76847" y="17475"/>
                </a:lnTo>
                <a:lnTo>
                  <a:pt x="75854" y="16435"/>
                </a:lnTo>
                <a:lnTo>
                  <a:pt x="64246" y="10713"/>
                </a:lnTo>
                <a:lnTo>
                  <a:pt x="51441" y="8521"/>
                </a:lnTo>
                <a:lnTo>
                  <a:pt x="51441" y="0"/>
                </a:lnTo>
                <a:close/>
              </a:path>
              <a:path w="90804" h="103504">
                <a:moveTo>
                  <a:pt x="76873" y="17503"/>
                </a:moveTo>
                <a:lnTo>
                  <a:pt x="51778" y="17503"/>
                </a:lnTo>
                <a:lnTo>
                  <a:pt x="61773" y="19934"/>
                </a:lnTo>
                <a:lnTo>
                  <a:pt x="70417" y="26886"/>
                </a:lnTo>
                <a:lnTo>
                  <a:pt x="76373" y="39844"/>
                </a:lnTo>
                <a:lnTo>
                  <a:pt x="78306" y="60296"/>
                </a:lnTo>
                <a:lnTo>
                  <a:pt x="72630" y="74356"/>
                </a:lnTo>
                <a:lnTo>
                  <a:pt x="62950" y="82509"/>
                </a:lnTo>
                <a:lnTo>
                  <a:pt x="51301" y="85686"/>
                </a:lnTo>
                <a:lnTo>
                  <a:pt x="75492" y="85686"/>
                </a:lnTo>
                <a:lnTo>
                  <a:pt x="90496" y="42500"/>
                </a:lnTo>
                <a:lnTo>
                  <a:pt x="90592" y="39844"/>
                </a:lnTo>
                <a:lnTo>
                  <a:pt x="85063" y="26080"/>
                </a:lnTo>
                <a:lnTo>
                  <a:pt x="76873" y="17503"/>
                </a:lnTo>
                <a:close/>
              </a:path>
              <a:path w="90804" h="103504">
                <a:moveTo>
                  <a:pt x="76847" y="17475"/>
                </a:moveTo>
                <a:lnTo>
                  <a:pt x="39515" y="17475"/>
                </a:lnTo>
                <a:lnTo>
                  <a:pt x="38740" y="85599"/>
                </a:lnTo>
                <a:lnTo>
                  <a:pt x="51301" y="85599"/>
                </a:lnTo>
                <a:lnTo>
                  <a:pt x="51778" y="17503"/>
                </a:lnTo>
                <a:lnTo>
                  <a:pt x="76873" y="175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0294749" y="3464716"/>
            <a:ext cx="59055" cy="71120"/>
          </a:xfrm>
          <a:custGeom>
            <a:avLst/>
            <a:gdLst/>
            <a:ahLst/>
            <a:cxnLst/>
            <a:rect l="l" t="t" r="r" b="b"/>
            <a:pathLst>
              <a:path w="59054" h="71120">
                <a:moveTo>
                  <a:pt x="22002" y="0"/>
                </a:moveTo>
                <a:lnTo>
                  <a:pt x="12094" y="5372"/>
                </a:lnTo>
                <a:lnTo>
                  <a:pt x="4892" y="15186"/>
                </a:lnTo>
                <a:lnTo>
                  <a:pt x="744" y="29461"/>
                </a:lnTo>
                <a:lnTo>
                  <a:pt x="0" y="48218"/>
                </a:lnTo>
                <a:lnTo>
                  <a:pt x="6448" y="60145"/>
                </a:lnTo>
                <a:lnTo>
                  <a:pt x="17306" y="67867"/>
                </a:lnTo>
                <a:lnTo>
                  <a:pt x="32133" y="70612"/>
                </a:lnTo>
                <a:lnTo>
                  <a:pt x="43081" y="70612"/>
                </a:lnTo>
                <a:lnTo>
                  <a:pt x="50599" y="68352"/>
                </a:lnTo>
                <a:lnTo>
                  <a:pt x="55006" y="66358"/>
                </a:lnTo>
                <a:lnTo>
                  <a:pt x="52283" y="59886"/>
                </a:lnTo>
                <a:lnTo>
                  <a:pt x="42619" y="59886"/>
                </a:lnTo>
                <a:lnTo>
                  <a:pt x="25154" y="59675"/>
                </a:lnTo>
                <a:lnTo>
                  <a:pt x="14616" y="52170"/>
                </a:lnTo>
                <a:lnTo>
                  <a:pt x="10251" y="37084"/>
                </a:lnTo>
                <a:lnTo>
                  <a:pt x="58562" y="37084"/>
                </a:lnTo>
                <a:lnTo>
                  <a:pt x="58702" y="35814"/>
                </a:lnTo>
                <a:lnTo>
                  <a:pt x="58981" y="33820"/>
                </a:lnTo>
                <a:lnTo>
                  <a:pt x="58404" y="28131"/>
                </a:lnTo>
                <a:lnTo>
                  <a:pt x="46904" y="28131"/>
                </a:lnTo>
                <a:lnTo>
                  <a:pt x="11106" y="24268"/>
                </a:lnTo>
                <a:lnTo>
                  <a:pt x="17451" y="13089"/>
                </a:lnTo>
                <a:lnTo>
                  <a:pt x="31849" y="7913"/>
                </a:lnTo>
                <a:lnTo>
                  <a:pt x="48365" y="7913"/>
                </a:lnTo>
                <a:lnTo>
                  <a:pt x="41128" y="2731"/>
                </a:lnTo>
                <a:lnTo>
                  <a:pt x="22002" y="0"/>
                </a:lnTo>
                <a:close/>
              </a:path>
              <a:path w="59054" h="71120">
                <a:moveTo>
                  <a:pt x="51471" y="57957"/>
                </a:moveTo>
                <a:lnTo>
                  <a:pt x="42619" y="59886"/>
                </a:lnTo>
                <a:lnTo>
                  <a:pt x="52283" y="59886"/>
                </a:lnTo>
                <a:lnTo>
                  <a:pt x="51471" y="57957"/>
                </a:lnTo>
                <a:close/>
              </a:path>
              <a:path w="59054" h="71120">
                <a:moveTo>
                  <a:pt x="48365" y="7913"/>
                </a:moveTo>
                <a:lnTo>
                  <a:pt x="31849" y="7913"/>
                </a:lnTo>
                <a:lnTo>
                  <a:pt x="43992" y="15684"/>
                </a:lnTo>
                <a:lnTo>
                  <a:pt x="46904" y="28131"/>
                </a:lnTo>
                <a:lnTo>
                  <a:pt x="58404" y="28131"/>
                </a:lnTo>
                <a:lnTo>
                  <a:pt x="57727" y="21463"/>
                </a:lnTo>
                <a:lnTo>
                  <a:pt x="52407" y="10807"/>
                </a:lnTo>
                <a:lnTo>
                  <a:pt x="48365" y="7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0368987" y="3464417"/>
            <a:ext cx="55880" cy="70485"/>
          </a:xfrm>
          <a:custGeom>
            <a:avLst/>
            <a:gdLst/>
            <a:ahLst/>
            <a:cxnLst/>
            <a:rect l="l" t="t" r="r" b="b"/>
            <a:pathLst>
              <a:path w="55879" h="70485">
                <a:moveTo>
                  <a:pt x="21856" y="0"/>
                </a:moveTo>
                <a:lnTo>
                  <a:pt x="13779" y="0"/>
                </a:lnTo>
                <a:lnTo>
                  <a:pt x="4813" y="736"/>
                </a:lnTo>
                <a:lnTo>
                  <a:pt x="0" y="1574"/>
                </a:lnTo>
                <a:lnTo>
                  <a:pt x="0" y="69481"/>
                </a:lnTo>
                <a:lnTo>
                  <a:pt x="3695" y="69786"/>
                </a:lnTo>
                <a:lnTo>
                  <a:pt x="11645" y="70358"/>
                </a:lnTo>
                <a:lnTo>
                  <a:pt x="22847" y="70303"/>
                </a:lnTo>
                <a:lnTo>
                  <a:pt x="37359" y="68530"/>
                </a:lnTo>
                <a:lnTo>
                  <a:pt x="50088" y="62541"/>
                </a:lnTo>
                <a:lnTo>
                  <a:pt x="50395" y="61836"/>
                </a:lnTo>
                <a:lnTo>
                  <a:pt x="17881" y="61836"/>
                </a:lnTo>
                <a:lnTo>
                  <a:pt x="15341" y="61696"/>
                </a:lnTo>
                <a:lnTo>
                  <a:pt x="11785" y="61252"/>
                </a:lnTo>
                <a:lnTo>
                  <a:pt x="11785" y="37807"/>
                </a:lnTo>
                <a:lnTo>
                  <a:pt x="52581" y="37807"/>
                </a:lnTo>
                <a:lnTo>
                  <a:pt x="48145" y="34391"/>
                </a:lnTo>
                <a:lnTo>
                  <a:pt x="38074" y="32981"/>
                </a:lnTo>
                <a:lnTo>
                  <a:pt x="42227" y="31320"/>
                </a:lnTo>
                <a:lnTo>
                  <a:pt x="43780" y="29552"/>
                </a:lnTo>
                <a:lnTo>
                  <a:pt x="11925" y="29552"/>
                </a:lnTo>
                <a:lnTo>
                  <a:pt x="11925" y="9245"/>
                </a:lnTo>
                <a:lnTo>
                  <a:pt x="14909" y="8966"/>
                </a:lnTo>
                <a:lnTo>
                  <a:pt x="17462" y="8686"/>
                </a:lnTo>
                <a:lnTo>
                  <a:pt x="48645" y="8686"/>
                </a:lnTo>
                <a:lnTo>
                  <a:pt x="48638" y="7335"/>
                </a:lnTo>
                <a:lnTo>
                  <a:pt x="36075" y="1281"/>
                </a:lnTo>
                <a:lnTo>
                  <a:pt x="21856" y="0"/>
                </a:lnTo>
                <a:close/>
              </a:path>
              <a:path w="55879" h="70485">
                <a:moveTo>
                  <a:pt x="52581" y="37807"/>
                </a:moveTo>
                <a:lnTo>
                  <a:pt x="32804" y="37807"/>
                </a:lnTo>
                <a:lnTo>
                  <a:pt x="42748" y="39941"/>
                </a:lnTo>
                <a:lnTo>
                  <a:pt x="42748" y="59842"/>
                </a:lnTo>
                <a:lnTo>
                  <a:pt x="30238" y="61836"/>
                </a:lnTo>
                <a:lnTo>
                  <a:pt x="50395" y="61836"/>
                </a:lnTo>
                <a:lnTo>
                  <a:pt x="55549" y="50025"/>
                </a:lnTo>
                <a:lnTo>
                  <a:pt x="55549" y="40093"/>
                </a:lnTo>
                <a:lnTo>
                  <a:pt x="52581" y="37807"/>
                </a:lnTo>
                <a:close/>
              </a:path>
              <a:path w="55879" h="70485">
                <a:moveTo>
                  <a:pt x="48645" y="8686"/>
                </a:moveTo>
                <a:lnTo>
                  <a:pt x="34074" y="8686"/>
                </a:lnTo>
                <a:lnTo>
                  <a:pt x="40068" y="11938"/>
                </a:lnTo>
                <a:lnTo>
                  <a:pt x="40068" y="26860"/>
                </a:lnTo>
                <a:lnTo>
                  <a:pt x="30518" y="29552"/>
                </a:lnTo>
                <a:lnTo>
                  <a:pt x="43780" y="29552"/>
                </a:lnTo>
                <a:lnTo>
                  <a:pt x="48734" y="23915"/>
                </a:lnTo>
                <a:lnTo>
                  <a:pt x="48645" y="86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0439770" y="3463691"/>
            <a:ext cx="64769" cy="98425"/>
          </a:xfrm>
          <a:custGeom>
            <a:avLst/>
            <a:gdLst/>
            <a:ahLst/>
            <a:cxnLst/>
            <a:rect l="l" t="t" r="r" b="b"/>
            <a:pathLst>
              <a:path w="64770" h="98425">
                <a:moveTo>
                  <a:pt x="11226" y="1447"/>
                </a:moveTo>
                <a:lnTo>
                  <a:pt x="0" y="1447"/>
                </a:lnTo>
                <a:lnTo>
                  <a:pt x="494" y="13245"/>
                </a:lnTo>
                <a:lnTo>
                  <a:pt x="571" y="98348"/>
                </a:lnTo>
                <a:lnTo>
                  <a:pt x="12928" y="98348"/>
                </a:lnTo>
                <a:lnTo>
                  <a:pt x="12928" y="60985"/>
                </a:lnTo>
                <a:lnTo>
                  <a:pt x="22089" y="60985"/>
                </a:lnTo>
                <a:lnTo>
                  <a:pt x="15773" y="56006"/>
                </a:lnTo>
                <a:lnTo>
                  <a:pt x="13512" y="47332"/>
                </a:lnTo>
                <a:lnTo>
                  <a:pt x="13207" y="45783"/>
                </a:lnTo>
                <a:lnTo>
                  <a:pt x="12928" y="44081"/>
                </a:lnTo>
                <a:lnTo>
                  <a:pt x="12928" y="28739"/>
                </a:lnTo>
                <a:lnTo>
                  <a:pt x="13360" y="26873"/>
                </a:lnTo>
                <a:lnTo>
                  <a:pt x="14509" y="23049"/>
                </a:lnTo>
                <a:lnTo>
                  <a:pt x="22411" y="13463"/>
                </a:lnTo>
                <a:lnTo>
                  <a:pt x="23342" y="13245"/>
                </a:lnTo>
                <a:lnTo>
                  <a:pt x="11798" y="13245"/>
                </a:lnTo>
                <a:lnTo>
                  <a:pt x="11226" y="1447"/>
                </a:lnTo>
                <a:close/>
              </a:path>
              <a:path w="64770" h="98425">
                <a:moveTo>
                  <a:pt x="22089" y="60985"/>
                </a:moveTo>
                <a:lnTo>
                  <a:pt x="12928" y="60985"/>
                </a:lnTo>
                <a:lnTo>
                  <a:pt x="15272" y="63788"/>
                </a:lnTo>
                <a:lnTo>
                  <a:pt x="24757" y="69571"/>
                </a:lnTo>
                <a:lnTo>
                  <a:pt x="40666" y="71125"/>
                </a:lnTo>
                <a:lnTo>
                  <a:pt x="50254" y="66838"/>
                </a:lnTo>
                <a:lnTo>
                  <a:pt x="54494" y="61963"/>
                </a:lnTo>
                <a:lnTo>
                  <a:pt x="23329" y="61963"/>
                </a:lnTo>
                <a:lnTo>
                  <a:pt x="22089" y="60985"/>
                </a:lnTo>
                <a:close/>
              </a:path>
              <a:path w="64770" h="98425">
                <a:moveTo>
                  <a:pt x="57204" y="10180"/>
                </a:moveTo>
                <a:lnTo>
                  <a:pt x="36502" y="10180"/>
                </a:lnTo>
                <a:lnTo>
                  <a:pt x="45520" y="15561"/>
                </a:lnTo>
                <a:lnTo>
                  <a:pt x="50745" y="27499"/>
                </a:lnTo>
                <a:lnTo>
                  <a:pt x="51753" y="46142"/>
                </a:lnTo>
                <a:lnTo>
                  <a:pt x="44693" y="57702"/>
                </a:lnTo>
                <a:lnTo>
                  <a:pt x="32257" y="61963"/>
                </a:lnTo>
                <a:lnTo>
                  <a:pt x="54494" y="61963"/>
                </a:lnTo>
                <a:lnTo>
                  <a:pt x="58005" y="57926"/>
                </a:lnTo>
                <a:lnTo>
                  <a:pt x="62975" y="43659"/>
                </a:lnTo>
                <a:lnTo>
                  <a:pt x="64223" y="23307"/>
                </a:lnTo>
                <a:lnTo>
                  <a:pt x="58083" y="10859"/>
                </a:lnTo>
                <a:lnTo>
                  <a:pt x="57204" y="10180"/>
                </a:lnTo>
                <a:close/>
              </a:path>
              <a:path w="64770" h="98425">
                <a:moveTo>
                  <a:pt x="33629" y="0"/>
                </a:moveTo>
                <a:lnTo>
                  <a:pt x="20958" y="4051"/>
                </a:lnTo>
                <a:lnTo>
                  <a:pt x="12077" y="13245"/>
                </a:lnTo>
                <a:lnTo>
                  <a:pt x="23342" y="13245"/>
                </a:lnTo>
                <a:lnTo>
                  <a:pt x="36502" y="10180"/>
                </a:lnTo>
                <a:lnTo>
                  <a:pt x="57204" y="10180"/>
                </a:lnTo>
                <a:lnTo>
                  <a:pt x="47674" y="2809"/>
                </a:lnTo>
                <a:lnTo>
                  <a:pt x="33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0516143" y="3463570"/>
            <a:ext cx="54610" cy="72390"/>
          </a:xfrm>
          <a:custGeom>
            <a:avLst/>
            <a:gdLst/>
            <a:ahLst/>
            <a:cxnLst/>
            <a:rect l="l" t="t" r="r" b="b"/>
            <a:pathLst>
              <a:path w="54609" h="72389">
                <a:moveTo>
                  <a:pt x="47176" y="9232"/>
                </a:moveTo>
                <a:lnTo>
                  <a:pt x="39483" y="9232"/>
                </a:lnTo>
                <a:lnTo>
                  <a:pt x="41057" y="19469"/>
                </a:lnTo>
                <a:lnTo>
                  <a:pt x="41057" y="25158"/>
                </a:lnTo>
                <a:lnTo>
                  <a:pt x="40737" y="26567"/>
                </a:lnTo>
                <a:lnTo>
                  <a:pt x="23200" y="28267"/>
                </a:lnTo>
                <a:lnTo>
                  <a:pt x="10362" y="33578"/>
                </a:lnTo>
                <a:lnTo>
                  <a:pt x="2527" y="42667"/>
                </a:lnTo>
                <a:lnTo>
                  <a:pt x="0" y="55702"/>
                </a:lnTo>
                <a:lnTo>
                  <a:pt x="6329" y="67033"/>
                </a:lnTo>
                <a:lnTo>
                  <a:pt x="20725" y="71907"/>
                </a:lnTo>
                <a:lnTo>
                  <a:pt x="30542" y="71907"/>
                </a:lnTo>
                <a:lnTo>
                  <a:pt x="37924" y="67033"/>
                </a:lnTo>
                <a:lnTo>
                  <a:pt x="41029" y="62674"/>
                </a:lnTo>
                <a:lnTo>
                  <a:pt x="17613" y="62674"/>
                </a:lnTo>
                <a:lnTo>
                  <a:pt x="12216" y="58826"/>
                </a:lnTo>
                <a:lnTo>
                  <a:pt x="14574" y="42994"/>
                </a:lnTo>
                <a:lnTo>
                  <a:pt x="25857" y="36560"/>
                </a:lnTo>
                <a:lnTo>
                  <a:pt x="41337" y="35242"/>
                </a:lnTo>
                <a:lnTo>
                  <a:pt x="53401" y="35242"/>
                </a:lnTo>
                <a:lnTo>
                  <a:pt x="53401" y="27811"/>
                </a:lnTo>
                <a:lnTo>
                  <a:pt x="51225" y="14516"/>
                </a:lnTo>
                <a:lnTo>
                  <a:pt x="47176" y="9232"/>
                </a:lnTo>
                <a:close/>
              </a:path>
              <a:path w="54609" h="72389">
                <a:moveTo>
                  <a:pt x="53495" y="61671"/>
                </a:moveTo>
                <a:lnTo>
                  <a:pt x="42188" y="61671"/>
                </a:lnTo>
                <a:lnTo>
                  <a:pt x="43178" y="70332"/>
                </a:lnTo>
                <a:lnTo>
                  <a:pt x="54545" y="70332"/>
                </a:lnTo>
                <a:lnTo>
                  <a:pt x="53694" y="65646"/>
                </a:lnTo>
                <a:lnTo>
                  <a:pt x="53495" y="61671"/>
                </a:lnTo>
                <a:close/>
              </a:path>
              <a:path w="54609" h="72389">
                <a:moveTo>
                  <a:pt x="53401" y="35242"/>
                </a:moveTo>
                <a:lnTo>
                  <a:pt x="41337" y="35242"/>
                </a:lnTo>
                <a:lnTo>
                  <a:pt x="41337" y="48450"/>
                </a:lnTo>
                <a:lnTo>
                  <a:pt x="41057" y="49872"/>
                </a:lnTo>
                <a:lnTo>
                  <a:pt x="38644" y="56984"/>
                </a:lnTo>
                <a:lnTo>
                  <a:pt x="32929" y="62674"/>
                </a:lnTo>
                <a:lnTo>
                  <a:pt x="41029" y="62674"/>
                </a:lnTo>
                <a:lnTo>
                  <a:pt x="41743" y="61671"/>
                </a:lnTo>
                <a:lnTo>
                  <a:pt x="53495" y="61671"/>
                </a:lnTo>
                <a:lnTo>
                  <a:pt x="53401" y="35242"/>
                </a:lnTo>
                <a:close/>
              </a:path>
              <a:path w="54609" h="72389">
                <a:moveTo>
                  <a:pt x="27265" y="0"/>
                </a:moveTo>
                <a:lnTo>
                  <a:pt x="18604" y="0"/>
                </a:lnTo>
                <a:lnTo>
                  <a:pt x="10349" y="2425"/>
                </a:lnTo>
                <a:lnTo>
                  <a:pt x="4659" y="6108"/>
                </a:lnTo>
                <a:lnTo>
                  <a:pt x="7517" y="14351"/>
                </a:lnTo>
                <a:lnTo>
                  <a:pt x="12330" y="11226"/>
                </a:lnTo>
                <a:lnTo>
                  <a:pt x="19010" y="9232"/>
                </a:lnTo>
                <a:lnTo>
                  <a:pt x="47176" y="9232"/>
                </a:lnTo>
                <a:lnTo>
                  <a:pt x="43295" y="4168"/>
                </a:lnTo>
                <a:lnTo>
                  <a:pt x="27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0580528" y="3465136"/>
            <a:ext cx="62230" cy="70485"/>
          </a:xfrm>
          <a:custGeom>
            <a:avLst/>
            <a:gdLst/>
            <a:ahLst/>
            <a:cxnLst/>
            <a:rect l="l" t="t" r="r" b="b"/>
            <a:pathLst>
              <a:path w="62229" h="70485">
                <a:moveTo>
                  <a:pt x="61658" y="0"/>
                </a:moveTo>
                <a:lnTo>
                  <a:pt x="13919" y="0"/>
                </a:lnTo>
                <a:lnTo>
                  <a:pt x="13834" y="34986"/>
                </a:lnTo>
                <a:lnTo>
                  <a:pt x="12197" y="48934"/>
                </a:lnTo>
                <a:lnTo>
                  <a:pt x="6807" y="57416"/>
                </a:lnTo>
                <a:lnTo>
                  <a:pt x="5118" y="58826"/>
                </a:lnTo>
                <a:lnTo>
                  <a:pt x="2413" y="59829"/>
                </a:lnTo>
                <a:lnTo>
                  <a:pt x="0" y="60236"/>
                </a:lnTo>
                <a:lnTo>
                  <a:pt x="1282" y="70053"/>
                </a:lnTo>
                <a:lnTo>
                  <a:pt x="7683" y="70053"/>
                </a:lnTo>
                <a:lnTo>
                  <a:pt x="11506" y="68491"/>
                </a:lnTo>
                <a:lnTo>
                  <a:pt x="15893" y="65095"/>
                </a:lnTo>
                <a:lnTo>
                  <a:pt x="22047" y="56811"/>
                </a:lnTo>
                <a:lnTo>
                  <a:pt x="24981" y="44299"/>
                </a:lnTo>
                <a:lnTo>
                  <a:pt x="25730" y="27698"/>
                </a:lnTo>
                <a:lnTo>
                  <a:pt x="25730" y="9817"/>
                </a:lnTo>
                <a:lnTo>
                  <a:pt x="61658" y="9817"/>
                </a:lnTo>
                <a:lnTo>
                  <a:pt x="61658" y="0"/>
                </a:lnTo>
                <a:close/>
              </a:path>
              <a:path w="62229" h="70485">
                <a:moveTo>
                  <a:pt x="61658" y="9817"/>
                </a:moveTo>
                <a:lnTo>
                  <a:pt x="49301" y="9817"/>
                </a:lnTo>
                <a:lnTo>
                  <a:pt x="49301" y="68783"/>
                </a:lnTo>
                <a:lnTo>
                  <a:pt x="61658" y="68783"/>
                </a:lnTo>
                <a:lnTo>
                  <a:pt x="61658" y="98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0662414" y="3465136"/>
            <a:ext cx="55880" cy="69850"/>
          </a:xfrm>
          <a:custGeom>
            <a:avLst/>
            <a:gdLst/>
            <a:ahLst/>
            <a:cxnLst/>
            <a:rect l="l" t="t" r="r" b="b"/>
            <a:pathLst>
              <a:path w="55879" h="69850">
                <a:moveTo>
                  <a:pt x="12357" y="0"/>
                </a:moveTo>
                <a:lnTo>
                  <a:pt x="0" y="0"/>
                </a:lnTo>
                <a:lnTo>
                  <a:pt x="0" y="68491"/>
                </a:lnTo>
                <a:lnTo>
                  <a:pt x="5105" y="69049"/>
                </a:lnTo>
                <a:lnTo>
                  <a:pt x="11518" y="69481"/>
                </a:lnTo>
                <a:lnTo>
                  <a:pt x="23997" y="69317"/>
                </a:lnTo>
                <a:lnTo>
                  <a:pt x="37103" y="67199"/>
                </a:lnTo>
                <a:lnTo>
                  <a:pt x="48298" y="61531"/>
                </a:lnTo>
                <a:lnTo>
                  <a:pt x="49318" y="60680"/>
                </a:lnTo>
                <a:lnTo>
                  <a:pt x="17475" y="60680"/>
                </a:lnTo>
                <a:lnTo>
                  <a:pt x="12357" y="60121"/>
                </a:lnTo>
                <a:lnTo>
                  <a:pt x="12357" y="32258"/>
                </a:lnTo>
                <a:lnTo>
                  <a:pt x="15214" y="31813"/>
                </a:lnTo>
                <a:lnTo>
                  <a:pt x="18046" y="31559"/>
                </a:lnTo>
                <a:lnTo>
                  <a:pt x="50414" y="31559"/>
                </a:lnTo>
                <a:lnTo>
                  <a:pt x="50158" y="30938"/>
                </a:lnTo>
                <a:lnTo>
                  <a:pt x="38407" y="24379"/>
                </a:lnTo>
                <a:lnTo>
                  <a:pt x="29528" y="23291"/>
                </a:lnTo>
                <a:lnTo>
                  <a:pt x="12357" y="23291"/>
                </a:lnTo>
                <a:lnTo>
                  <a:pt x="12357" y="0"/>
                </a:lnTo>
                <a:close/>
              </a:path>
              <a:path w="55879" h="69850">
                <a:moveTo>
                  <a:pt x="50414" y="31559"/>
                </a:moveTo>
                <a:lnTo>
                  <a:pt x="18046" y="31559"/>
                </a:lnTo>
                <a:lnTo>
                  <a:pt x="22537" y="31574"/>
                </a:lnTo>
                <a:lnTo>
                  <a:pt x="36199" y="34710"/>
                </a:lnTo>
                <a:lnTo>
                  <a:pt x="43035" y="46786"/>
                </a:lnTo>
                <a:lnTo>
                  <a:pt x="35568" y="57823"/>
                </a:lnTo>
                <a:lnTo>
                  <a:pt x="21602" y="60680"/>
                </a:lnTo>
                <a:lnTo>
                  <a:pt x="49318" y="60680"/>
                </a:lnTo>
                <a:lnTo>
                  <a:pt x="52737" y="57823"/>
                </a:lnTo>
                <a:lnTo>
                  <a:pt x="55575" y="52870"/>
                </a:lnTo>
                <a:lnTo>
                  <a:pt x="55523" y="43997"/>
                </a:lnTo>
                <a:lnTo>
                  <a:pt x="50414" y="31559"/>
                </a:lnTo>
                <a:close/>
              </a:path>
              <a:path w="55879" h="69850">
                <a:moveTo>
                  <a:pt x="23723" y="22580"/>
                </a:moveTo>
                <a:lnTo>
                  <a:pt x="20027" y="22580"/>
                </a:lnTo>
                <a:lnTo>
                  <a:pt x="15214" y="22745"/>
                </a:lnTo>
                <a:lnTo>
                  <a:pt x="12357" y="23291"/>
                </a:lnTo>
                <a:lnTo>
                  <a:pt x="29528" y="23291"/>
                </a:lnTo>
                <a:lnTo>
                  <a:pt x="23723" y="22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9601390" y="3437647"/>
            <a:ext cx="64769" cy="96520"/>
          </a:xfrm>
          <a:custGeom>
            <a:avLst/>
            <a:gdLst/>
            <a:ahLst/>
            <a:cxnLst/>
            <a:rect l="l" t="t" r="r" b="b"/>
            <a:pathLst>
              <a:path w="64770" h="96520">
                <a:moveTo>
                  <a:pt x="35580" y="0"/>
                </a:moveTo>
                <a:lnTo>
                  <a:pt x="22791" y="2627"/>
                </a:lnTo>
                <a:lnTo>
                  <a:pt x="12253" y="8677"/>
                </a:lnTo>
                <a:lnTo>
                  <a:pt x="7202" y="17709"/>
                </a:lnTo>
                <a:lnTo>
                  <a:pt x="6171" y="33863"/>
                </a:lnTo>
                <a:lnTo>
                  <a:pt x="13720" y="44810"/>
                </a:lnTo>
                <a:lnTo>
                  <a:pt x="26276" y="50218"/>
                </a:lnTo>
                <a:lnTo>
                  <a:pt x="26276" y="50649"/>
                </a:lnTo>
                <a:lnTo>
                  <a:pt x="3848" y="87594"/>
                </a:lnTo>
                <a:lnTo>
                  <a:pt x="2705" y="90705"/>
                </a:lnTo>
                <a:lnTo>
                  <a:pt x="1397" y="93702"/>
                </a:lnTo>
                <a:lnTo>
                  <a:pt x="0" y="96255"/>
                </a:lnTo>
                <a:lnTo>
                  <a:pt x="13208" y="96255"/>
                </a:lnTo>
                <a:lnTo>
                  <a:pt x="14630" y="93702"/>
                </a:lnTo>
                <a:lnTo>
                  <a:pt x="18498" y="82832"/>
                </a:lnTo>
                <a:lnTo>
                  <a:pt x="22794" y="69977"/>
                </a:lnTo>
                <a:lnTo>
                  <a:pt x="28981" y="59463"/>
                </a:lnTo>
                <a:lnTo>
                  <a:pt x="32397" y="56047"/>
                </a:lnTo>
                <a:lnTo>
                  <a:pt x="36791" y="54777"/>
                </a:lnTo>
                <a:lnTo>
                  <a:pt x="63240" y="54777"/>
                </a:lnTo>
                <a:lnTo>
                  <a:pt x="63014" y="45392"/>
                </a:lnTo>
                <a:lnTo>
                  <a:pt x="45453" y="45392"/>
                </a:lnTo>
                <a:lnTo>
                  <a:pt x="32587" y="44290"/>
                </a:lnTo>
                <a:lnTo>
                  <a:pt x="21848" y="37213"/>
                </a:lnTo>
                <a:lnTo>
                  <a:pt x="18040" y="22847"/>
                </a:lnTo>
                <a:lnTo>
                  <a:pt x="25863" y="12360"/>
                </a:lnTo>
                <a:lnTo>
                  <a:pt x="40208" y="9298"/>
                </a:lnTo>
                <a:lnTo>
                  <a:pt x="62147" y="9298"/>
                </a:lnTo>
                <a:lnTo>
                  <a:pt x="61956" y="1347"/>
                </a:lnTo>
                <a:lnTo>
                  <a:pt x="51098" y="226"/>
                </a:lnTo>
                <a:lnTo>
                  <a:pt x="35580" y="0"/>
                </a:lnTo>
                <a:close/>
              </a:path>
              <a:path w="64770" h="96520">
                <a:moveTo>
                  <a:pt x="63240" y="54777"/>
                </a:moveTo>
                <a:lnTo>
                  <a:pt x="51866" y="54777"/>
                </a:lnTo>
                <a:lnTo>
                  <a:pt x="51866" y="96255"/>
                </a:lnTo>
                <a:lnTo>
                  <a:pt x="64236" y="96255"/>
                </a:lnTo>
                <a:lnTo>
                  <a:pt x="63240" y="54777"/>
                </a:lnTo>
                <a:close/>
              </a:path>
              <a:path w="64770" h="96520">
                <a:moveTo>
                  <a:pt x="62147" y="9298"/>
                </a:moveTo>
                <a:lnTo>
                  <a:pt x="45745" y="9298"/>
                </a:lnTo>
                <a:lnTo>
                  <a:pt x="49720" y="10009"/>
                </a:lnTo>
                <a:lnTo>
                  <a:pt x="51866" y="10441"/>
                </a:lnTo>
                <a:lnTo>
                  <a:pt x="51866" y="45239"/>
                </a:lnTo>
                <a:lnTo>
                  <a:pt x="49441" y="45392"/>
                </a:lnTo>
                <a:lnTo>
                  <a:pt x="63014" y="45392"/>
                </a:lnTo>
                <a:lnTo>
                  <a:pt x="62147" y="92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686561" y="3465136"/>
            <a:ext cx="57785" cy="69215"/>
          </a:xfrm>
          <a:custGeom>
            <a:avLst/>
            <a:gdLst/>
            <a:ahLst/>
            <a:cxnLst/>
            <a:rect l="l" t="t" r="r" b="b"/>
            <a:pathLst>
              <a:path w="57784" h="69214">
                <a:moveTo>
                  <a:pt x="12344" y="0"/>
                </a:moveTo>
                <a:lnTo>
                  <a:pt x="0" y="0"/>
                </a:lnTo>
                <a:lnTo>
                  <a:pt x="0" y="68783"/>
                </a:lnTo>
                <a:lnTo>
                  <a:pt x="12344" y="68783"/>
                </a:lnTo>
                <a:lnTo>
                  <a:pt x="12344" y="37655"/>
                </a:lnTo>
                <a:lnTo>
                  <a:pt x="57378" y="37655"/>
                </a:lnTo>
                <a:lnTo>
                  <a:pt x="57378" y="27698"/>
                </a:lnTo>
                <a:lnTo>
                  <a:pt x="12344" y="27698"/>
                </a:lnTo>
                <a:lnTo>
                  <a:pt x="12344" y="0"/>
                </a:lnTo>
                <a:close/>
              </a:path>
              <a:path w="57784" h="69214">
                <a:moveTo>
                  <a:pt x="57378" y="37655"/>
                </a:moveTo>
                <a:lnTo>
                  <a:pt x="45021" y="37655"/>
                </a:lnTo>
                <a:lnTo>
                  <a:pt x="45021" y="68783"/>
                </a:lnTo>
                <a:lnTo>
                  <a:pt x="57378" y="68783"/>
                </a:lnTo>
                <a:lnTo>
                  <a:pt x="57378" y="37655"/>
                </a:lnTo>
                <a:close/>
              </a:path>
              <a:path w="57784" h="69214">
                <a:moveTo>
                  <a:pt x="57378" y="0"/>
                </a:moveTo>
                <a:lnTo>
                  <a:pt x="45021" y="0"/>
                </a:lnTo>
                <a:lnTo>
                  <a:pt x="45021" y="27698"/>
                </a:lnTo>
                <a:lnTo>
                  <a:pt x="57378" y="27698"/>
                </a:lnTo>
                <a:lnTo>
                  <a:pt x="573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764175" y="3464417"/>
            <a:ext cx="55880" cy="70485"/>
          </a:xfrm>
          <a:custGeom>
            <a:avLst/>
            <a:gdLst/>
            <a:ahLst/>
            <a:cxnLst/>
            <a:rect l="l" t="t" r="r" b="b"/>
            <a:pathLst>
              <a:path w="55879" h="70485">
                <a:moveTo>
                  <a:pt x="21869" y="0"/>
                </a:moveTo>
                <a:lnTo>
                  <a:pt x="13779" y="0"/>
                </a:lnTo>
                <a:lnTo>
                  <a:pt x="4813" y="736"/>
                </a:lnTo>
                <a:lnTo>
                  <a:pt x="0" y="1574"/>
                </a:lnTo>
                <a:lnTo>
                  <a:pt x="0" y="69481"/>
                </a:lnTo>
                <a:lnTo>
                  <a:pt x="3682" y="69786"/>
                </a:lnTo>
                <a:lnTo>
                  <a:pt x="11645" y="70358"/>
                </a:lnTo>
                <a:lnTo>
                  <a:pt x="22861" y="70302"/>
                </a:lnTo>
                <a:lnTo>
                  <a:pt x="37377" y="68529"/>
                </a:lnTo>
                <a:lnTo>
                  <a:pt x="50103" y="62538"/>
                </a:lnTo>
                <a:lnTo>
                  <a:pt x="50409" y="61836"/>
                </a:lnTo>
                <a:lnTo>
                  <a:pt x="17894" y="61836"/>
                </a:lnTo>
                <a:lnTo>
                  <a:pt x="15341" y="61696"/>
                </a:lnTo>
                <a:lnTo>
                  <a:pt x="11798" y="61252"/>
                </a:lnTo>
                <a:lnTo>
                  <a:pt x="11798" y="37807"/>
                </a:lnTo>
                <a:lnTo>
                  <a:pt x="52594" y="37807"/>
                </a:lnTo>
                <a:lnTo>
                  <a:pt x="48158" y="34391"/>
                </a:lnTo>
                <a:lnTo>
                  <a:pt x="38087" y="32981"/>
                </a:lnTo>
                <a:lnTo>
                  <a:pt x="42230" y="31324"/>
                </a:lnTo>
                <a:lnTo>
                  <a:pt x="43788" y="29552"/>
                </a:lnTo>
                <a:lnTo>
                  <a:pt x="11925" y="29552"/>
                </a:lnTo>
                <a:lnTo>
                  <a:pt x="11925" y="9245"/>
                </a:lnTo>
                <a:lnTo>
                  <a:pt x="14909" y="8966"/>
                </a:lnTo>
                <a:lnTo>
                  <a:pt x="17462" y="8686"/>
                </a:lnTo>
                <a:lnTo>
                  <a:pt x="48651" y="8686"/>
                </a:lnTo>
                <a:lnTo>
                  <a:pt x="48644" y="7341"/>
                </a:lnTo>
                <a:lnTo>
                  <a:pt x="36083" y="1282"/>
                </a:lnTo>
                <a:lnTo>
                  <a:pt x="21869" y="0"/>
                </a:lnTo>
                <a:close/>
              </a:path>
              <a:path w="55879" h="70485">
                <a:moveTo>
                  <a:pt x="52594" y="37807"/>
                </a:moveTo>
                <a:lnTo>
                  <a:pt x="32816" y="37807"/>
                </a:lnTo>
                <a:lnTo>
                  <a:pt x="42760" y="39941"/>
                </a:lnTo>
                <a:lnTo>
                  <a:pt x="42760" y="59842"/>
                </a:lnTo>
                <a:lnTo>
                  <a:pt x="30251" y="61836"/>
                </a:lnTo>
                <a:lnTo>
                  <a:pt x="50409" y="61836"/>
                </a:lnTo>
                <a:lnTo>
                  <a:pt x="55562" y="50025"/>
                </a:lnTo>
                <a:lnTo>
                  <a:pt x="55562" y="40093"/>
                </a:lnTo>
                <a:lnTo>
                  <a:pt x="52594" y="37807"/>
                </a:lnTo>
                <a:close/>
              </a:path>
              <a:path w="55879" h="70485">
                <a:moveTo>
                  <a:pt x="48651" y="8686"/>
                </a:moveTo>
                <a:lnTo>
                  <a:pt x="34086" y="8686"/>
                </a:lnTo>
                <a:lnTo>
                  <a:pt x="40068" y="11938"/>
                </a:lnTo>
                <a:lnTo>
                  <a:pt x="40068" y="26860"/>
                </a:lnTo>
                <a:lnTo>
                  <a:pt x="30530" y="29552"/>
                </a:lnTo>
                <a:lnTo>
                  <a:pt x="43788" y="29552"/>
                </a:lnTo>
                <a:lnTo>
                  <a:pt x="48738" y="23922"/>
                </a:lnTo>
                <a:lnTo>
                  <a:pt x="48651" y="86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9830454" y="3463570"/>
            <a:ext cx="54610" cy="72390"/>
          </a:xfrm>
          <a:custGeom>
            <a:avLst/>
            <a:gdLst/>
            <a:ahLst/>
            <a:cxnLst/>
            <a:rect l="l" t="t" r="r" b="b"/>
            <a:pathLst>
              <a:path w="54609" h="72389">
                <a:moveTo>
                  <a:pt x="47163" y="9232"/>
                </a:moveTo>
                <a:lnTo>
                  <a:pt x="39472" y="9232"/>
                </a:lnTo>
                <a:lnTo>
                  <a:pt x="41034" y="19469"/>
                </a:lnTo>
                <a:lnTo>
                  <a:pt x="41034" y="25158"/>
                </a:lnTo>
                <a:lnTo>
                  <a:pt x="40756" y="26567"/>
                </a:lnTo>
                <a:lnTo>
                  <a:pt x="23205" y="28261"/>
                </a:lnTo>
                <a:lnTo>
                  <a:pt x="10362" y="33569"/>
                </a:lnTo>
                <a:lnTo>
                  <a:pt x="2527" y="42657"/>
                </a:lnTo>
                <a:lnTo>
                  <a:pt x="0" y="55694"/>
                </a:lnTo>
                <a:lnTo>
                  <a:pt x="6320" y="67030"/>
                </a:lnTo>
                <a:lnTo>
                  <a:pt x="20714" y="71907"/>
                </a:lnTo>
                <a:lnTo>
                  <a:pt x="30531" y="71907"/>
                </a:lnTo>
                <a:lnTo>
                  <a:pt x="37915" y="67030"/>
                </a:lnTo>
                <a:lnTo>
                  <a:pt x="41039" y="62674"/>
                </a:lnTo>
                <a:lnTo>
                  <a:pt x="17590" y="62674"/>
                </a:lnTo>
                <a:lnTo>
                  <a:pt x="12180" y="58826"/>
                </a:lnTo>
                <a:lnTo>
                  <a:pt x="14550" y="42987"/>
                </a:lnTo>
                <a:lnTo>
                  <a:pt x="25851" y="36559"/>
                </a:lnTo>
                <a:lnTo>
                  <a:pt x="41313" y="35242"/>
                </a:lnTo>
                <a:lnTo>
                  <a:pt x="53390" y="35242"/>
                </a:lnTo>
                <a:lnTo>
                  <a:pt x="53390" y="27802"/>
                </a:lnTo>
                <a:lnTo>
                  <a:pt x="51211" y="14511"/>
                </a:lnTo>
                <a:lnTo>
                  <a:pt x="47163" y="9232"/>
                </a:lnTo>
                <a:close/>
              </a:path>
              <a:path w="54609" h="72389">
                <a:moveTo>
                  <a:pt x="53480" y="61671"/>
                </a:moveTo>
                <a:lnTo>
                  <a:pt x="42164" y="61671"/>
                </a:lnTo>
                <a:lnTo>
                  <a:pt x="43168" y="70332"/>
                </a:lnTo>
                <a:lnTo>
                  <a:pt x="54534" y="70332"/>
                </a:lnTo>
                <a:lnTo>
                  <a:pt x="53671" y="65646"/>
                </a:lnTo>
                <a:lnTo>
                  <a:pt x="53480" y="61671"/>
                </a:lnTo>
                <a:close/>
              </a:path>
              <a:path w="54609" h="72389">
                <a:moveTo>
                  <a:pt x="53390" y="35242"/>
                </a:moveTo>
                <a:lnTo>
                  <a:pt x="41313" y="35242"/>
                </a:lnTo>
                <a:lnTo>
                  <a:pt x="41313" y="48450"/>
                </a:lnTo>
                <a:lnTo>
                  <a:pt x="41034" y="49872"/>
                </a:lnTo>
                <a:lnTo>
                  <a:pt x="38608" y="56984"/>
                </a:lnTo>
                <a:lnTo>
                  <a:pt x="32931" y="62674"/>
                </a:lnTo>
                <a:lnTo>
                  <a:pt x="41039" y="62674"/>
                </a:lnTo>
                <a:lnTo>
                  <a:pt x="41758" y="61671"/>
                </a:lnTo>
                <a:lnTo>
                  <a:pt x="53480" y="61671"/>
                </a:lnTo>
                <a:lnTo>
                  <a:pt x="53390" y="35242"/>
                </a:lnTo>
                <a:close/>
              </a:path>
              <a:path w="54609" h="72389">
                <a:moveTo>
                  <a:pt x="27242" y="0"/>
                </a:moveTo>
                <a:lnTo>
                  <a:pt x="18580" y="0"/>
                </a:lnTo>
                <a:lnTo>
                  <a:pt x="10351" y="2425"/>
                </a:lnTo>
                <a:lnTo>
                  <a:pt x="4649" y="6108"/>
                </a:lnTo>
                <a:lnTo>
                  <a:pt x="7493" y="14351"/>
                </a:lnTo>
                <a:lnTo>
                  <a:pt x="12332" y="11226"/>
                </a:lnTo>
                <a:lnTo>
                  <a:pt x="19012" y="9232"/>
                </a:lnTo>
                <a:lnTo>
                  <a:pt x="47163" y="9232"/>
                </a:lnTo>
                <a:lnTo>
                  <a:pt x="43278" y="4166"/>
                </a:lnTo>
                <a:lnTo>
                  <a:pt x="272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9903489" y="3463690"/>
            <a:ext cx="64769" cy="98425"/>
          </a:xfrm>
          <a:custGeom>
            <a:avLst/>
            <a:gdLst/>
            <a:ahLst/>
            <a:cxnLst/>
            <a:rect l="l" t="t" r="r" b="b"/>
            <a:pathLst>
              <a:path w="64770" h="98425">
                <a:moveTo>
                  <a:pt x="11239" y="1448"/>
                </a:moveTo>
                <a:lnTo>
                  <a:pt x="0" y="1448"/>
                </a:lnTo>
                <a:lnTo>
                  <a:pt x="505" y="13246"/>
                </a:lnTo>
                <a:lnTo>
                  <a:pt x="584" y="98349"/>
                </a:lnTo>
                <a:lnTo>
                  <a:pt x="12928" y="98349"/>
                </a:lnTo>
                <a:lnTo>
                  <a:pt x="12928" y="60986"/>
                </a:lnTo>
                <a:lnTo>
                  <a:pt x="22089" y="60986"/>
                </a:lnTo>
                <a:lnTo>
                  <a:pt x="15773" y="56007"/>
                </a:lnTo>
                <a:lnTo>
                  <a:pt x="13500" y="47333"/>
                </a:lnTo>
                <a:lnTo>
                  <a:pt x="12928" y="44082"/>
                </a:lnTo>
                <a:lnTo>
                  <a:pt x="12928" y="28740"/>
                </a:lnTo>
                <a:lnTo>
                  <a:pt x="13347" y="26874"/>
                </a:lnTo>
                <a:lnTo>
                  <a:pt x="14512" y="23035"/>
                </a:lnTo>
                <a:lnTo>
                  <a:pt x="22411" y="13460"/>
                </a:lnTo>
                <a:lnTo>
                  <a:pt x="23330" y="13246"/>
                </a:lnTo>
                <a:lnTo>
                  <a:pt x="11798" y="13246"/>
                </a:lnTo>
                <a:lnTo>
                  <a:pt x="11239" y="1448"/>
                </a:lnTo>
                <a:close/>
              </a:path>
              <a:path w="64770" h="98425">
                <a:moveTo>
                  <a:pt x="22089" y="60986"/>
                </a:moveTo>
                <a:lnTo>
                  <a:pt x="12928" y="60986"/>
                </a:lnTo>
                <a:lnTo>
                  <a:pt x="15281" y="63786"/>
                </a:lnTo>
                <a:lnTo>
                  <a:pt x="24760" y="69571"/>
                </a:lnTo>
                <a:lnTo>
                  <a:pt x="40671" y="71126"/>
                </a:lnTo>
                <a:lnTo>
                  <a:pt x="50256" y="66839"/>
                </a:lnTo>
                <a:lnTo>
                  <a:pt x="54498" y="61964"/>
                </a:lnTo>
                <a:lnTo>
                  <a:pt x="23329" y="61964"/>
                </a:lnTo>
                <a:lnTo>
                  <a:pt x="22089" y="60986"/>
                </a:lnTo>
                <a:close/>
              </a:path>
              <a:path w="64770" h="98425">
                <a:moveTo>
                  <a:pt x="57221" y="10184"/>
                </a:moveTo>
                <a:lnTo>
                  <a:pt x="36521" y="10184"/>
                </a:lnTo>
                <a:lnTo>
                  <a:pt x="45536" y="15571"/>
                </a:lnTo>
                <a:lnTo>
                  <a:pt x="50758" y="27512"/>
                </a:lnTo>
                <a:lnTo>
                  <a:pt x="51761" y="46156"/>
                </a:lnTo>
                <a:lnTo>
                  <a:pt x="44695" y="57707"/>
                </a:lnTo>
                <a:lnTo>
                  <a:pt x="32245" y="61964"/>
                </a:lnTo>
                <a:lnTo>
                  <a:pt x="54498" y="61964"/>
                </a:lnTo>
                <a:lnTo>
                  <a:pt x="58009" y="57927"/>
                </a:lnTo>
                <a:lnTo>
                  <a:pt x="62985" y="43660"/>
                </a:lnTo>
                <a:lnTo>
                  <a:pt x="64236" y="23309"/>
                </a:lnTo>
                <a:lnTo>
                  <a:pt x="58096" y="10860"/>
                </a:lnTo>
                <a:lnTo>
                  <a:pt x="57221" y="10184"/>
                </a:lnTo>
                <a:close/>
              </a:path>
              <a:path w="64770" h="98425">
                <a:moveTo>
                  <a:pt x="33641" y="0"/>
                </a:moveTo>
                <a:lnTo>
                  <a:pt x="20969" y="4049"/>
                </a:lnTo>
                <a:lnTo>
                  <a:pt x="12090" y="13246"/>
                </a:lnTo>
                <a:lnTo>
                  <a:pt x="23330" y="13246"/>
                </a:lnTo>
                <a:lnTo>
                  <a:pt x="36521" y="10184"/>
                </a:lnTo>
                <a:lnTo>
                  <a:pt x="57221" y="10184"/>
                </a:lnTo>
                <a:lnTo>
                  <a:pt x="47687" y="2810"/>
                </a:lnTo>
                <a:lnTo>
                  <a:pt x="336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984676" y="3465136"/>
            <a:ext cx="55880" cy="69850"/>
          </a:xfrm>
          <a:custGeom>
            <a:avLst/>
            <a:gdLst/>
            <a:ahLst/>
            <a:cxnLst/>
            <a:rect l="l" t="t" r="r" b="b"/>
            <a:pathLst>
              <a:path w="55879" h="69850">
                <a:moveTo>
                  <a:pt x="12357" y="0"/>
                </a:moveTo>
                <a:lnTo>
                  <a:pt x="0" y="0"/>
                </a:lnTo>
                <a:lnTo>
                  <a:pt x="0" y="68491"/>
                </a:lnTo>
                <a:lnTo>
                  <a:pt x="5105" y="69049"/>
                </a:lnTo>
                <a:lnTo>
                  <a:pt x="11480" y="69481"/>
                </a:lnTo>
                <a:lnTo>
                  <a:pt x="24002" y="69317"/>
                </a:lnTo>
                <a:lnTo>
                  <a:pt x="37112" y="67197"/>
                </a:lnTo>
                <a:lnTo>
                  <a:pt x="48298" y="61531"/>
                </a:lnTo>
                <a:lnTo>
                  <a:pt x="49312" y="60680"/>
                </a:lnTo>
                <a:lnTo>
                  <a:pt x="17475" y="60680"/>
                </a:lnTo>
                <a:lnTo>
                  <a:pt x="12357" y="60121"/>
                </a:lnTo>
                <a:lnTo>
                  <a:pt x="12357" y="32258"/>
                </a:lnTo>
                <a:lnTo>
                  <a:pt x="15201" y="31813"/>
                </a:lnTo>
                <a:lnTo>
                  <a:pt x="18046" y="31559"/>
                </a:lnTo>
                <a:lnTo>
                  <a:pt x="50400" y="31559"/>
                </a:lnTo>
                <a:lnTo>
                  <a:pt x="50150" y="30947"/>
                </a:lnTo>
                <a:lnTo>
                  <a:pt x="38408" y="24381"/>
                </a:lnTo>
                <a:lnTo>
                  <a:pt x="29522" y="23291"/>
                </a:lnTo>
                <a:lnTo>
                  <a:pt x="12357" y="23291"/>
                </a:lnTo>
                <a:lnTo>
                  <a:pt x="12357" y="0"/>
                </a:lnTo>
                <a:close/>
              </a:path>
              <a:path w="55879" h="69850">
                <a:moveTo>
                  <a:pt x="50400" y="31559"/>
                </a:moveTo>
                <a:lnTo>
                  <a:pt x="18046" y="31559"/>
                </a:lnTo>
                <a:lnTo>
                  <a:pt x="22537" y="31574"/>
                </a:lnTo>
                <a:lnTo>
                  <a:pt x="36199" y="34710"/>
                </a:lnTo>
                <a:lnTo>
                  <a:pt x="43035" y="46786"/>
                </a:lnTo>
                <a:lnTo>
                  <a:pt x="35564" y="57823"/>
                </a:lnTo>
                <a:lnTo>
                  <a:pt x="21602" y="60680"/>
                </a:lnTo>
                <a:lnTo>
                  <a:pt x="49312" y="60680"/>
                </a:lnTo>
                <a:lnTo>
                  <a:pt x="52712" y="57823"/>
                </a:lnTo>
                <a:lnTo>
                  <a:pt x="55549" y="52870"/>
                </a:lnTo>
                <a:lnTo>
                  <a:pt x="55499" y="44023"/>
                </a:lnTo>
                <a:lnTo>
                  <a:pt x="50400" y="31559"/>
                </a:lnTo>
                <a:close/>
              </a:path>
              <a:path w="55879" h="69850">
                <a:moveTo>
                  <a:pt x="23723" y="22580"/>
                </a:moveTo>
                <a:lnTo>
                  <a:pt x="20027" y="22580"/>
                </a:lnTo>
                <a:lnTo>
                  <a:pt x="15201" y="22745"/>
                </a:lnTo>
                <a:lnTo>
                  <a:pt x="12357" y="23291"/>
                </a:lnTo>
                <a:lnTo>
                  <a:pt x="29522" y="23291"/>
                </a:lnTo>
                <a:lnTo>
                  <a:pt x="23723" y="22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1466057" y="3438144"/>
            <a:ext cx="80645" cy="95885"/>
          </a:xfrm>
          <a:custGeom>
            <a:avLst/>
            <a:gdLst/>
            <a:ahLst/>
            <a:cxnLst/>
            <a:rect l="l" t="t" r="r" b="b"/>
            <a:pathLst>
              <a:path w="80645" h="95885">
                <a:moveTo>
                  <a:pt x="47472" y="0"/>
                </a:moveTo>
                <a:lnTo>
                  <a:pt x="32562" y="0"/>
                </a:lnTo>
                <a:lnTo>
                  <a:pt x="0" y="95757"/>
                </a:lnTo>
                <a:lnTo>
                  <a:pt x="12801" y="95757"/>
                </a:lnTo>
                <a:lnTo>
                  <a:pt x="22745" y="65646"/>
                </a:lnTo>
                <a:lnTo>
                  <a:pt x="69865" y="65646"/>
                </a:lnTo>
                <a:lnTo>
                  <a:pt x="66564" y="55968"/>
                </a:lnTo>
                <a:lnTo>
                  <a:pt x="25311" y="55968"/>
                </a:lnTo>
                <a:lnTo>
                  <a:pt x="34671" y="28270"/>
                </a:lnTo>
                <a:lnTo>
                  <a:pt x="36537" y="22453"/>
                </a:lnTo>
                <a:lnTo>
                  <a:pt x="38119" y="16484"/>
                </a:lnTo>
                <a:lnTo>
                  <a:pt x="39509" y="10934"/>
                </a:lnTo>
                <a:lnTo>
                  <a:pt x="51202" y="10934"/>
                </a:lnTo>
                <a:lnTo>
                  <a:pt x="47472" y="0"/>
                </a:lnTo>
                <a:close/>
              </a:path>
              <a:path w="80645" h="95885">
                <a:moveTo>
                  <a:pt x="69865" y="65646"/>
                </a:moveTo>
                <a:lnTo>
                  <a:pt x="56730" y="65646"/>
                </a:lnTo>
                <a:lnTo>
                  <a:pt x="66954" y="95757"/>
                </a:lnTo>
                <a:lnTo>
                  <a:pt x="80137" y="95757"/>
                </a:lnTo>
                <a:lnTo>
                  <a:pt x="69865" y="65646"/>
                </a:lnTo>
                <a:close/>
              </a:path>
              <a:path w="80645" h="95885">
                <a:moveTo>
                  <a:pt x="51202" y="10934"/>
                </a:moveTo>
                <a:lnTo>
                  <a:pt x="39801" y="10934"/>
                </a:lnTo>
                <a:lnTo>
                  <a:pt x="41256" y="16611"/>
                </a:lnTo>
                <a:lnTo>
                  <a:pt x="42646" y="22161"/>
                </a:lnTo>
                <a:lnTo>
                  <a:pt x="54152" y="55968"/>
                </a:lnTo>
                <a:lnTo>
                  <a:pt x="66564" y="55968"/>
                </a:lnTo>
                <a:lnTo>
                  <a:pt x="51202" y="109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1559619" y="3465136"/>
            <a:ext cx="57150" cy="69215"/>
          </a:xfrm>
          <a:custGeom>
            <a:avLst/>
            <a:gdLst/>
            <a:ahLst/>
            <a:cxnLst/>
            <a:rect l="l" t="t" r="r" b="b"/>
            <a:pathLst>
              <a:path w="57150" h="69214">
                <a:moveTo>
                  <a:pt x="56845" y="0"/>
                </a:moveTo>
                <a:lnTo>
                  <a:pt x="0" y="0"/>
                </a:lnTo>
                <a:lnTo>
                  <a:pt x="0" y="68783"/>
                </a:lnTo>
                <a:lnTo>
                  <a:pt x="12357" y="68783"/>
                </a:lnTo>
                <a:lnTo>
                  <a:pt x="12357" y="9944"/>
                </a:lnTo>
                <a:lnTo>
                  <a:pt x="56845" y="9944"/>
                </a:lnTo>
                <a:lnTo>
                  <a:pt x="56845" y="0"/>
                </a:lnTo>
                <a:close/>
              </a:path>
              <a:path w="57150" h="69214">
                <a:moveTo>
                  <a:pt x="56845" y="9944"/>
                </a:moveTo>
                <a:lnTo>
                  <a:pt x="44335" y="9944"/>
                </a:lnTo>
                <a:lnTo>
                  <a:pt x="44335" y="68783"/>
                </a:lnTo>
                <a:lnTo>
                  <a:pt x="56845" y="68783"/>
                </a:lnTo>
                <a:lnTo>
                  <a:pt x="56845" y="99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1636247" y="3463691"/>
            <a:ext cx="64769" cy="98425"/>
          </a:xfrm>
          <a:custGeom>
            <a:avLst/>
            <a:gdLst/>
            <a:ahLst/>
            <a:cxnLst/>
            <a:rect l="l" t="t" r="r" b="b"/>
            <a:pathLst>
              <a:path w="64770" h="98425">
                <a:moveTo>
                  <a:pt x="11214" y="1447"/>
                </a:moveTo>
                <a:lnTo>
                  <a:pt x="0" y="1447"/>
                </a:lnTo>
                <a:lnTo>
                  <a:pt x="483" y="13245"/>
                </a:lnTo>
                <a:lnTo>
                  <a:pt x="558" y="98348"/>
                </a:lnTo>
                <a:lnTo>
                  <a:pt x="12915" y="98348"/>
                </a:lnTo>
                <a:lnTo>
                  <a:pt x="12915" y="60985"/>
                </a:lnTo>
                <a:lnTo>
                  <a:pt x="22080" y="60985"/>
                </a:lnTo>
                <a:lnTo>
                  <a:pt x="15786" y="56006"/>
                </a:lnTo>
                <a:lnTo>
                  <a:pt x="13500" y="47332"/>
                </a:lnTo>
                <a:lnTo>
                  <a:pt x="13195" y="45783"/>
                </a:lnTo>
                <a:lnTo>
                  <a:pt x="12915" y="44081"/>
                </a:lnTo>
                <a:lnTo>
                  <a:pt x="12915" y="28739"/>
                </a:lnTo>
                <a:lnTo>
                  <a:pt x="13360" y="26873"/>
                </a:lnTo>
                <a:lnTo>
                  <a:pt x="14500" y="23038"/>
                </a:lnTo>
                <a:lnTo>
                  <a:pt x="22400" y="13460"/>
                </a:lnTo>
                <a:lnTo>
                  <a:pt x="23321" y="13245"/>
                </a:lnTo>
                <a:lnTo>
                  <a:pt x="11798" y="13245"/>
                </a:lnTo>
                <a:lnTo>
                  <a:pt x="11214" y="1447"/>
                </a:lnTo>
                <a:close/>
              </a:path>
              <a:path w="64770" h="98425">
                <a:moveTo>
                  <a:pt x="22080" y="60985"/>
                </a:moveTo>
                <a:lnTo>
                  <a:pt x="12915" y="60985"/>
                </a:lnTo>
                <a:lnTo>
                  <a:pt x="15265" y="63786"/>
                </a:lnTo>
                <a:lnTo>
                  <a:pt x="24749" y="69571"/>
                </a:lnTo>
                <a:lnTo>
                  <a:pt x="40648" y="71126"/>
                </a:lnTo>
                <a:lnTo>
                  <a:pt x="50239" y="66841"/>
                </a:lnTo>
                <a:lnTo>
                  <a:pt x="54483" y="61963"/>
                </a:lnTo>
                <a:lnTo>
                  <a:pt x="23317" y="61963"/>
                </a:lnTo>
                <a:lnTo>
                  <a:pt x="22080" y="60985"/>
                </a:lnTo>
                <a:close/>
              </a:path>
              <a:path w="64770" h="98425">
                <a:moveTo>
                  <a:pt x="57202" y="10181"/>
                </a:moveTo>
                <a:lnTo>
                  <a:pt x="36504" y="10181"/>
                </a:lnTo>
                <a:lnTo>
                  <a:pt x="45521" y="15564"/>
                </a:lnTo>
                <a:lnTo>
                  <a:pt x="50753" y="27501"/>
                </a:lnTo>
                <a:lnTo>
                  <a:pt x="51765" y="46142"/>
                </a:lnTo>
                <a:lnTo>
                  <a:pt x="44706" y="57702"/>
                </a:lnTo>
                <a:lnTo>
                  <a:pt x="32270" y="61963"/>
                </a:lnTo>
                <a:lnTo>
                  <a:pt x="54483" y="61963"/>
                </a:lnTo>
                <a:lnTo>
                  <a:pt x="57991" y="57930"/>
                </a:lnTo>
                <a:lnTo>
                  <a:pt x="62964" y="43664"/>
                </a:lnTo>
                <a:lnTo>
                  <a:pt x="64214" y="23313"/>
                </a:lnTo>
                <a:lnTo>
                  <a:pt x="58082" y="10862"/>
                </a:lnTo>
                <a:lnTo>
                  <a:pt x="57202" y="10181"/>
                </a:lnTo>
                <a:close/>
              </a:path>
              <a:path w="64770" h="98425">
                <a:moveTo>
                  <a:pt x="33626" y="0"/>
                </a:moveTo>
                <a:lnTo>
                  <a:pt x="20948" y="4051"/>
                </a:lnTo>
                <a:lnTo>
                  <a:pt x="12077" y="13245"/>
                </a:lnTo>
                <a:lnTo>
                  <a:pt x="23321" y="13245"/>
                </a:lnTo>
                <a:lnTo>
                  <a:pt x="36504" y="10181"/>
                </a:lnTo>
                <a:lnTo>
                  <a:pt x="57202" y="10181"/>
                </a:lnTo>
                <a:lnTo>
                  <a:pt x="47678" y="2810"/>
                </a:lnTo>
                <a:lnTo>
                  <a:pt x="336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1714402" y="3464719"/>
            <a:ext cx="59055" cy="71120"/>
          </a:xfrm>
          <a:custGeom>
            <a:avLst/>
            <a:gdLst/>
            <a:ahLst/>
            <a:cxnLst/>
            <a:rect l="l" t="t" r="r" b="b"/>
            <a:pathLst>
              <a:path w="59054" h="71120">
                <a:moveTo>
                  <a:pt x="22011" y="0"/>
                </a:moveTo>
                <a:lnTo>
                  <a:pt x="12100" y="5374"/>
                </a:lnTo>
                <a:lnTo>
                  <a:pt x="4895" y="15188"/>
                </a:lnTo>
                <a:lnTo>
                  <a:pt x="745" y="29462"/>
                </a:lnTo>
                <a:lnTo>
                  <a:pt x="0" y="48215"/>
                </a:lnTo>
                <a:lnTo>
                  <a:pt x="6448" y="60142"/>
                </a:lnTo>
                <a:lnTo>
                  <a:pt x="17306" y="67864"/>
                </a:lnTo>
                <a:lnTo>
                  <a:pt x="32133" y="70609"/>
                </a:lnTo>
                <a:lnTo>
                  <a:pt x="43081" y="70609"/>
                </a:lnTo>
                <a:lnTo>
                  <a:pt x="50625" y="68349"/>
                </a:lnTo>
                <a:lnTo>
                  <a:pt x="55019" y="66355"/>
                </a:lnTo>
                <a:lnTo>
                  <a:pt x="52305" y="59883"/>
                </a:lnTo>
                <a:lnTo>
                  <a:pt x="42638" y="59883"/>
                </a:lnTo>
                <a:lnTo>
                  <a:pt x="25178" y="59672"/>
                </a:lnTo>
                <a:lnTo>
                  <a:pt x="14636" y="52167"/>
                </a:lnTo>
                <a:lnTo>
                  <a:pt x="10277" y="37081"/>
                </a:lnTo>
                <a:lnTo>
                  <a:pt x="58575" y="37081"/>
                </a:lnTo>
                <a:lnTo>
                  <a:pt x="58727" y="35811"/>
                </a:lnTo>
                <a:lnTo>
                  <a:pt x="59007" y="33817"/>
                </a:lnTo>
                <a:lnTo>
                  <a:pt x="58427" y="28128"/>
                </a:lnTo>
                <a:lnTo>
                  <a:pt x="46916" y="28128"/>
                </a:lnTo>
                <a:lnTo>
                  <a:pt x="11129" y="24272"/>
                </a:lnTo>
                <a:lnTo>
                  <a:pt x="17466" y="13089"/>
                </a:lnTo>
                <a:lnTo>
                  <a:pt x="31863" y="7909"/>
                </a:lnTo>
                <a:lnTo>
                  <a:pt x="48376" y="7909"/>
                </a:lnTo>
                <a:lnTo>
                  <a:pt x="41132" y="2728"/>
                </a:lnTo>
                <a:lnTo>
                  <a:pt x="22011" y="0"/>
                </a:lnTo>
                <a:close/>
              </a:path>
              <a:path w="59054" h="71120">
                <a:moveTo>
                  <a:pt x="51496" y="57954"/>
                </a:moveTo>
                <a:lnTo>
                  <a:pt x="42638" y="59883"/>
                </a:lnTo>
                <a:lnTo>
                  <a:pt x="52305" y="59883"/>
                </a:lnTo>
                <a:lnTo>
                  <a:pt x="51496" y="57954"/>
                </a:lnTo>
                <a:close/>
              </a:path>
              <a:path w="59054" h="71120">
                <a:moveTo>
                  <a:pt x="48376" y="7909"/>
                </a:moveTo>
                <a:lnTo>
                  <a:pt x="31863" y="7909"/>
                </a:lnTo>
                <a:lnTo>
                  <a:pt x="44008" y="15678"/>
                </a:lnTo>
                <a:lnTo>
                  <a:pt x="46916" y="28128"/>
                </a:lnTo>
                <a:lnTo>
                  <a:pt x="58427" y="28128"/>
                </a:lnTo>
                <a:lnTo>
                  <a:pt x="57746" y="21451"/>
                </a:lnTo>
                <a:lnTo>
                  <a:pt x="52417" y="10799"/>
                </a:lnTo>
                <a:lnTo>
                  <a:pt x="48376" y="79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1779553" y="3465136"/>
            <a:ext cx="62230" cy="70485"/>
          </a:xfrm>
          <a:custGeom>
            <a:avLst/>
            <a:gdLst/>
            <a:ahLst/>
            <a:cxnLst/>
            <a:rect l="l" t="t" r="r" b="b"/>
            <a:pathLst>
              <a:path w="62229" h="70485">
                <a:moveTo>
                  <a:pt x="61658" y="0"/>
                </a:moveTo>
                <a:lnTo>
                  <a:pt x="13919" y="0"/>
                </a:lnTo>
                <a:lnTo>
                  <a:pt x="13834" y="34986"/>
                </a:lnTo>
                <a:lnTo>
                  <a:pt x="12197" y="48934"/>
                </a:lnTo>
                <a:lnTo>
                  <a:pt x="6807" y="57416"/>
                </a:lnTo>
                <a:lnTo>
                  <a:pt x="5105" y="58826"/>
                </a:lnTo>
                <a:lnTo>
                  <a:pt x="2413" y="59829"/>
                </a:lnTo>
                <a:lnTo>
                  <a:pt x="0" y="60236"/>
                </a:lnTo>
                <a:lnTo>
                  <a:pt x="1270" y="70053"/>
                </a:lnTo>
                <a:lnTo>
                  <a:pt x="7670" y="70053"/>
                </a:lnTo>
                <a:lnTo>
                  <a:pt x="11493" y="68491"/>
                </a:lnTo>
                <a:lnTo>
                  <a:pt x="15896" y="65095"/>
                </a:lnTo>
                <a:lnTo>
                  <a:pt x="22058" y="56811"/>
                </a:lnTo>
                <a:lnTo>
                  <a:pt x="24987" y="44299"/>
                </a:lnTo>
                <a:lnTo>
                  <a:pt x="25730" y="27698"/>
                </a:lnTo>
                <a:lnTo>
                  <a:pt x="25730" y="9817"/>
                </a:lnTo>
                <a:lnTo>
                  <a:pt x="61658" y="9817"/>
                </a:lnTo>
                <a:lnTo>
                  <a:pt x="61658" y="0"/>
                </a:lnTo>
                <a:close/>
              </a:path>
              <a:path w="62229" h="70485">
                <a:moveTo>
                  <a:pt x="61658" y="9817"/>
                </a:moveTo>
                <a:lnTo>
                  <a:pt x="49314" y="9817"/>
                </a:lnTo>
                <a:lnTo>
                  <a:pt x="49314" y="68783"/>
                </a:lnTo>
                <a:lnTo>
                  <a:pt x="61658" y="68783"/>
                </a:lnTo>
                <a:lnTo>
                  <a:pt x="61658" y="98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1861440" y="3465136"/>
            <a:ext cx="55880" cy="69850"/>
          </a:xfrm>
          <a:custGeom>
            <a:avLst/>
            <a:gdLst/>
            <a:ahLst/>
            <a:cxnLst/>
            <a:rect l="l" t="t" r="r" b="b"/>
            <a:pathLst>
              <a:path w="55879" h="69850">
                <a:moveTo>
                  <a:pt x="12357" y="0"/>
                </a:moveTo>
                <a:lnTo>
                  <a:pt x="0" y="0"/>
                </a:lnTo>
                <a:lnTo>
                  <a:pt x="0" y="68491"/>
                </a:lnTo>
                <a:lnTo>
                  <a:pt x="5130" y="69049"/>
                </a:lnTo>
                <a:lnTo>
                  <a:pt x="11506" y="69481"/>
                </a:lnTo>
                <a:lnTo>
                  <a:pt x="23987" y="69318"/>
                </a:lnTo>
                <a:lnTo>
                  <a:pt x="37095" y="67200"/>
                </a:lnTo>
                <a:lnTo>
                  <a:pt x="48285" y="61531"/>
                </a:lnTo>
                <a:lnTo>
                  <a:pt x="49308" y="60680"/>
                </a:lnTo>
                <a:lnTo>
                  <a:pt x="17475" y="60680"/>
                </a:lnTo>
                <a:lnTo>
                  <a:pt x="12357" y="60121"/>
                </a:lnTo>
                <a:lnTo>
                  <a:pt x="12357" y="32258"/>
                </a:lnTo>
                <a:lnTo>
                  <a:pt x="15214" y="31813"/>
                </a:lnTo>
                <a:lnTo>
                  <a:pt x="18033" y="31559"/>
                </a:lnTo>
                <a:lnTo>
                  <a:pt x="50404" y="31559"/>
                </a:lnTo>
                <a:lnTo>
                  <a:pt x="50151" y="30942"/>
                </a:lnTo>
                <a:lnTo>
                  <a:pt x="38402" y="24380"/>
                </a:lnTo>
                <a:lnTo>
                  <a:pt x="29522" y="23291"/>
                </a:lnTo>
                <a:lnTo>
                  <a:pt x="12357" y="23291"/>
                </a:lnTo>
                <a:lnTo>
                  <a:pt x="12357" y="0"/>
                </a:lnTo>
                <a:close/>
              </a:path>
              <a:path w="55879" h="69850">
                <a:moveTo>
                  <a:pt x="50404" y="31559"/>
                </a:moveTo>
                <a:lnTo>
                  <a:pt x="18033" y="31559"/>
                </a:lnTo>
                <a:lnTo>
                  <a:pt x="22510" y="31573"/>
                </a:lnTo>
                <a:lnTo>
                  <a:pt x="36177" y="34696"/>
                </a:lnTo>
                <a:lnTo>
                  <a:pt x="43024" y="46759"/>
                </a:lnTo>
                <a:lnTo>
                  <a:pt x="35574" y="57818"/>
                </a:lnTo>
                <a:lnTo>
                  <a:pt x="21615" y="60680"/>
                </a:lnTo>
                <a:lnTo>
                  <a:pt x="49308" y="60680"/>
                </a:lnTo>
                <a:lnTo>
                  <a:pt x="52740" y="57818"/>
                </a:lnTo>
                <a:lnTo>
                  <a:pt x="55562" y="52870"/>
                </a:lnTo>
                <a:lnTo>
                  <a:pt x="55511" y="44010"/>
                </a:lnTo>
                <a:lnTo>
                  <a:pt x="50404" y="31559"/>
                </a:lnTo>
                <a:close/>
              </a:path>
              <a:path w="55879" h="69850">
                <a:moveTo>
                  <a:pt x="23723" y="22580"/>
                </a:moveTo>
                <a:lnTo>
                  <a:pt x="20027" y="22580"/>
                </a:lnTo>
                <a:lnTo>
                  <a:pt x="15214" y="22745"/>
                </a:lnTo>
                <a:lnTo>
                  <a:pt x="12357" y="23291"/>
                </a:lnTo>
                <a:lnTo>
                  <a:pt x="29522" y="23291"/>
                </a:lnTo>
                <a:lnTo>
                  <a:pt x="23723" y="22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2193466" y="3438130"/>
            <a:ext cx="97790" cy="95885"/>
          </a:xfrm>
          <a:custGeom>
            <a:avLst/>
            <a:gdLst/>
            <a:ahLst/>
            <a:cxnLst/>
            <a:rect l="l" t="t" r="r" b="b"/>
            <a:pathLst>
              <a:path w="97790" h="95885">
                <a:moveTo>
                  <a:pt x="22453" y="0"/>
                </a:moveTo>
                <a:lnTo>
                  <a:pt x="6680" y="0"/>
                </a:lnTo>
                <a:lnTo>
                  <a:pt x="0" y="95796"/>
                </a:lnTo>
                <a:lnTo>
                  <a:pt x="11811" y="95796"/>
                </a:lnTo>
                <a:lnTo>
                  <a:pt x="14600" y="50327"/>
                </a:lnTo>
                <a:lnTo>
                  <a:pt x="15331" y="35792"/>
                </a:lnTo>
                <a:lnTo>
                  <a:pt x="15838" y="23783"/>
                </a:lnTo>
                <a:lnTo>
                  <a:pt x="16205" y="12382"/>
                </a:lnTo>
                <a:lnTo>
                  <a:pt x="26819" y="12382"/>
                </a:lnTo>
                <a:lnTo>
                  <a:pt x="22453" y="0"/>
                </a:lnTo>
                <a:close/>
              </a:path>
              <a:path w="97790" h="95885">
                <a:moveTo>
                  <a:pt x="92556" y="12382"/>
                </a:moveTo>
                <a:lnTo>
                  <a:pt x="81407" y="12382"/>
                </a:lnTo>
                <a:lnTo>
                  <a:pt x="81823" y="15287"/>
                </a:lnTo>
                <a:lnTo>
                  <a:pt x="82059" y="27648"/>
                </a:lnTo>
                <a:lnTo>
                  <a:pt x="82609" y="40854"/>
                </a:lnTo>
                <a:lnTo>
                  <a:pt x="83349" y="55054"/>
                </a:lnTo>
                <a:lnTo>
                  <a:pt x="85674" y="95796"/>
                </a:lnTo>
                <a:lnTo>
                  <a:pt x="97764" y="95796"/>
                </a:lnTo>
                <a:lnTo>
                  <a:pt x="92556" y="12382"/>
                </a:lnTo>
                <a:close/>
              </a:path>
              <a:path w="97790" h="95885">
                <a:moveTo>
                  <a:pt x="26819" y="12382"/>
                </a:moveTo>
                <a:lnTo>
                  <a:pt x="16205" y="12382"/>
                </a:lnTo>
                <a:lnTo>
                  <a:pt x="16641" y="13035"/>
                </a:lnTo>
                <a:lnTo>
                  <a:pt x="19685" y="24540"/>
                </a:lnTo>
                <a:lnTo>
                  <a:pt x="23454" y="37023"/>
                </a:lnTo>
                <a:lnTo>
                  <a:pt x="27584" y="49606"/>
                </a:lnTo>
                <a:lnTo>
                  <a:pt x="43053" y="95211"/>
                </a:lnTo>
                <a:lnTo>
                  <a:pt x="52425" y="95211"/>
                </a:lnTo>
                <a:lnTo>
                  <a:pt x="58474" y="78587"/>
                </a:lnTo>
                <a:lnTo>
                  <a:pt x="48882" y="78587"/>
                </a:lnTo>
                <a:lnTo>
                  <a:pt x="46521" y="71131"/>
                </a:lnTo>
                <a:lnTo>
                  <a:pt x="42980" y="59160"/>
                </a:lnTo>
                <a:lnTo>
                  <a:pt x="38785" y="46316"/>
                </a:lnTo>
                <a:lnTo>
                  <a:pt x="26819" y="12382"/>
                </a:lnTo>
                <a:close/>
              </a:path>
              <a:path w="97790" h="95885">
                <a:moveTo>
                  <a:pt x="91782" y="0"/>
                </a:moveTo>
                <a:lnTo>
                  <a:pt x="76047" y="0"/>
                </a:lnTo>
                <a:lnTo>
                  <a:pt x="55941" y="55054"/>
                </a:lnTo>
                <a:lnTo>
                  <a:pt x="52019" y="67296"/>
                </a:lnTo>
                <a:lnTo>
                  <a:pt x="48882" y="78587"/>
                </a:lnTo>
                <a:lnTo>
                  <a:pt x="58474" y="78587"/>
                </a:lnTo>
                <a:lnTo>
                  <a:pt x="69414" y="48521"/>
                </a:lnTo>
                <a:lnTo>
                  <a:pt x="73938" y="35792"/>
                </a:lnTo>
                <a:lnTo>
                  <a:pt x="77928" y="23783"/>
                </a:lnTo>
                <a:lnTo>
                  <a:pt x="81407" y="12382"/>
                </a:lnTo>
                <a:lnTo>
                  <a:pt x="92556" y="12382"/>
                </a:lnTo>
                <a:lnTo>
                  <a:pt x="917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2305371" y="3463570"/>
            <a:ext cx="54610" cy="72390"/>
          </a:xfrm>
          <a:custGeom>
            <a:avLst/>
            <a:gdLst/>
            <a:ahLst/>
            <a:cxnLst/>
            <a:rect l="l" t="t" r="r" b="b"/>
            <a:pathLst>
              <a:path w="54609" h="72389">
                <a:moveTo>
                  <a:pt x="47176" y="9232"/>
                </a:moveTo>
                <a:lnTo>
                  <a:pt x="39483" y="9232"/>
                </a:lnTo>
                <a:lnTo>
                  <a:pt x="41032" y="19469"/>
                </a:lnTo>
                <a:lnTo>
                  <a:pt x="41032" y="25158"/>
                </a:lnTo>
                <a:lnTo>
                  <a:pt x="40744" y="26567"/>
                </a:lnTo>
                <a:lnTo>
                  <a:pt x="23208" y="28263"/>
                </a:lnTo>
                <a:lnTo>
                  <a:pt x="10367" y="33572"/>
                </a:lnTo>
                <a:lnTo>
                  <a:pt x="2528" y="42662"/>
                </a:lnTo>
                <a:lnTo>
                  <a:pt x="0" y="55702"/>
                </a:lnTo>
                <a:lnTo>
                  <a:pt x="6329" y="67033"/>
                </a:lnTo>
                <a:lnTo>
                  <a:pt x="20725" y="71907"/>
                </a:lnTo>
                <a:lnTo>
                  <a:pt x="30542" y="71907"/>
                </a:lnTo>
                <a:lnTo>
                  <a:pt x="37937" y="67033"/>
                </a:lnTo>
                <a:lnTo>
                  <a:pt x="41052" y="62674"/>
                </a:lnTo>
                <a:lnTo>
                  <a:pt x="17613" y="62674"/>
                </a:lnTo>
                <a:lnTo>
                  <a:pt x="12203" y="58826"/>
                </a:lnTo>
                <a:lnTo>
                  <a:pt x="14570" y="42987"/>
                </a:lnTo>
                <a:lnTo>
                  <a:pt x="25863" y="36559"/>
                </a:lnTo>
                <a:lnTo>
                  <a:pt x="41337" y="35242"/>
                </a:lnTo>
                <a:lnTo>
                  <a:pt x="53401" y="35242"/>
                </a:lnTo>
                <a:lnTo>
                  <a:pt x="53401" y="27811"/>
                </a:lnTo>
                <a:lnTo>
                  <a:pt x="51225" y="14516"/>
                </a:lnTo>
                <a:lnTo>
                  <a:pt x="47176" y="9232"/>
                </a:lnTo>
                <a:close/>
              </a:path>
              <a:path w="54609" h="72389">
                <a:moveTo>
                  <a:pt x="53495" y="61671"/>
                </a:moveTo>
                <a:lnTo>
                  <a:pt x="42188" y="61671"/>
                </a:lnTo>
                <a:lnTo>
                  <a:pt x="43178" y="70332"/>
                </a:lnTo>
                <a:lnTo>
                  <a:pt x="54545" y="70332"/>
                </a:lnTo>
                <a:lnTo>
                  <a:pt x="53694" y="65646"/>
                </a:lnTo>
                <a:lnTo>
                  <a:pt x="53495" y="61671"/>
                </a:lnTo>
                <a:close/>
              </a:path>
              <a:path w="54609" h="72389">
                <a:moveTo>
                  <a:pt x="53401" y="35242"/>
                </a:moveTo>
                <a:lnTo>
                  <a:pt x="41337" y="35242"/>
                </a:lnTo>
                <a:lnTo>
                  <a:pt x="41337" y="48450"/>
                </a:lnTo>
                <a:lnTo>
                  <a:pt x="41032" y="49872"/>
                </a:lnTo>
                <a:lnTo>
                  <a:pt x="40613" y="51155"/>
                </a:lnTo>
                <a:lnTo>
                  <a:pt x="38632" y="56984"/>
                </a:lnTo>
                <a:lnTo>
                  <a:pt x="32929" y="62674"/>
                </a:lnTo>
                <a:lnTo>
                  <a:pt x="41052" y="62674"/>
                </a:lnTo>
                <a:lnTo>
                  <a:pt x="41769" y="61671"/>
                </a:lnTo>
                <a:lnTo>
                  <a:pt x="53495" y="61671"/>
                </a:lnTo>
                <a:lnTo>
                  <a:pt x="53401" y="35242"/>
                </a:lnTo>
                <a:close/>
              </a:path>
              <a:path w="54609" h="72389">
                <a:moveTo>
                  <a:pt x="27265" y="0"/>
                </a:moveTo>
                <a:lnTo>
                  <a:pt x="18604" y="0"/>
                </a:lnTo>
                <a:lnTo>
                  <a:pt x="10349" y="2425"/>
                </a:lnTo>
                <a:lnTo>
                  <a:pt x="4659" y="6108"/>
                </a:lnTo>
                <a:lnTo>
                  <a:pt x="7504" y="14351"/>
                </a:lnTo>
                <a:lnTo>
                  <a:pt x="12330" y="11226"/>
                </a:lnTo>
                <a:lnTo>
                  <a:pt x="19010" y="9232"/>
                </a:lnTo>
                <a:lnTo>
                  <a:pt x="47176" y="9232"/>
                </a:lnTo>
                <a:lnTo>
                  <a:pt x="43295" y="4168"/>
                </a:lnTo>
                <a:lnTo>
                  <a:pt x="27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2378708" y="3437158"/>
            <a:ext cx="59055" cy="97155"/>
          </a:xfrm>
          <a:custGeom>
            <a:avLst/>
            <a:gdLst/>
            <a:ahLst/>
            <a:cxnLst/>
            <a:rect l="l" t="t" r="r" b="b"/>
            <a:pathLst>
              <a:path w="59054" h="97154">
                <a:moveTo>
                  <a:pt x="11810" y="27978"/>
                </a:moveTo>
                <a:lnTo>
                  <a:pt x="0" y="27978"/>
                </a:lnTo>
                <a:lnTo>
                  <a:pt x="0" y="96761"/>
                </a:lnTo>
                <a:lnTo>
                  <a:pt x="16360" y="93476"/>
                </a:lnTo>
                <a:lnTo>
                  <a:pt x="21600" y="84683"/>
                </a:lnTo>
                <a:lnTo>
                  <a:pt x="11518" y="84683"/>
                </a:lnTo>
                <a:lnTo>
                  <a:pt x="11204" y="82205"/>
                </a:lnTo>
                <a:lnTo>
                  <a:pt x="11630" y="71462"/>
                </a:lnTo>
                <a:lnTo>
                  <a:pt x="11747" y="63512"/>
                </a:lnTo>
                <a:lnTo>
                  <a:pt x="11810" y="27978"/>
                </a:lnTo>
                <a:close/>
              </a:path>
              <a:path w="59054" h="97154">
                <a:moveTo>
                  <a:pt x="58673" y="39484"/>
                </a:moveTo>
                <a:lnTo>
                  <a:pt x="47180" y="39484"/>
                </a:lnTo>
                <a:lnTo>
                  <a:pt x="47430" y="42595"/>
                </a:lnTo>
                <a:lnTo>
                  <a:pt x="46957" y="53835"/>
                </a:lnTo>
                <a:lnTo>
                  <a:pt x="46839" y="60807"/>
                </a:lnTo>
                <a:lnTo>
                  <a:pt x="46748" y="96761"/>
                </a:lnTo>
                <a:lnTo>
                  <a:pt x="58673" y="96761"/>
                </a:lnTo>
                <a:lnTo>
                  <a:pt x="58673" y="39484"/>
                </a:lnTo>
                <a:close/>
              </a:path>
              <a:path w="59054" h="97154">
                <a:moveTo>
                  <a:pt x="58673" y="27978"/>
                </a:moveTo>
                <a:lnTo>
                  <a:pt x="44056" y="27978"/>
                </a:lnTo>
                <a:lnTo>
                  <a:pt x="22580" y="63512"/>
                </a:lnTo>
                <a:lnTo>
                  <a:pt x="18046" y="71462"/>
                </a:lnTo>
                <a:lnTo>
                  <a:pt x="15633" y="76301"/>
                </a:lnTo>
                <a:lnTo>
                  <a:pt x="11518" y="84683"/>
                </a:lnTo>
                <a:lnTo>
                  <a:pt x="21600" y="84683"/>
                </a:lnTo>
                <a:lnTo>
                  <a:pt x="29622" y="71109"/>
                </a:lnTo>
                <a:lnTo>
                  <a:pt x="35813" y="60807"/>
                </a:lnTo>
                <a:lnTo>
                  <a:pt x="39789" y="53835"/>
                </a:lnTo>
                <a:lnTo>
                  <a:pt x="42773" y="48310"/>
                </a:lnTo>
                <a:lnTo>
                  <a:pt x="47180" y="39484"/>
                </a:lnTo>
                <a:lnTo>
                  <a:pt x="58673" y="39484"/>
                </a:lnTo>
                <a:lnTo>
                  <a:pt x="58673" y="27978"/>
                </a:lnTo>
                <a:close/>
              </a:path>
              <a:path w="59054" h="97154">
                <a:moveTo>
                  <a:pt x="19875" y="0"/>
                </a:moveTo>
                <a:lnTo>
                  <a:pt x="10801" y="104"/>
                </a:lnTo>
                <a:lnTo>
                  <a:pt x="15373" y="12506"/>
                </a:lnTo>
                <a:lnTo>
                  <a:pt x="29228" y="17597"/>
                </a:lnTo>
                <a:lnTo>
                  <a:pt x="42193" y="13019"/>
                </a:lnTo>
                <a:lnTo>
                  <a:pt x="43114" y="10794"/>
                </a:lnTo>
                <a:lnTo>
                  <a:pt x="23291" y="10794"/>
                </a:lnTo>
                <a:lnTo>
                  <a:pt x="20319" y="6095"/>
                </a:lnTo>
                <a:lnTo>
                  <a:pt x="19875" y="0"/>
                </a:lnTo>
                <a:close/>
              </a:path>
              <a:path w="59054" h="97154">
                <a:moveTo>
                  <a:pt x="47586" y="0"/>
                </a:moveTo>
                <a:lnTo>
                  <a:pt x="38658" y="0"/>
                </a:lnTo>
                <a:lnTo>
                  <a:pt x="37934" y="6235"/>
                </a:lnTo>
                <a:lnTo>
                  <a:pt x="35102" y="10794"/>
                </a:lnTo>
                <a:lnTo>
                  <a:pt x="43114" y="10794"/>
                </a:lnTo>
                <a:lnTo>
                  <a:pt x="475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2783926" y="3438145"/>
            <a:ext cx="72390" cy="95885"/>
          </a:xfrm>
          <a:custGeom>
            <a:avLst/>
            <a:gdLst/>
            <a:ahLst/>
            <a:cxnLst/>
            <a:rect l="l" t="t" r="r" b="b"/>
            <a:pathLst>
              <a:path w="72390" h="95885">
                <a:moveTo>
                  <a:pt x="11645" y="0"/>
                </a:moveTo>
                <a:lnTo>
                  <a:pt x="0" y="0"/>
                </a:lnTo>
                <a:lnTo>
                  <a:pt x="0" y="95758"/>
                </a:lnTo>
                <a:lnTo>
                  <a:pt x="13220" y="95758"/>
                </a:lnTo>
                <a:lnTo>
                  <a:pt x="22453" y="80987"/>
                </a:lnTo>
                <a:lnTo>
                  <a:pt x="10807" y="80987"/>
                </a:lnTo>
                <a:lnTo>
                  <a:pt x="10661" y="78562"/>
                </a:lnTo>
                <a:lnTo>
                  <a:pt x="11244" y="66499"/>
                </a:lnTo>
                <a:lnTo>
                  <a:pt x="11554" y="53946"/>
                </a:lnTo>
                <a:lnTo>
                  <a:pt x="11645" y="0"/>
                </a:lnTo>
                <a:close/>
              </a:path>
              <a:path w="72390" h="95885">
                <a:moveTo>
                  <a:pt x="71907" y="15913"/>
                </a:moveTo>
                <a:lnTo>
                  <a:pt x="60960" y="15913"/>
                </a:lnTo>
                <a:lnTo>
                  <a:pt x="61315" y="16846"/>
                </a:lnTo>
                <a:lnTo>
                  <a:pt x="60629" y="28610"/>
                </a:lnTo>
                <a:lnTo>
                  <a:pt x="60320" y="40989"/>
                </a:lnTo>
                <a:lnTo>
                  <a:pt x="60248" y="95758"/>
                </a:lnTo>
                <a:lnTo>
                  <a:pt x="71907" y="95758"/>
                </a:lnTo>
                <a:lnTo>
                  <a:pt x="71907" y="15913"/>
                </a:lnTo>
                <a:close/>
              </a:path>
              <a:path w="72390" h="95885">
                <a:moveTo>
                  <a:pt x="71907" y="0"/>
                </a:moveTo>
                <a:lnTo>
                  <a:pt x="59537" y="0"/>
                </a:lnTo>
                <a:lnTo>
                  <a:pt x="22544" y="59301"/>
                </a:lnTo>
                <a:lnTo>
                  <a:pt x="16272" y="70371"/>
                </a:lnTo>
                <a:lnTo>
                  <a:pt x="10807" y="80987"/>
                </a:lnTo>
                <a:lnTo>
                  <a:pt x="22453" y="80987"/>
                </a:lnTo>
                <a:lnTo>
                  <a:pt x="49229" y="38155"/>
                </a:lnTo>
                <a:lnTo>
                  <a:pt x="55526" y="26950"/>
                </a:lnTo>
                <a:lnTo>
                  <a:pt x="60960" y="15913"/>
                </a:lnTo>
                <a:lnTo>
                  <a:pt x="71907" y="15913"/>
                </a:lnTo>
                <a:lnTo>
                  <a:pt x="719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2876769" y="3464091"/>
            <a:ext cx="82550" cy="70485"/>
          </a:xfrm>
          <a:custGeom>
            <a:avLst/>
            <a:gdLst/>
            <a:ahLst/>
            <a:cxnLst/>
            <a:rect l="l" t="t" r="r" b="b"/>
            <a:pathLst>
              <a:path w="82550" h="70485">
                <a:moveTo>
                  <a:pt x="38005" y="39538"/>
                </a:moveTo>
                <a:lnTo>
                  <a:pt x="12217" y="39538"/>
                </a:lnTo>
                <a:lnTo>
                  <a:pt x="26720" y="52535"/>
                </a:lnTo>
                <a:lnTo>
                  <a:pt x="33968" y="62564"/>
                </a:lnTo>
                <a:lnTo>
                  <a:pt x="45622" y="68647"/>
                </a:lnTo>
                <a:lnTo>
                  <a:pt x="61864" y="70209"/>
                </a:lnTo>
                <a:lnTo>
                  <a:pt x="70917" y="65033"/>
                </a:lnTo>
                <a:lnTo>
                  <a:pt x="73527" y="61360"/>
                </a:lnTo>
                <a:lnTo>
                  <a:pt x="49077" y="61360"/>
                </a:lnTo>
                <a:lnTo>
                  <a:pt x="41816" y="54991"/>
                </a:lnTo>
                <a:lnTo>
                  <a:pt x="38007" y="42155"/>
                </a:lnTo>
                <a:lnTo>
                  <a:pt x="38005" y="39538"/>
                </a:lnTo>
                <a:close/>
              </a:path>
              <a:path w="82550" h="70485">
                <a:moveTo>
                  <a:pt x="12217" y="1044"/>
                </a:moveTo>
                <a:lnTo>
                  <a:pt x="0" y="1044"/>
                </a:lnTo>
                <a:lnTo>
                  <a:pt x="0" y="69828"/>
                </a:lnTo>
                <a:lnTo>
                  <a:pt x="12217" y="69828"/>
                </a:lnTo>
                <a:lnTo>
                  <a:pt x="12217" y="39538"/>
                </a:lnTo>
                <a:lnTo>
                  <a:pt x="38005" y="39538"/>
                </a:lnTo>
                <a:lnTo>
                  <a:pt x="38000" y="30026"/>
                </a:lnTo>
                <a:lnTo>
                  <a:pt x="12217" y="30026"/>
                </a:lnTo>
                <a:lnTo>
                  <a:pt x="12217" y="1044"/>
                </a:lnTo>
                <a:close/>
              </a:path>
              <a:path w="82550" h="70485">
                <a:moveTo>
                  <a:pt x="76319" y="10391"/>
                </a:moveTo>
                <a:lnTo>
                  <a:pt x="60799" y="10391"/>
                </a:lnTo>
                <a:lnTo>
                  <a:pt x="69369" y="20352"/>
                </a:lnTo>
                <a:lnTo>
                  <a:pt x="72174" y="35131"/>
                </a:lnTo>
                <a:lnTo>
                  <a:pt x="70510" y="46611"/>
                </a:lnTo>
                <a:lnTo>
                  <a:pt x="63354" y="57410"/>
                </a:lnTo>
                <a:lnTo>
                  <a:pt x="49077" y="61360"/>
                </a:lnTo>
                <a:lnTo>
                  <a:pt x="73527" y="61360"/>
                </a:lnTo>
                <a:lnTo>
                  <a:pt x="77812" y="55327"/>
                </a:lnTo>
                <a:lnTo>
                  <a:pt x="81879" y="40641"/>
                </a:lnTo>
                <a:lnTo>
                  <a:pt x="82386" y="22767"/>
                </a:lnTo>
                <a:lnTo>
                  <a:pt x="82344" y="20352"/>
                </a:lnTo>
                <a:lnTo>
                  <a:pt x="76319" y="10391"/>
                </a:lnTo>
                <a:close/>
              </a:path>
              <a:path w="82550" h="70485">
                <a:moveTo>
                  <a:pt x="48933" y="0"/>
                </a:moveTo>
                <a:lnTo>
                  <a:pt x="36875" y="5326"/>
                </a:lnTo>
                <a:lnTo>
                  <a:pt x="28304" y="15665"/>
                </a:lnTo>
                <a:lnTo>
                  <a:pt x="24015" y="30026"/>
                </a:lnTo>
                <a:lnTo>
                  <a:pt x="38000" y="30026"/>
                </a:lnTo>
                <a:lnTo>
                  <a:pt x="37996" y="22767"/>
                </a:lnTo>
                <a:lnTo>
                  <a:pt x="45930" y="13228"/>
                </a:lnTo>
                <a:lnTo>
                  <a:pt x="60799" y="10391"/>
                </a:lnTo>
                <a:lnTo>
                  <a:pt x="76319" y="10391"/>
                </a:lnTo>
                <a:lnTo>
                  <a:pt x="75692" y="9355"/>
                </a:lnTo>
                <a:lnTo>
                  <a:pt x="64493" y="2270"/>
                </a:lnTo>
                <a:lnTo>
                  <a:pt x="489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2977006" y="3465136"/>
            <a:ext cx="57785" cy="69215"/>
          </a:xfrm>
          <a:custGeom>
            <a:avLst/>
            <a:gdLst/>
            <a:ahLst/>
            <a:cxnLst/>
            <a:rect l="l" t="t" r="r" b="b"/>
            <a:pathLst>
              <a:path w="57784" h="69214">
                <a:moveTo>
                  <a:pt x="12357" y="0"/>
                </a:moveTo>
                <a:lnTo>
                  <a:pt x="0" y="0"/>
                </a:lnTo>
                <a:lnTo>
                  <a:pt x="0" y="68783"/>
                </a:lnTo>
                <a:lnTo>
                  <a:pt x="12357" y="68783"/>
                </a:lnTo>
                <a:lnTo>
                  <a:pt x="12357" y="37655"/>
                </a:lnTo>
                <a:lnTo>
                  <a:pt x="57391" y="37655"/>
                </a:lnTo>
                <a:lnTo>
                  <a:pt x="57391" y="27698"/>
                </a:lnTo>
                <a:lnTo>
                  <a:pt x="12357" y="27698"/>
                </a:lnTo>
                <a:lnTo>
                  <a:pt x="12357" y="0"/>
                </a:lnTo>
                <a:close/>
              </a:path>
              <a:path w="57784" h="69214">
                <a:moveTo>
                  <a:pt x="57391" y="37655"/>
                </a:moveTo>
                <a:lnTo>
                  <a:pt x="45021" y="37655"/>
                </a:lnTo>
                <a:lnTo>
                  <a:pt x="45021" y="68783"/>
                </a:lnTo>
                <a:lnTo>
                  <a:pt x="57391" y="68783"/>
                </a:lnTo>
                <a:lnTo>
                  <a:pt x="57391" y="37655"/>
                </a:lnTo>
                <a:close/>
              </a:path>
              <a:path w="57784" h="69214">
                <a:moveTo>
                  <a:pt x="57391" y="0"/>
                </a:moveTo>
                <a:lnTo>
                  <a:pt x="45021" y="0"/>
                </a:lnTo>
                <a:lnTo>
                  <a:pt x="45021" y="27698"/>
                </a:lnTo>
                <a:lnTo>
                  <a:pt x="57391" y="27698"/>
                </a:lnTo>
                <a:lnTo>
                  <a:pt x="573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3054620" y="3465136"/>
            <a:ext cx="55880" cy="69850"/>
          </a:xfrm>
          <a:custGeom>
            <a:avLst/>
            <a:gdLst/>
            <a:ahLst/>
            <a:cxnLst/>
            <a:rect l="l" t="t" r="r" b="b"/>
            <a:pathLst>
              <a:path w="55880" h="69850">
                <a:moveTo>
                  <a:pt x="12357" y="0"/>
                </a:moveTo>
                <a:lnTo>
                  <a:pt x="0" y="0"/>
                </a:lnTo>
                <a:lnTo>
                  <a:pt x="0" y="68491"/>
                </a:lnTo>
                <a:lnTo>
                  <a:pt x="5130" y="69049"/>
                </a:lnTo>
                <a:lnTo>
                  <a:pt x="11506" y="69481"/>
                </a:lnTo>
                <a:lnTo>
                  <a:pt x="23998" y="69317"/>
                </a:lnTo>
                <a:lnTo>
                  <a:pt x="37108" y="67199"/>
                </a:lnTo>
                <a:lnTo>
                  <a:pt x="48298" y="61531"/>
                </a:lnTo>
                <a:lnTo>
                  <a:pt x="49318" y="60680"/>
                </a:lnTo>
                <a:lnTo>
                  <a:pt x="17475" y="60680"/>
                </a:lnTo>
                <a:lnTo>
                  <a:pt x="12357" y="60121"/>
                </a:lnTo>
                <a:lnTo>
                  <a:pt x="12357" y="32258"/>
                </a:lnTo>
                <a:lnTo>
                  <a:pt x="15214" y="31813"/>
                </a:lnTo>
                <a:lnTo>
                  <a:pt x="18046" y="31559"/>
                </a:lnTo>
                <a:lnTo>
                  <a:pt x="50414" y="31559"/>
                </a:lnTo>
                <a:lnTo>
                  <a:pt x="50158" y="30938"/>
                </a:lnTo>
                <a:lnTo>
                  <a:pt x="38407" y="24379"/>
                </a:lnTo>
                <a:lnTo>
                  <a:pt x="29528" y="23291"/>
                </a:lnTo>
                <a:lnTo>
                  <a:pt x="12357" y="23291"/>
                </a:lnTo>
                <a:lnTo>
                  <a:pt x="12357" y="0"/>
                </a:lnTo>
                <a:close/>
              </a:path>
              <a:path w="55880" h="69850">
                <a:moveTo>
                  <a:pt x="50414" y="31559"/>
                </a:moveTo>
                <a:lnTo>
                  <a:pt x="18046" y="31559"/>
                </a:lnTo>
                <a:lnTo>
                  <a:pt x="22537" y="31574"/>
                </a:lnTo>
                <a:lnTo>
                  <a:pt x="36196" y="34707"/>
                </a:lnTo>
                <a:lnTo>
                  <a:pt x="43035" y="46786"/>
                </a:lnTo>
                <a:lnTo>
                  <a:pt x="35568" y="57823"/>
                </a:lnTo>
                <a:lnTo>
                  <a:pt x="21602" y="60680"/>
                </a:lnTo>
                <a:lnTo>
                  <a:pt x="49318" y="60680"/>
                </a:lnTo>
                <a:lnTo>
                  <a:pt x="52737" y="57823"/>
                </a:lnTo>
                <a:lnTo>
                  <a:pt x="55575" y="52870"/>
                </a:lnTo>
                <a:lnTo>
                  <a:pt x="55523" y="43997"/>
                </a:lnTo>
                <a:lnTo>
                  <a:pt x="50414" y="31559"/>
                </a:lnTo>
                <a:close/>
              </a:path>
              <a:path w="55880" h="69850">
                <a:moveTo>
                  <a:pt x="23723" y="22580"/>
                </a:moveTo>
                <a:lnTo>
                  <a:pt x="20027" y="22580"/>
                </a:lnTo>
                <a:lnTo>
                  <a:pt x="15214" y="22745"/>
                </a:lnTo>
                <a:lnTo>
                  <a:pt x="12357" y="23291"/>
                </a:lnTo>
                <a:lnTo>
                  <a:pt x="29528" y="23291"/>
                </a:lnTo>
                <a:lnTo>
                  <a:pt x="23723" y="22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1447835" y="4290334"/>
            <a:ext cx="87630" cy="98425"/>
          </a:xfrm>
          <a:custGeom>
            <a:avLst/>
            <a:gdLst/>
            <a:ahLst/>
            <a:cxnLst/>
            <a:rect l="l" t="t" r="r" b="b"/>
            <a:pathLst>
              <a:path w="87629" h="98425">
                <a:moveTo>
                  <a:pt x="36029" y="0"/>
                </a:moveTo>
                <a:lnTo>
                  <a:pt x="1630" y="37398"/>
                </a:lnTo>
                <a:lnTo>
                  <a:pt x="0" y="54971"/>
                </a:lnTo>
                <a:lnTo>
                  <a:pt x="3041" y="69448"/>
                </a:lnTo>
                <a:lnTo>
                  <a:pt x="9495" y="81398"/>
                </a:lnTo>
                <a:lnTo>
                  <a:pt x="19118" y="90413"/>
                </a:lnTo>
                <a:lnTo>
                  <a:pt x="31665" y="96084"/>
                </a:lnTo>
                <a:lnTo>
                  <a:pt x="46893" y="98004"/>
                </a:lnTo>
                <a:lnTo>
                  <a:pt x="59761" y="95057"/>
                </a:lnTo>
                <a:lnTo>
                  <a:pt x="70872" y="88476"/>
                </a:lnTo>
                <a:lnTo>
                  <a:pt x="73512" y="85407"/>
                </a:lnTo>
                <a:lnTo>
                  <a:pt x="31568" y="85407"/>
                </a:lnTo>
                <a:lnTo>
                  <a:pt x="21446" y="76968"/>
                </a:lnTo>
                <a:lnTo>
                  <a:pt x="15172" y="64375"/>
                </a:lnTo>
                <a:lnTo>
                  <a:pt x="13020" y="49286"/>
                </a:lnTo>
                <a:lnTo>
                  <a:pt x="13261" y="43805"/>
                </a:lnTo>
                <a:lnTo>
                  <a:pt x="16305" y="30555"/>
                </a:lnTo>
                <a:lnTo>
                  <a:pt x="23249" y="19708"/>
                </a:lnTo>
                <a:lnTo>
                  <a:pt x="34608" y="12523"/>
                </a:lnTo>
                <a:lnTo>
                  <a:pt x="50897" y="10259"/>
                </a:lnTo>
                <a:lnTo>
                  <a:pt x="70726" y="10259"/>
                </a:lnTo>
                <a:lnTo>
                  <a:pt x="66228" y="6611"/>
                </a:lnTo>
                <a:lnTo>
                  <a:pt x="52792" y="1528"/>
                </a:lnTo>
                <a:lnTo>
                  <a:pt x="36029" y="0"/>
                </a:lnTo>
                <a:close/>
              </a:path>
              <a:path w="87629" h="98425">
                <a:moveTo>
                  <a:pt x="70726" y="10259"/>
                </a:moveTo>
                <a:lnTo>
                  <a:pt x="50897" y="10259"/>
                </a:lnTo>
                <a:lnTo>
                  <a:pt x="61146" y="15949"/>
                </a:lnTo>
                <a:lnTo>
                  <a:pt x="68319" y="26284"/>
                </a:lnTo>
                <a:lnTo>
                  <a:pt x="72406" y="40579"/>
                </a:lnTo>
                <a:lnTo>
                  <a:pt x="73400" y="58150"/>
                </a:lnTo>
                <a:lnTo>
                  <a:pt x="69299" y="69907"/>
                </a:lnTo>
                <a:lnTo>
                  <a:pt x="61316" y="79008"/>
                </a:lnTo>
                <a:lnTo>
                  <a:pt x="48916" y="84495"/>
                </a:lnTo>
                <a:lnTo>
                  <a:pt x="31568" y="85407"/>
                </a:lnTo>
                <a:lnTo>
                  <a:pt x="73512" y="85407"/>
                </a:lnTo>
                <a:lnTo>
                  <a:pt x="79592" y="78339"/>
                </a:lnTo>
                <a:lnTo>
                  <a:pt x="85288" y="64729"/>
                </a:lnTo>
                <a:lnTo>
                  <a:pt x="87328" y="47723"/>
                </a:lnTo>
                <a:lnTo>
                  <a:pt x="86752" y="38949"/>
                </a:lnTo>
                <a:lnTo>
                  <a:pt x="83189" y="25744"/>
                </a:lnTo>
                <a:lnTo>
                  <a:pt x="76353" y="14824"/>
                </a:lnTo>
                <a:lnTo>
                  <a:pt x="70726" y="10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1550853" y="4318165"/>
            <a:ext cx="57150" cy="69215"/>
          </a:xfrm>
          <a:custGeom>
            <a:avLst/>
            <a:gdLst/>
            <a:ahLst/>
            <a:cxnLst/>
            <a:rect l="l" t="t" r="r" b="b"/>
            <a:pathLst>
              <a:path w="57150" h="69214">
                <a:moveTo>
                  <a:pt x="12357" y="0"/>
                </a:moveTo>
                <a:lnTo>
                  <a:pt x="0" y="0"/>
                </a:lnTo>
                <a:lnTo>
                  <a:pt x="0" y="68783"/>
                </a:lnTo>
                <a:lnTo>
                  <a:pt x="12357" y="68783"/>
                </a:lnTo>
                <a:lnTo>
                  <a:pt x="12357" y="38493"/>
                </a:lnTo>
                <a:lnTo>
                  <a:pt x="40455" y="38493"/>
                </a:lnTo>
                <a:lnTo>
                  <a:pt x="37990" y="35538"/>
                </a:lnTo>
                <a:lnTo>
                  <a:pt x="26428" y="31127"/>
                </a:lnTo>
                <a:lnTo>
                  <a:pt x="27676" y="29832"/>
                </a:lnTo>
                <a:lnTo>
                  <a:pt x="12357" y="29832"/>
                </a:lnTo>
                <a:lnTo>
                  <a:pt x="12357" y="0"/>
                </a:lnTo>
                <a:close/>
              </a:path>
              <a:path w="57150" h="69214">
                <a:moveTo>
                  <a:pt x="40455" y="38493"/>
                </a:moveTo>
                <a:lnTo>
                  <a:pt x="12357" y="38493"/>
                </a:lnTo>
                <a:lnTo>
                  <a:pt x="17817" y="38622"/>
                </a:lnTo>
                <a:lnTo>
                  <a:pt x="29720" y="43208"/>
                </a:lnTo>
                <a:lnTo>
                  <a:pt x="37515" y="54711"/>
                </a:lnTo>
                <a:lnTo>
                  <a:pt x="39649" y="60375"/>
                </a:lnTo>
                <a:lnTo>
                  <a:pt x="42062" y="65798"/>
                </a:lnTo>
                <a:lnTo>
                  <a:pt x="43903" y="68783"/>
                </a:lnTo>
                <a:lnTo>
                  <a:pt x="56966" y="68773"/>
                </a:lnTo>
                <a:lnTo>
                  <a:pt x="52398" y="59218"/>
                </a:lnTo>
                <a:lnTo>
                  <a:pt x="46429" y="45657"/>
                </a:lnTo>
                <a:lnTo>
                  <a:pt x="40455" y="38493"/>
                </a:lnTo>
                <a:close/>
              </a:path>
              <a:path w="57150" h="69214">
                <a:moveTo>
                  <a:pt x="56413" y="0"/>
                </a:moveTo>
                <a:lnTo>
                  <a:pt x="41198" y="0"/>
                </a:lnTo>
                <a:lnTo>
                  <a:pt x="15354" y="29832"/>
                </a:lnTo>
                <a:lnTo>
                  <a:pt x="27676" y="29832"/>
                </a:lnTo>
                <a:lnTo>
                  <a:pt x="564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1612550" y="4318165"/>
            <a:ext cx="34290" cy="69215"/>
          </a:xfrm>
          <a:custGeom>
            <a:avLst/>
            <a:gdLst/>
            <a:ahLst/>
            <a:cxnLst/>
            <a:rect l="l" t="t" r="r" b="b"/>
            <a:pathLst>
              <a:path w="34290" h="69214">
                <a:moveTo>
                  <a:pt x="33820" y="9944"/>
                </a:moveTo>
                <a:lnTo>
                  <a:pt x="21450" y="9944"/>
                </a:lnTo>
                <a:lnTo>
                  <a:pt x="21450" y="68783"/>
                </a:lnTo>
                <a:lnTo>
                  <a:pt x="33820" y="68783"/>
                </a:lnTo>
                <a:lnTo>
                  <a:pt x="33820" y="9944"/>
                </a:lnTo>
                <a:close/>
              </a:path>
              <a:path w="34290" h="69214">
                <a:moveTo>
                  <a:pt x="55270" y="0"/>
                </a:moveTo>
                <a:lnTo>
                  <a:pt x="0" y="0"/>
                </a:lnTo>
                <a:lnTo>
                  <a:pt x="0" y="9944"/>
                </a:lnTo>
                <a:lnTo>
                  <a:pt x="55270" y="9944"/>
                </a:lnTo>
                <a:lnTo>
                  <a:pt x="552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1670134" y="4317324"/>
            <a:ext cx="59055" cy="69850"/>
          </a:xfrm>
          <a:custGeom>
            <a:avLst/>
            <a:gdLst/>
            <a:ahLst/>
            <a:cxnLst/>
            <a:rect l="l" t="t" r="r" b="b"/>
            <a:pathLst>
              <a:path w="59054" h="69850">
                <a:moveTo>
                  <a:pt x="45034" y="0"/>
                </a:moveTo>
                <a:lnTo>
                  <a:pt x="27825" y="0"/>
                </a:lnTo>
                <a:lnTo>
                  <a:pt x="19456" y="1409"/>
                </a:lnTo>
                <a:lnTo>
                  <a:pt x="13792" y="4686"/>
                </a:lnTo>
                <a:lnTo>
                  <a:pt x="8509" y="7658"/>
                </a:lnTo>
                <a:lnTo>
                  <a:pt x="4686" y="12484"/>
                </a:lnTo>
                <a:lnTo>
                  <a:pt x="4686" y="30111"/>
                </a:lnTo>
                <a:lnTo>
                  <a:pt x="13919" y="35661"/>
                </a:lnTo>
                <a:lnTo>
                  <a:pt x="22860" y="36652"/>
                </a:lnTo>
                <a:lnTo>
                  <a:pt x="22860" y="37084"/>
                </a:lnTo>
                <a:lnTo>
                  <a:pt x="19748" y="37630"/>
                </a:lnTo>
                <a:lnTo>
                  <a:pt x="17170" y="39217"/>
                </a:lnTo>
                <a:lnTo>
                  <a:pt x="15062" y="41059"/>
                </a:lnTo>
                <a:lnTo>
                  <a:pt x="8953" y="46164"/>
                </a:lnTo>
                <a:lnTo>
                  <a:pt x="7239" y="55130"/>
                </a:lnTo>
                <a:lnTo>
                  <a:pt x="4254" y="61810"/>
                </a:lnTo>
                <a:lnTo>
                  <a:pt x="2971" y="64782"/>
                </a:lnTo>
                <a:lnTo>
                  <a:pt x="1562" y="67335"/>
                </a:lnTo>
                <a:lnTo>
                  <a:pt x="0" y="69621"/>
                </a:lnTo>
                <a:lnTo>
                  <a:pt x="13347" y="69621"/>
                </a:lnTo>
                <a:lnTo>
                  <a:pt x="15354" y="66065"/>
                </a:lnTo>
                <a:lnTo>
                  <a:pt x="16179" y="63944"/>
                </a:lnTo>
                <a:lnTo>
                  <a:pt x="18884" y="57264"/>
                </a:lnTo>
                <a:lnTo>
                  <a:pt x="20726" y="48717"/>
                </a:lnTo>
                <a:lnTo>
                  <a:pt x="25844" y="44602"/>
                </a:lnTo>
                <a:lnTo>
                  <a:pt x="28536" y="42176"/>
                </a:lnTo>
                <a:lnTo>
                  <a:pt x="32092" y="40767"/>
                </a:lnTo>
                <a:lnTo>
                  <a:pt x="58953" y="40767"/>
                </a:lnTo>
                <a:lnTo>
                  <a:pt x="58953" y="32245"/>
                </a:lnTo>
                <a:lnTo>
                  <a:pt x="28536" y="32245"/>
                </a:lnTo>
                <a:lnTo>
                  <a:pt x="17614" y="29133"/>
                </a:lnTo>
                <a:lnTo>
                  <a:pt x="17614" y="10795"/>
                </a:lnTo>
                <a:lnTo>
                  <a:pt x="27711" y="8369"/>
                </a:lnTo>
                <a:lnTo>
                  <a:pt x="58953" y="8369"/>
                </a:lnTo>
                <a:lnTo>
                  <a:pt x="58953" y="1409"/>
                </a:lnTo>
                <a:lnTo>
                  <a:pt x="52997" y="698"/>
                </a:lnTo>
                <a:lnTo>
                  <a:pt x="45034" y="0"/>
                </a:lnTo>
                <a:close/>
              </a:path>
              <a:path w="59054" h="69850">
                <a:moveTo>
                  <a:pt x="58953" y="40767"/>
                </a:moveTo>
                <a:lnTo>
                  <a:pt x="46609" y="40767"/>
                </a:lnTo>
                <a:lnTo>
                  <a:pt x="46609" y="69621"/>
                </a:lnTo>
                <a:lnTo>
                  <a:pt x="58953" y="69621"/>
                </a:lnTo>
                <a:lnTo>
                  <a:pt x="58953" y="40767"/>
                </a:lnTo>
                <a:close/>
              </a:path>
              <a:path w="59054" h="69850">
                <a:moveTo>
                  <a:pt x="58953" y="8369"/>
                </a:moveTo>
                <a:lnTo>
                  <a:pt x="40627" y="8369"/>
                </a:lnTo>
                <a:lnTo>
                  <a:pt x="43472" y="8674"/>
                </a:lnTo>
                <a:lnTo>
                  <a:pt x="46609" y="9067"/>
                </a:lnTo>
                <a:lnTo>
                  <a:pt x="46609" y="32245"/>
                </a:lnTo>
                <a:lnTo>
                  <a:pt x="58953" y="32245"/>
                </a:lnTo>
                <a:lnTo>
                  <a:pt x="58953" y="8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1745531" y="4284766"/>
            <a:ext cx="62230" cy="103505"/>
          </a:xfrm>
          <a:custGeom>
            <a:avLst/>
            <a:gdLst/>
            <a:ahLst/>
            <a:cxnLst/>
            <a:rect l="l" t="t" r="r" b="b"/>
            <a:pathLst>
              <a:path w="62229" h="103504">
                <a:moveTo>
                  <a:pt x="55686" y="0"/>
                </a:moveTo>
                <a:lnTo>
                  <a:pt x="46432" y="2308"/>
                </a:lnTo>
                <a:lnTo>
                  <a:pt x="30224" y="5551"/>
                </a:lnTo>
                <a:lnTo>
                  <a:pt x="18683" y="10899"/>
                </a:lnTo>
                <a:lnTo>
                  <a:pt x="187" y="51378"/>
                </a:lnTo>
                <a:lnTo>
                  <a:pt x="0" y="69185"/>
                </a:lnTo>
                <a:lnTo>
                  <a:pt x="3456" y="82373"/>
                </a:lnTo>
                <a:lnTo>
                  <a:pt x="10487" y="93280"/>
                </a:lnTo>
                <a:lnTo>
                  <a:pt x="21931" y="100606"/>
                </a:lnTo>
                <a:lnTo>
                  <a:pt x="38622" y="103051"/>
                </a:lnTo>
                <a:lnTo>
                  <a:pt x="49019" y="98501"/>
                </a:lnTo>
                <a:lnTo>
                  <a:pt x="54629" y="91697"/>
                </a:lnTo>
                <a:lnTo>
                  <a:pt x="22976" y="91697"/>
                </a:lnTo>
                <a:lnTo>
                  <a:pt x="14932" y="80480"/>
                </a:lnTo>
                <a:lnTo>
                  <a:pt x="12429" y="66644"/>
                </a:lnTo>
                <a:lnTo>
                  <a:pt x="12429" y="61094"/>
                </a:lnTo>
                <a:lnTo>
                  <a:pt x="13598" y="56141"/>
                </a:lnTo>
                <a:lnTo>
                  <a:pt x="15858" y="52026"/>
                </a:lnTo>
                <a:lnTo>
                  <a:pt x="17456" y="48902"/>
                </a:lnTo>
                <a:lnTo>
                  <a:pt x="10029" y="48902"/>
                </a:lnTo>
                <a:lnTo>
                  <a:pt x="9657" y="48338"/>
                </a:lnTo>
                <a:lnTo>
                  <a:pt x="41576" y="13228"/>
                </a:lnTo>
                <a:lnTo>
                  <a:pt x="46110" y="12529"/>
                </a:lnTo>
                <a:lnTo>
                  <a:pt x="52383" y="11374"/>
                </a:lnTo>
                <a:lnTo>
                  <a:pt x="55927" y="10104"/>
                </a:lnTo>
                <a:lnTo>
                  <a:pt x="55686" y="0"/>
                </a:lnTo>
                <a:close/>
              </a:path>
              <a:path w="62229" h="103504">
                <a:moveTo>
                  <a:pt x="54422" y="42641"/>
                </a:moveTo>
                <a:lnTo>
                  <a:pt x="31340" y="42641"/>
                </a:lnTo>
                <a:lnTo>
                  <a:pt x="40241" y="44906"/>
                </a:lnTo>
                <a:lnTo>
                  <a:pt x="48277" y="55482"/>
                </a:lnTo>
                <a:lnTo>
                  <a:pt x="50502" y="69939"/>
                </a:lnTo>
                <a:lnTo>
                  <a:pt x="47957" y="81547"/>
                </a:lnTo>
                <a:lnTo>
                  <a:pt x="39580" y="89889"/>
                </a:lnTo>
                <a:lnTo>
                  <a:pt x="22976" y="91697"/>
                </a:lnTo>
                <a:lnTo>
                  <a:pt x="54629" y="91697"/>
                </a:lnTo>
                <a:lnTo>
                  <a:pt x="56542" y="89376"/>
                </a:lnTo>
                <a:lnTo>
                  <a:pt x="60913" y="75301"/>
                </a:lnTo>
                <a:lnTo>
                  <a:pt x="61855" y="55903"/>
                </a:lnTo>
                <a:lnTo>
                  <a:pt x="55756" y="43594"/>
                </a:lnTo>
                <a:lnTo>
                  <a:pt x="54422" y="42641"/>
                </a:lnTo>
                <a:close/>
              </a:path>
              <a:path w="62229" h="103504">
                <a:moveTo>
                  <a:pt x="30746" y="33587"/>
                </a:moveTo>
                <a:lnTo>
                  <a:pt x="18614" y="38312"/>
                </a:lnTo>
                <a:lnTo>
                  <a:pt x="10029" y="48902"/>
                </a:lnTo>
                <a:lnTo>
                  <a:pt x="17456" y="48902"/>
                </a:lnTo>
                <a:lnTo>
                  <a:pt x="18703" y="46464"/>
                </a:lnTo>
                <a:lnTo>
                  <a:pt x="23948" y="42641"/>
                </a:lnTo>
                <a:lnTo>
                  <a:pt x="54422" y="42641"/>
                </a:lnTo>
                <a:lnTo>
                  <a:pt x="45203" y="36059"/>
                </a:lnTo>
                <a:lnTo>
                  <a:pt x="30746" y="33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1823947" y="4316719"/>
            <a:ext cx="64769" cy="98425"/>
          </a:xfrm>
          <a:custGeom>
            <a:avLst/>
            <a:gdLst/>
            <a:ahLst/>
            <a:cxnLst/>
            <a:rect l="l" t="t" r="r" b="b"/>
            <a:pathLst>
              <a:path w="64770" h="98425">
                <a:moveTo>
                  <a:pt x="11226" y="1449"/>
                </a:moveTo>
                <a:lnTo>
                  <a:pt x="0" y="1449"/>
                </a:lnTo>
                <a:lnTo>
                  <a:pt x="493" y="13247"/>
                </a:lnTo>
                <a:lnTo>
                  <a:pt x="571" y="98350"/>
                </a:lnTo>
                <a:lnTo>
                  <a:pt x="12915" y="98350"/>
                </a:lnTo>
                <a:lnTo>
                  <a:pt x="12915" y="60986"/>
                </a:lnTo>
                <a:lnTo>
                  <a:pt x="22059" y="60986"/>
                </a:lnTo>
                <a:lnTo>
                  <a:pt x="15773" y="56021"/>
                </a:lnTo>
                <a:lnTo>
                  <a:pt x="13512" y="47334"/>
                </a:lnTo>
                <a:lnTo>
                  <a:pt x="13207" y="45784"/>
                </a:lnTo>
                <a:lnTo>
                  <a:pt x="12915" y="44083"/>
                </a:lnTo>
                <a:lnTo>
                  <a:pt x="12915" y="28728"/>
                </a:lnTo>
                <a:lnTo>
                  <a:pt x="13360" y="26887"/>
                </a:lnTo>
                <a:lnTo>
                  <a:pt x="14504" y="23056"/>
                </a:lnTo>
                <a:lnTo>
                  <a:pt x="22399" y="13473"/>
                </a:lnTo>
                <a:lnTo>
                  <a:pt x="23370" y="13247"/>
                </a:lnTo>
                <a:lnTo>
                  <a:pt x="11798" y="13247"/>
                </a:lnTo>
                <a:lnTo>
                  <a:pt x="11226" y="1449"/>
                </a:lnTo>
                <a:close/>
              </a:path>
              <a:path w="64770" h="98425">
                <a:moveTo>
                  <a:pt x="22059" y="60986"/>
                </a:moveTo>
                <a:lnTo>
                  <a:pt x="12915" y="60986"/>
                </a:lnTo>
                <a:lnTo>
                  <a:pt x="15272" y="63790"/>
                </a:lnTo>
                <a:lnTo>
                  <a:pt x="24757" y="69573"/>
                </a:lnTo>
                <a:lnTo>
                  <a:pt x="40667" y="71126"/>
                </a:lnTo>
                <a:lnTo>
                  <a:pt x="50255" y="66840"/>
                </a:lnTo>
                <a:lnTo>
                  <a:pt x="54472" y="61990"/>
                </a:lnTo>
                <a:lnTo>
                  <a:pt x="23329" y="61990"/>
                </a:lnTo>
                <a:lnTo>
                  <a:pt x="22059" y="60986"/>
                </a:lnTo>
                <a:close/>
              </a:path>
              <a:path w="64770" h="98425">
                <a:moveTo>
                  <a:pt x="57220" y="10194"/>
                </a:moveTo>
                <a:lnTo>
                  <a:pt x="36503" y="10194"/>
                </a:lnTo>
                <a:lnTo>
                  <a:pt x="45520" y="15576"/>
                </a:lnTo>
                <a:lnTo>
                  <a:pt x="50745" y="27514"/>
                </a:lnTo>
                <a:lnTo>
                  <a:pt x="51753" y="46158"/>
                </a:lnTo>
                <a:lnTo>
                  <a:pt x="44704" y="57724"/>
                </a:lnTo>
                <a:lnTo>
                  <a:pt x="32270" y="61990"/>
                </a:lnTo>
                <a:lnTo>
                  <a:pt x="54472" y="61990"/>
                </a:lnTo>
                <a:lnTo>
                  <a:pt x="58005" y="57928"/>
                </a:lnTo>
                <a:lnTo>
                  <a:pt x="62974" y="43661"/>
                </a:lnTo>
                <a:lnTo>
                  <a:pt x="64185" y="23902"/>
                </a:lnTo>
                <a:lnTo>
                  <a:pt x="64097" y="23056"/>
                </a:lnTo>
                <a:lnTo>
                  <a:pt x="58081" y="10859"/>
                </a:lnTo>
                <a:lnTo>
                  <a:pt x="57220" y="10194"/>
                </a:lnTo>
                <a:close/>
              </a:path>
              <a:path w="64770" h="98425">
                <a:moveTo>
                  <a:pt x="33631" y="0"/>
                </a:moveTo>
                <a:lnTo>
                  <a:pt x="20961" y="4039"/>
                </a:lnTo>
                <a:lnTo>
                  <a:pt x="12077" y="13247"/>
                </a:lnTo>
                <a:lnTo>
                  <a:pt x="23370" y="13247"/>
                </a:lnTo>
                <a:lnTo>
                  <a:pt x="36503" y="10194"/>
                </a:lnTo>
                <a:lnTo>
                  <a:pt x="57220" y="10194"/>
                </a:lnTo>
                <a:lnTo>
                  <a:pt x="47673" y="2809"/>
                </a:lnTo>
                <a:lnTo>
                  <a:pt x="336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1905137" y="4318165"/>
            <a:ext cx="55880" cy="69850"/>
          </a:xfrm>
          <a:custGeom>
            <a:avLst/>
            <a:gdLst/>
            <a:ahLst/>
            <a:cxnLst/>
            <a:rect l="l" t="t" r="r" b="b"/>
            <a:pathLst>
              <a:path w="55879" h="69850">
                <a:moveTo>
                  <a:pt x="12357" y="0"/>
                </a:moveTo>
                <a:lnTo>
                  <a:pt x="0" y="0"/>
                </a:lnTo>
                <a:lnTo>
                  <a:pt x="0" y="68503"/>
                </a:lnTo>
                <a:lnTo>
                  <a:pt x="5092" y="69062"/>
                </a:lnTo>
                <a:lnTo>
                  <a:pt x="11506" y="69481"/>
                </a:lnTo>
                <a:lnTo>
                  <a:pt x="24001" y="69316"/>
                </a:lnTo>
                <a:lnTo>
                  <a:pt x="37113" y="67196"/>
                </a:lnTo>
                <a:lnTo>
                  <a:pt x="48298" y="61531"/>
                </a:lnTo>
                <a:lnTo>
                  <a:pt x="49331" y="60667"/>
                </a:lnTo>
                <a:lnTo>
                  <a:pt x="17475" y="60667"/>
                </a:lnTo>
                <a:lnTo>
                  <a:pt x="12357" y="60109"/>
                </a:lnTo>
                <a:lnTo>
                  <a:pt x="12357" y="32258"/>
                </a:lnTo>
                <a:lnTo>
                  <a:pt x="15189" y="31813"/>
                </a:lnTo>
                <a:lnTo>
                  <a:pt x="18033" y="31559"/>
                </a:lnTo>
                <a:lnTo>
                  <a:pt x="50394" y="31559"/>
                </a:lnTo>
                <a:lnTo>
                  <a:pt x="50149" y="30960"/>
                </a:lnTo>
                <a:lnTo>
                  <a:pt x="38408" y="24393"/>
                </a:lnTo>
                <a:lnTo>
                  <a:pt x="29525" y="23304"/>
                </a:lnTo>
                <a:lnTo>
                  <a:pt x="12357" y="23304"/>
                </a:lnTo>
                <a:lnTo>
                  <a:pt x="12357" y="0"/>
                </a:lnTo>
                <a:close/>
              </a:path>
              <a:path w="55879" h="69850">
                <a:moveTo>
                  <a:pt x="50394" y="31559"/>
                </a:moveTo>
                <a:lnTo>
                  <a:pt x="18033" y="31559"/>
                </a:lnTo>
                <a:lnTo>
                  <a:pt x="22538" y="31574"/>
                </a:lnTo>
                <a:lnTo>
                  <a:pt x="36196" y="34716"/>
                </a:lnTo>
                <a:lnTo>
                  <a:pt x="43035" y="46789"/>
                </a:lnTo>
                <a:lnTo>
                  <a:pt x="35555" y="57812"/>
                </a:lnTo>
                <a:lnTo>
                  <a:pt x="21589" y="60667"/>
                </a:lnTo>
                <a:lnTo>
                  <a:pt x="49331" y="60667"/>
                </a:lnTo>
                <a:lnTo>
                  <a:pt x="52704" y="57848"/>
                </a:lnTo>
                <a:lnTo>
                  <a:pt x="55537" y="52870"/>
                </a:lnTo>
                <a:lnTo>
                  <a:pt x="55488" y="44044"/>
                </a:lnTo>
                <a:lnTo>
                  <a:pt x="50394" y="31559"/>
                </a:lnTo>
                <a:close/>
              </a:path>
              <a:path w="55879" h="69850">
                <a:moveTo>
                  <a:pt x="23723" y="22593"/>
                </a:moveTo>
                <a:lnTo>
                  <a:pt x="20015" y="22593"/>
                </a:lnTo>
                <a:lnTo>
                  <a:pt x="15189" y="22745"/>
                </a:lnTo>
                <a:lnTo>
                  <a:pt x="12357" y="23304"/>
                </a:lnTo>
                <a:lnTo>
                  <a:pt x="29525" y="23304"/>
                </a:lnTo>
                <a:lnTo>
                  <a:pt x="23723" y="225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0781990" y="4290810"/>
            <a:ext cx="72390" cy="97790"/>
          </a:xfrm>
          <a:custGeom>
            <a:avLst/>
            <a:gdLst/>
            <a:ahLst/>
            <a:cxnLst/>
            <a:rect l="l" t="t" r="r" b="b"/>
            <a:pathLst>
              <a:path w="72390" h="97789">
                <a:moveTo>
                  <a:pt x="56838" y="0"/>
                </a:moveTo>
                <a:lnTo>
                  <a:pt x="13882" y="13200"/>
                </a:lnTo>
                <a:lnTo>
                  <a:pt x="0" y="55142"/>
                </a:lnTo>
                <a:lnTo>
                  <a:pt x="3424" y="70129"/>
                </a:lnTo>
                <a:lnTo>
                  <a:pt x="10400" y="81967"/>
                </a:lnTo>
                <a:lnTo>
                  <a:pt x="20409" y="90552"/>
                </a:lnTo>
                <a:lnTo>
                  <a:pt x="32932" y="95780"/>
                </a:lnTo>
                <a:lnTo>
                  <a:pt x="47449" y="97546"/>
                </a:lnTo>
                <a:lnTo>
                  <a:pt x="62516" y="96104"/>
                </a:lnTo>
                <a:lnTo>
                  <a:pt x="72342" y="93013"/>
                </a:lnTo>
                <a:lnTo>
                  <a:pt x="69652" y="86665"/>
                </a:lnTo>
                <a:lnTo>
                  <a:pt x="42363" y="86665"/>
                </a:lnTo>
                <a:lnTo>
                  <a:pt x="29807" y="82294"/>
                </a:lnTo>
                <a:lnTo>
                  <a:pt x="20555" y="73616"/>
                </a:lnTo>
                <a:lnTo>
                  <a:pt x="14865" y="60756"/>
                </a:lnTo>
                <a:lnTo>
                  <a:pt x="12997" y="43843"/>
                </a:lnTo>
                <a:lnTo>
                  <a:pt x="16621" y="29083"/>
                </a:lnTo>
                <a:lnTo>
                  <a:pt x="24402" y="18201"/>
                </a:lnTo>
                <a:lnTo>
                  <a:pt x="35777" y="11471"/>
                </a:lnTo>
                <a:lnTo>
                  <a:pt x="50181" y="9167"/>
                </a:lnTo>
                <a:lnTo>
                  <a:pt x="68951" y="9167"/>
                </a:lnTo>
                <a:lnTo>
                  <a:pt x="67887" y="1392"/>
                </a:lnTo>
                <a:lnTo>
                  <a:pt x="56838" y="0"/>
                </a:lnTo>
                <a:close/>
              </a:path>
              <a:path w="72390" h="97789">
                <a:moveTo>
                  <a:pt x="68438" y="83801"/>
                </a:moveTo>
                <a:lnTo>
                  <a:pt x="58593" y="86190"/>
                </a:lnTo>
                <a:lnTo>
                  <a:pt x="42363" y="86665"/>
                </a:lnTo>
                <a:lnTo>
                  <a:pt x="69652" y="86665"/>
                </a:lnTo>
                <a:lnTo>
                  <a:pt x="68438" y="83801"/>
                </a:lnTo>
                <a:close/>
              </a:path>
              <a:path w="72390" h="97789">
                <a:moveTo>
                  <a:pt x="68951" y="9167"/>
                </a:moveTo>
                <a:lnTo>
                  <a:pt x="58131" y="9167"/>
                </a:lnTo>
                <a:lnTo>
                  <a:pt x="64811" y="10882"/>
                </a:lnTo>
                <a:lnTo>
                  <a:pt x="69497" y="13155"/>
                </a:lnTo>
                <a:lnTo>
                  <a:pt x="68951" y="9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0863878" y="4317755"/>
            <a:ext cx="59055" cy="71120"/>
          </a:xfrm>
          <a:custGeom>
            <a:avLst/>
            <a:gdLst/>
            <a:ahLst/>
            <a:cxnLst/>
            <a:rect l="l" t="t" r="r" b="b"/>
            <a:pathLst>
              <a:path w="59054" h="71120">
                <a:moveTo>
                  <a:pt x="21995" y="0"/>
                </a:moveTo>
                <a:lnTo>
                  <a:pt x="12090" y="5380"/>
                </a:lnTo>
                <a:lnTo>
                  <a:pt x="4888" y="15197"/>
                </a:lnTo>
                <a:lnTo>
                  <a:pt x="742" y="29473"/>
                </a:lnTo>
                <a:lnTo>
                  <a:pt x="0" y="48227"/>
                </a:lnTo>
                <a:lnTo>
                  <a:pt x="6455" y="60152"/>
                </a:lnTo>
                <a:lnTo>
                  <a:pt x="17316" y="67872"/>
                </a:lnTo>
                <a:lnTo>
                  <a:pt x="32138" y="70616"/>
                </a:lnTo>
                <a:lnTo>
                  <a:pt x="43085" y="70616"/>
                </a:lnTo>
                <a:lnTo>
                  <a:pt x="50604" y="68330"/>
                </a:lnTo>
                <a:lnTo>
                  <a:pt x="55023" y="66349"/>
                </a:lnTo>
                <a:lnTo>
                  <a:pt x="52292" y="59884"/>
                </a:lnTo>
                <a:lnTo>
                  <a:pt x="42616" y="59884"/>
                </a:lnTo>
                <a:lnTo>
                  <a:pt x="25159" y="59664"/>
                </a:lnTo>
                <a:lnTo>
                  <a:pt x="14625" y="52159"/>
                </a:lnTo>
                <a:lnTo>
                  <a:pt x="10256" y="37076"/>
                </a:lnTo>
                <a:lnTo>
                  <a:pt x="58567" y="37076"/>
                </a:lnTo>
                <a:lnTo>
                  <a:pt x="59011" y="33812"/>
                </a:lnTo>
                <a:lnTo>
                  <a:pt x="58429" y="28109"/>
                </a:lnTo>
                <a:lnTo>
                  <a:pt x="46921" y="28109"/>
                </a:lnTo>
                <a:lnTo>
                  <a:pt x="11105" y="24290"/>
                </a:lnTo>
                <a:lnTo>
                  <a:pt x="17442" y="13101"/>
                </a:lnTo>
                <a:lnTo>
                  <a:pt x="31817" y="7912"/>
                </a:lnTo>
                <a:lnTo>
                  <a:pt x="48389" y="7912"/>
                </a:lnTo>
                <a:lnTo>
                  <a:pt x="41124" y="2723"/>
                </a:lnTo>
                <a:lnTo>
                  <a:pt x="21995" y="0"/>
                </a:lnTo>
                <a:close/>
              </a:path>
              <a:path w="59054" h="71120">
                <a:moveTo>
                  <a:pt x="51485" y="57973"/>
                </a:moveTo>
                <a:lnTo>
                  <a:pt x="42616" y="59884"/>
                </a:lnTo>
                <a:lnTo>
                  <a:pt x="52292" y="59884"/>
                </a:lnTo>
                <a:lnTo>
                  <a:pt x="51485" y="57973"/>
                </a:lnTo>
                <a:close/>
              </a:path>
              <a:path w="59054" h="71120">
                <a:moveTo>
                  <a:pt x="48389" y="7912"/>
                </a:moveTo>
                <a:lnTo>
                  <a:pt x="31817" y="7912"/>
                </a:lnTo>
                <a:lnTo>
                  <a:pt x="43995" y="15659"/>
                </a:lnTo>
                <a:lnTo>
                  <a:pt x="46921" y="28109"/>
                </a:lnTo>
                <a:lnTo>
                  <a:pt x="58429" y="28109"/>
                </a:lnTo>
                <a:lnTo>
                  <a:pt x="57748" y="21432"/>
                </a:lnTo>
                <a:lnTo>
                  <a:pt x="52415" y="10788"/>
                </a:lnTo>
                <a:lnTo>
                  <a:pt x="48389" y="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0938123" y="4318165"/>
            <a:ext cx="57785" cy="69215"/>
          </a:xfrm>
          <a:custGeom>
            <a:avLst/>
            <a:gdLst/>
            <a:ahLst/>
            <a:cxnLst/>
            <a:rect l="l" t="t" r="r" b="b"/>
            <a:pathLst>
              <a:path w="57784" h="69214">
                <a:moveTo>
                  <a:pt x="12344" y="0"/>
                </a:moveTo>
                <a:lnTo>
                  <a:pt x="0" y="0"/>
                </a:lnTo>
                <a:lnTo>
                  <a:pt x="0" y="68783"/>
                </a:lnTo>
                <a:lnTo>
                  <a:pt x="12344" y="68783"/>
                </a:lnTo>
                <a:lnTo>
                  <a:pt x="12344" y="37655"/>
                </a:lnTo>
                <a:lnTo>
                  <a:pt x="57378" y="37655"/>
                </a:lnTo>
                <a:lnTo>
                  <a:pt x="57378" y="27698"/>
                </a:lnTo>
                <a:lnTo>
                  <a:pt x="12344" y="27698"/>
                </a:lnTo>
                <a:lnTo>
                  <a:pt x="12344" y="0"/>
                </a:lnTo>
                <a:close/>
              </a:path>
              <a:path w="57784" h="69214">
                <a:moveTo>
                  <a:pt x="57378" y="37655"/>
                </a:moveTo>
                <a:lnTo>
                  <a:pt x="45021" y="37655"/>
                </a:lnTo>
                <a:lnTo>
                  <a:pt x="45021" y="68783"/>
                </a:lnTo>
                <a:lnTo>
                  <a:pt x="57378" y="68783"/>
                </a:lnTo>
                <a:lnTo>
                  <a:pt x="57378" y="37655"/>
                </a:lnTo>
                <a:close/>
              </a:path>
              <a:path w="57784" h="69214">
                <a:moveTo>
                  <a:pt x="57378" y="0"/>
                </a:moveTo>
                <a:lnTo>
                  <a:pt x="45021" y="0"/>
                </a:lnTo>
                <a:lnTo>
                  <a:pt x="45021" y="27698"/>
                </a:lnTo>
                <a:lnTo>
                  <a:pt x="57378" y="27698"/>
                </a:lnTo>
                <a:lnTo>
                  <a:pt x="573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1006781" y="4318165"/>
            <a:ext cx="34290" cy="69215"/>
          </a:xfrm>
          <a:custGeom>
            <a:avLst/>
            <a:gdLst/>
            <a:ahLst/>
            <a:cxnLst/>
            <a:rect l="l" t="t" r="r" b="b"/>
            <a:pathLst>
              <a:path w="34290" h="69214">
                <a:moveTo>
                  <a:pt x="33820" y="9944"/>
                </a:moveTo>
                <a:lnTo>
                  <a:pt x="21462" y="9944"/>
                </a:lnTo>
                <a:lnTo>
                  <a:pt x="21462" y="68783"/>
                </a:lnTo>
                <a:lnTo>
                  <a:pt x="33820" y="68783"/>
                </a:lnTo>
                <a:lnTo>
                  <a:pt x="33820" y="9944"/>
                </a:lnTo>
                <a:close/>
              </a:path>
              <a:path w="34290" h="69214">
                <a:moveTo>
                  <a:pt x="55283" y="0"/>
                </a:moveTo>
                <a:lnTo>
                  <a:pt x="0" y="0"/>
                </a:lnTo>
                <a:lnTo>
                  <a:pt x="0" y="9944"/>
                </a:lnTo>
                <a:lnTo>
                  <a:pt x="55283" y="9944"/>
                </a:lnTo>
                <a:lnTo>
                  <a:pt x="552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1064357" y="4317324"/>
            <a:ext cx="59055" cy="69850"/>
          </a:xfrm>
          <a:custGeom>
            <a:avLst/>
            <a:gdLst/>
            <a:ahLst/>
            <a:cxnLst/>
            <a:rect l="l" t="t" r="r" b="b"/>
            <a:pathLst>
              <a:path w="59054" h="69850">
                <a:moveTo>
                  <a:pt x="45046" y="0"/>
                </a:moveTo>
                <a:lnTo>
                  <a:pt x="27863" y="0"/>
                </a:lnTo>
                <a:lnTo>
                  <a:pt x="19481" y="1409"/>
                </a:lnTo>
                <a:lnTo>
                  <a:pt x="8547" y="7658"/>
                </a:lnTo>
                <a:lnTo>
                  <a:pt x="4698" y="12484"/>
                </a:lnTo>
                <a:lnTo>
                  <a:pt x="4698" y="30111"/>
                </a:lnTo>
                <a:lnTo>
                  <a:pt x="13919" y="35661"/>
                </a:lnTo>
                <a:lnTo>
                  <a:pt x="22885" y="36652"/>
                </a:lnTo>
                <a:lnTo>
                  <a:pt x="22885" y="37084"/>
                </a:lnTo>
                <a:lnTo>
                  <a:pt x="19761" y="37630"/>
                </a:lnTo>
                <a:lnTo>
                  <a:pt x="17208" y="39217"/>
                </a:lnTo>
                <a:lnTo>
                  <a:pt x="15074" y="41059"/>
                </a:lnTo>
                <a:lnTo>
                  <a:pt x="8966" y="46164"/>
                </a:lnTo>
                <a:lnTo>
                  <a:pt x="7277" y="55130"/>
                </a:lnTo>
                <a:lnTo>
                  <a:pt x="4279" y="61810"/>
                </a:lnTo>
                <a:lnTo>
                  <a:pt x="2997" y="64782"/>
                </a:lnTo>
                <a:lnTo>
                  <a:pt x="1574" y="67335"/>
                </a:lnTo>
                <a:lnTo>
                  <a:pt x="0" y="69621"/>
                </a:lnTo>
                <a:lnTo>
                  <a:pt x="13360" y="69621"/>
                </a:lnTo>
                <a:lnTo>
                  <a:pt x="14363" y="67906"/>
                </a:lnTo>
                <a:lnTo>
                  <a:pt x="15354" y="66065"/>
                </a:lnTo>
                <a:lnTo>
                  <a:pt x="18910" y="57264"/>
                </a:lnTo>
                <a:lnTo>
                  <a:pt x="20751" y="48717"/>
                </a:lnTo>
                <a:lnTo>
                  <a:pt x="25882" y="44602"/>
                </a:lnTo>
                <a:lnTo>
                  <a:pt x="28574" y="42176"/>
                </a:lnTo>
                <a:lnTo>
                  <a:pt x="32118" y="40767"/>
                </a:lnTo>
                <a:lnTo>
                  <a:pt x="58991" y="40767"/>
                </a:lnTo>
                <a:lnTo>
                  <a:pt x="58991" y="32245"/>
                </a:lnTo>
                <a:lnTo>
                  <a:pt x="28574" y="32245"/>
                </a:lnTo>
                <a:lnTo>
                  <a:pt x="17627" y="29133"/>
                </a:lnTo>
                <a:lnTo>
                  <a:pt x="17627" y="10795"/>
                </a:lnTo>
                <a:lnTo>
                  <a:pt x="27711" y="8369"/>
                </a:lnTo>
                <a:lnTo>
                  <a:pt x="58991" y="8369"/>
                </a:lnTo>
                <a:lnTo>
                  <a:pt x="58991" y="1409"/>
                </a:lnTo>
                <a:lnTo>
                  <a:pt x="53035" y="698"/>
                </a:lnTo>
                <a:lnTo>
                  <a:pt x="45046" y="0"/>
                </a:lnTo>
                <a:close/>
              </a:path>
              <a:path w="59054" h="69850">
                <a:moveTo>
                  <a:pt x="58991" y="40767"/>
                </a:moveTo>
                <a:lnTo>
                  <a:pt x="46634" y="40767"/>
                </a:lnTo>
                <a:lnTo>
                  <a:pt x="46634" y="69621"/>
                </a:lnTo>
                <a:lnTo>
                  <a:pt x="58991" y="69621"/>
                </a:lnTo>
                <a:lnTo>
                  <a:pt x="58991" y="40767"/>
                </a:lnTo>
                <a:close/>
              </a:path>
              <a:path w="59054" h="69850">
                <a:moveTo>
                  <a:pt x="58991" y="8369"/>
                </a:moveTo>
                <a:lnTo>
                  <a:pt x="40639" y="8369"/>
                </a:lnTo>
                <a:lnTo>
                  <a:pt x="43484" y="8674"/>
                </a:lnTo>
                <a:lnTo>
                  <a:pt x="46634" y="9067"/>
                </a:lnTo>
                <a:lnTo>
                  <a:pt x="46634" y="32245"/>
                </a:lnTo>
                <a:lnTo>
                  <a:pt x="58991" y="32245"/>
                </a:lnTo>
                <a:lnTo>
                  <a:pt x="58991" y="8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1139761" y="4284767"/>
            <a:ext cx="62230" cy="103505"/>
          </a:xfrm>
          <a:custGeom>
            <a:avLst/>
            <a:gdLst/>
            <a:ahLst/>
            <a:cxnLst/>
            <a:rect l="l" t="t" r="r" b="b"/>
            <a:pathLst>
              <a:path w="62229" h="103504">
                <a:moveTo>
                  <a:pt x="55695" y="0"/>
                </a:moveTo>
                <a:lnTo>
                  <a:pt x="46435" y="2308"/>
                </a:lnTo>
                <a:lnTo>
                  <a:pt x="30231" y="5551"/>
                </a:lnTo>
                <a:lnTo>
                  <a:pt x="18686" y="10900"/>
                </a:lnTo>
                <a:lnTo>
                  <a:pt x="186" y="51382"/>
                </a:lnTo>
                <a:lnTo>
                  <a:pt x="0" y="69190"/>
                </a:lnTo>
                <a:lnTo>
                  <a:pt x="3457" y="82376"/>
                </a:lnTo>
                <a:lnTo>
                  <a:pt x="10491" y="93282"/>
                </a:lnTo>
                <a:lnTo>
                  <a:pt x="21937" y="100607"/>
                </a:lnTo>
                <a:lnTo>
                  <a:pt x="38633" y="103051"/>
                </a:lnTo>
                <a:lnTo>
                  <a:pt x="49026" y="98502"/>
                </a:lnTo>
                <a:lnTo>
                  <a:pt x="54632" y="91702"/>
                </a:lnTo>
                <a:lnTo>
                  <a:pt x="22994" y="91702"/>
                </a:lnTo>
                <a:lnTo>
                  <a:pt x="14954" y="80485"/>
                </a:lnTo>
                <a:lnTo>
                  <a:pt x="12454" y="66643"/>
                </a:lnTo>
                <a:lnTo>
                  <a:pt x="12454" y="61093"/>
                </a:lnTo>
                <a:lnTo>
                  <a:pt x="13597" y="56140"/>
                </a:lnTo>
                <a:lnTo>
                  <a:pt x="15857" y="52025"/>
                </a:lnTo>
                <a:lnTo>
                  <a:pt x="17462" y="48901"/>
                </a:lnTo>
                <a:lnTo>
                  <a:pt x="10041" y="48901"/>
                </a:lnTo>
                <a:lnTo>
                  <a:pt x="9656" y="48347"/>
                </a:lnTo>
                <a:lnTo>
                  <a:pt x="41575" y="13227"/>
                </a:lnTo>
                <a:lnTo>
                  <a:pt x="46134" y="12528"/>
                </a:lnTo>
                <a:lnTo>
                  <a:pt x="52383" y="11373"/>
                </a:lnTo>
                <a:lnTo>
                  <a:pt x="55926" y="10103"/>
                </a:lnTo>
                <a:lnTo>
                  <a:pt x="55695" y="0"/>
                </a:lnTo>
                <a:close/>
              </a:path>
              <a:path w="62229" h="103504">
                <a:moveTo>
                  <a:pt x="54429" y="42640"/>
                </a:moveTo>
                <a:lnTo>
                  <a:pt x="31364" y="42640"/>
                </a:lnTo>
                <a:lnTo>
                  <a:pt x="40266" y="44905"/>
                </a:lnTo>
                <a:lnTo>
                  <a:pt x="48302" y="55481"/>
                </a:lnTo>
                <a:lnTo>
                  <a:pt x="50526" y="69938"/>
                </a:lnTo>
                <a:lnTo>
                  <a:pt x="47974" y="81546"/>
                </a:lnTo>
                <a:lnTo>
                  <a:pt x="39591" y="89890"/>
                </a:lnTo>
                <a:lnTo>
                  <a:pt x="22994" y="91702"/>
                </a:lnTo>
                <a:lnTo>
                  <a:pt x="54632" y="91702"/>
                </a:lnTo>
                <a:lnTo>
                  <a:pt x="56549" y="89377"/>
                </a:lnTo>
                <a:lnTo>
                  <a:pt x="60923" y="75302"/>
                </a:lnTo>
                <a:lnTo>
                  <a:pt x="61865" y="55902"/>
                </a:lnTo>
                <a:lnTo>
                  <a:pt x="55764" y="43593"/>
                </a:lnTo>
                <a:lnTo>
                  <a:pt x="54429" y="42640"/>
                </a:lnTo>
                <a:close/>
              </a:path>
              <a:path w="62229" h="103504">
                <a:moveTo>
                  <a:pt x="30757" y="33586"/>
                </a:moveTo>
                <a:lnTo>
                  <a:pt x="18626" y="38311"/>
                </a:lnTo>
                <a:lnTo>
                  <a:pt x="10041" y="48901"/>
                </a:lnTo>
                <a:lnTo>
                  <a:pt x="17462" y="48901"/>
                </a:lnTo>
                <a:lnTo>
                  <a:pt x="18715" y="46463"/>
                </a:lnTo>
                <a:lnTo>
                  <a:pt x="23973" y="42640"/>
                </a:lnTo>
                <a:lnTo>
                  <a:pt x="54429" y="42640"/>
                </a:lnTo>
                <a:lnTo>
                  <a:pt x="45210" y="36058"/>
                </a:lnTo>
                <a:lnTo>
                  <a:pt x="30757" y="335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1218191" y="4316719"/>
            <a:ext cx="64769" cy="98425"/>
          </a:xfrm>
          <a:custGeom>
            <a:avLst/>
            <a:gdLst/>
            <a:ahLst/>
            <a:cxnLst/>
            <a:rect l="l" t="t" r="r" b="b"/>
            <a:pathLst>
              <a:path w="64770" h="98425">
                <a:moveTo>
                  <a:pt x="11226" y="1449"/>
                </a:moveTo>
                <a:lnTo>
                  <a:pt x="0" y="1449"/>
                </a:lnTo>
                <a:lnTo>
                  <a:pt x="498" y="13247"/>
                </a:lnTo>
                <a:lnTo>
                  <a:pt x="571" y="98350"/>
                </a:lnTo>
                <a:lnTo>
                  <a:pt x="12928" y="98350"/>
                </a:lnTo>
                <a:lnTo>
                  <a:pt x="12928" y="60986"/>
                </a:lnTo>
                <a:lnTo>
                  <a:pt x="22049" y="60986"/>
                </a:lnTo>
                <a:lnTo>
                  <a:pt x="15773" y="56021"/>
                </a:lnTo>
                <a:lnTo>
                  <a:pt x="13487" y="47334"/>
                </a:lnTo>
                <a:lnTo>
                  <a:pt x="13207" y="45784"/>
                </a:lnTo>
                <a:lnTo>
                  <a:pt x="12928" y="44083"/>
                </a:lnTo>
                <a:lnTo>
                  <a:pt x="12928" y="28728"/>
                </a:lnTo>
                <a:lnTo>
                  <a:pt x="13360" y="26887"/>
                </a:lnTo>
                <a:lnTo>
                  <a:pt x="14506" y="23050"/>
                </a:lnTo>
                <a:lnTo>
                  <a:pt x="22398" y="13471"/>
                </a:lnTo>
                <a:lnTo>
                  <a:pt x="23363" y="13247"/>
                </a:lnTo>
                <a:lnTo>
                  <a:pt x="11798" y="13247"/>
                </a:lnTo>
                <a:lnTo>
                  <a:pt x="11226" y="1449"/>
                </a:lnTo>
                <a:close/>
              </a:path>
              <a:path w="64770" h="98425">
                <a:moveTo>
                  <a:pt x="22049" y="60986"/>
                </a:moveTo>
                <a:lnTo>
                  <a:pt x="12928" y="60986"/>
                </a:lnTo>
                <a:lnTo>
                  <a:pt x="15269" y="63787"/>
                </a:lnTo>
                <a:lnTo>
                  <a:pt x="24748" y="69572"/>
                </a:lnTo>
                <a:lnTo>
                  <a:pt x="40660" y="71126"/>
                </a:lnTo>
                <a:lnTo>
                  <a:pt x="50244" y="66839"/>
                </a:lnTo>
                <a:lnTo>
                  <a:pt x="54462" y="61990"/>
                </a:lnTo>
                <a:lnTo>
                  <a:pt x="23317" y="61990"/>
                </a:lnTo>
                <a:lnTo>
                  <a:pt x="22049" y="60986"/>
                </a:lnTo>
                <a:close/>
              </a:path>
              <a:path w="64770" h="98425">
                <a:moveTo>
                  <a:pt x="57220" y="10194"/>
                </a:moveTo>
                <a:lnTo>
                  <a:pt x="36512" y="10194"/>
                </a:lnTo>
                <a:lnTo>
                  <a:pt x="45523" y="15576"/>
                </a:lnTo>
                <a:lnTo>
                  <a:pt x="50745" y="27516"/>
                </a:lnTo>
                <a:lnTo>
                  <a:pt x="51751" y="46165"/>
                </a:lnTo>
                <a:lnTo>
                  <a:pt x="44698" y="57725"/>
                </a:lnTo>
                <a:lnTo>
                  <a:pt x="32257" y="61990"/>
                </a:lnTo>
                <a:lnTo>
                  <a:pt x="54462" y="61990"/>
                </a:lnTo>
                <a:lnTo>
                  <a:pt x="57997" y="57927"/>
                </a:lnTo>
                <a:lnTo>
                  <a:pt x="62971" y="43659"/>
                </a:lnTo>
                <a:lnTo>
                  <a:pt x="64221" y="23308"/>
                </a:lnTo>
                <a:lnTo>
                  <a:pt x="58080" y="10859"/>
                </a:lnTo>
                <a:lnTo>
                  <a:pt x="57220" y="10194"/>
                </a:lnTo>
                <a:close/>
              </a:path>
              <a:path w="64770" h="98425">
                <a:moveTo>
                  <a:pt x="33628" y="0"/>
                </a:moveTo>
                <a:lnTo>
                  <a:pt x="20956" y="4039"/>
                </a:lnTo>
                <a:lnTo>
                  <a:pt x="12077" y="13247"/>
                </a:lnTo>
                <a:lnTo>
                  <a:pt x="23363" y="13247"/>
                </a:lnTo>
                <a:lnTo>
                  <a:pt x="36512" y="10194"/>
                </a:lnTo>
                <a:lnTo>
                  <a:pt x="57220" y="10194"/>
                </a:lnTo>
                <a:lnTo>
                  <a:pt x="47671" y="2809"/>
                </a:lnTo>
                <a:lnTo>
                  <a:pt x="336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1299361" y="4318165"/>
            <a:ext cx="55880" cy="69850"/>
          </a:xfrm>
          <a:custGeom>
            <a:avLst/>
            <a:gdLst/>
            <a:ahLst/>
            <a:cxnLst/>
            <a:rect l="l" t="t" r="r" b="b"/>
            <a:pathLst>
              <a:path w="55879" h="69850">
                <a:moveTo>
                  <a:pt x="12369" y="0"/>
                </a:moveTo>
                <a:lnTo>
                  <a:pt x="0" y="0"/>
                </a:lnTo>
                <a:lnTo>
                  <a:pt x="0" y="68503"/>
                </a:lnTo>
                <a:lnTo>
                  <a:pt x="5130" y="69062"/>
                </a:lnTo>
                <a:lnTo>
                  <a:pt x="11518" y="69481"/>
                </a:lnTo>
                <a:lnTo>
                  <a:pt x="23995" y="69318"/>
                </a:lnTo>
                <a:lnTo>
                  <a:pt x="37104" y="67200"/>
                </a:lnTo>
                <a:lnTo>
                  <a:pt x="48298" y="61531"/>
                </a:lnTo>
                <a:lnTo>
                  <a:pt x="49337" y="60667"/>
                </a:lnTo>
                <a:lnTo>
                  <a:pt x="17487" y="60667"/>
                </a:lnTo>
                <a:lnTo>
                  <a:pt x="12369" y="60109"/>
                </a:lnTo>
                <a:lnTo>
                  <a:pt x="12369" y="32258"/>
                </a:lnTo>
                <a:lnTo>
                  <a:pt x="15227" y="31813"/>
                </a:lnTo>
                <a:lnTo>
                  <a:pt x="18046" y="31559"/>
                </a:lnTo>
                <a:lnTo>
                  <a:pt x="50420" y="31559"/>
                </a:lnTo>
                <a:lnTo>
                  <a:pt x="50171" y="30950"/>
                </a:lnTo>
                <a:lnTo>
                  <a:pt x="38420" y="24391"/>
                </a:lnTo>
                <a:lnTo>
                  <a:pt x="29544" y="23304"/>
                </a:lnTo>
                <a:lnTo>
                  <a:pt x="12369" y="23304"/>
                </a:lnTo>
                <a:lnTo>
                  <a:pt x="12369" y="0"/>
                </a:lnTo>
                <a:close/>
              </a:path>
              <a:path w="55879" h="69850">
                <a:moveTo>
                  <a:pt x="50420" y="31559"/>
                </a:moveTo>
                <a:lnTo>
                  <a:pt x="18046" y="31559"/>
                </a:lnTo>
                <a:lnTo>
                  <a:pt x="22533" y="31574"/>
                </a:lnTo>
                <a:lnTo>
                  <a:pt x="36198" y="34709"/>
                </a:lnTo>
                <a:lnTo>
                  <a:pt x="43036" y="46776"/>
                </a:lnTo>
                <a:lnTo>
                  <a:pt x="35577" y="57810"/>
                </a:lnTo>
                <a:lnTo>
                  <a:pt x="21602" y="60667"/>
                </a:lnTo>
                <a:lnTo>
                  <a:pt x="49337" y="60667"/>
                </a:lnTo>
                <a:lnTo>
                  <a:pt x="52730" y="57848"/>
                </a:lnTo>
                <a:lnTo>
                  <a:pt x="55575" y="52870"/>
                </a:lnTo>
                <a:lnTo>
                  <a:pt x="55525" y="44018"/>
                </a:lnTo>
                <a:lnTo>
                  <a:pt x="50420" y="31559"/>
                </a:lnTo>
                <a:close/>
              </a:path>
              <a:path w="55879" h="69850">
                <a:moveTo>
                  <a:pt x="23736" y="22593"/>
                </a:moveTo>
                <a:lnTo>
                  <a:pt x="20040" y="22593"/>
                </a:lnTo>
                <a:lnTo>
                  <a:pt x="15227" y="22745"/>
                </a:lnTo>
                <a:lnTo>
                  <a:pt x="12369" y="23304"/>
                </a:lnTo>
                <a:lnTo>
                  <a:pt x="29544" y="23304"/>
                </a:lnTo>
                <a:lnTo>
                  <a:pt x="23736" y="225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0233613" y="4291173"/>
            <a:ext cx="80645" cy="95885"/>
          </a:xfrm>
          <a:custGeom>
            <a:avLst/>
            <a:gdLst/>
            <a:ahLst/>
            <a:cxnLst/>
            <a:rect l="l" t="t" r="r" b="b"/>
            <a:pathLst>
              <a:path w="80645" h="95885">
                <a:moveTo>
                  <a:pt x="47472" y="0"/>
                </a:moveTo>
                <a:lnTo>
                  <a:pt x="32562" y="0"/>
                </a:lnTo>
                <a:lnTo>
                  <a:pt x="0" y="95770"/>
                </a:lnTo>
                <a:lnTo>
                  <a:pt x="12801" y="95770"/>
                </a:lnTo>
                <a:lnTo>
                  <a:pt x="22745" y="65646"/>
                </a:lnTo>
                <a:lnTo>
                  <a:pt x="69862" y="65646"/>
                </a:lnTo>
                <a:lnTo>
                  <a:pt x="66566" y="55981"/>
                </a:lnTo>
                <a:lnTo>
                  <a:pt x="25298" y="55981"/>
                </a:lnTo>
                <a:lnTo>
                  <a:pt x="34671" y="28270"/>
                </a:lnTo>
                <a:lnTo>
                  <a:pt x="36537" y="22453"/>
                </a:lnTo>
                <a:lnTo>
                  <a:pt x="38122" y="16471"/>
                </a:lnTo>
                <a:lnTo>
                  <a:pt x="39497" y="10947"/>
                </a:lnTo>
                <a:lnTo>
                  <a:pt x="51206" y="10947"/>
                </a:lnTo>
                <a:lnTo>
                  <a:pt x="47472" y="0"/>
                </a:lnTo>
                <a:close/>
              </a:path>
              <a:path w="80645" h="95885">
                <a:moveTo>
                  <a:pt x="69862" y="65646"/>
                </a:moveTo>
                <a:lnTo>
                  <a:pt x="56718" y="65646"/>
                </a:lnTo>
                <a:lnTo>
                  <a:pt x="66954" y="95770"/>
                </a:lnTo>
                <a:lnTo>
                  <a:pt x="80137" y="95770"/>
                </a:lnTo>
                <a:lnTo>
                  <a:pt x="69862" y="65646"/>
                </a:lnTo>
                <a:close/>
              </a:path>
              <a:path w="80645" h="95885">
                <a:moveTo>
                  <a:pt x="51206" y="10947"/>
                </a:moveTo>
                <a:lnTo>
                  <a:pt x="39801" y="10947"/>
                </a:lnTo>
                <a:lnTo>
                  <a:pt x="41258" y="16611"/>
                </a:lnTo>
                <a:lnTo>
                  <a:pt x="42621" y="22161"/>
                </a:lnTo>
                <a:lnTo>
                  <a:pt x="44780" y="28422"/>
                </a:lnTo>
                <a:lnTo>
                  <a:pt x="54152" y="55981"/>
                </a:lnTo>
                <a:lnTo>
                  <a:pt x="66566" y="55981"/>
                </a:lnTo>
                <a:lnTo>
                  <a:pt x="51206" y="10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0327176" y="4317455"/>
            <a:ext cx="55880" cy="70485"/>
          </a:xfrm>
          <a:custGeom>
            <a:avLst/>
            <a:gdLst/>
            <a:ahLst/>
            <a:cxnLst/>
            <a:rect l="l" t="t" r="r" b="b"/>
            <a:pathLst>
              <a:path w="55879" h="70485">
                <a:moveTo>
                  <a:pt x="21869" y="0"/>
                </a:moveTo>
                <a:lnTo>
                  <a:pt x="13779" y="0"/>
                </a:lnTo>
                <a:lnTo>
                  <a:pt x="4813" y="723"/>
                </a:lnTo>
                <a:lnTo>
                  <a:pt x="0" y="1562"/>
                </a:lnTo>
                <a:lnTo>
                  <a:pt x="0" y="69494"/>
                </a:lnTo>
                <a:lnTo>
                  <a:pt x="11645" y="70345"/>
                </a:lnTo>
                <a:lnTo>
                  <a:pt x="22861" y="70290"/>
                </a:lnTo>
                <a:lnTo>
                  <a:pt x="37377" y="68519"/>
                </a:lnTo>
                <a:lnTo>
                  <a:pt x="50103" y="62531"/>
                </a:lnTo>
                <a:lnTo>
                  <a:pt x="50412" y="61823"/>
                </a:lnTo>
                <a:lnTo>
                  <a:pt x="17894" y="61823"/>
                </a:lnTo>
                <a:lnTo>
                  <a:pt x="15341" y="61683"/>
                </a:lnTo>
                <a:lnTo>
                  <a:pt x="11798" y="61239"/>
                </a:lnTo>
                <a:lnTo>
                  <a:pt x="11798" y="37807"/>
                </a:lnTo>
                <a:lnTo>
                  <a:pt x="52604" y="37807"/>
                </a:lnTo>
                <a:lnTo>
                  <a:pt x="48158" y="34391"/>
                </a:lnTo>
                <a:lnTo>
                  <a:pt x="38087" y="32981"/>
                </a:lnTo>
                <a:lnTo>
                  <a:pt x="42224" y="31321"/>
                </a:lnTo>
                <a:lnTo>
                  <a:pt x="43783" y="29552"/>
                </a:lnTo>
                <a:lnTo>
                  <a:pt x="11925" y="29552"/>
                </a:lnTo>
                <a:lnTo>
                  <a:pt x="11925" y="9245"/>
                </a:lnTo>
                <a:lnTo>
                  <a:pt x="14909" y="8953"/>
                </a:lnTo>
                <a:lnTo>
                  <a:pt x="17462" y="8674"/>
                </a:lnTo>
                <a:lnTo>
                  <a:pt x="48651" y="8674"/>
                </a:lnTo>
                <a:lnTo>
                  <a:pt x="48644" y="7341"/>
                </a:lnTo>
                <a:lnTo>
                  <a:pt x="36083" y="1282"/>
                </a:lnTo>
                <a:lnTo>
                  <a:pt x="21869" y="0"/>
                </a:lnTo>
                <a:close/>
              </a:path>
              <a:path w="55879" h="70485">
                <a:moveTo>
                  <a:pt x="52604" y="37807"/>
                </a:moveTo>
                <a:lnTo>
                  <a:pt x="32816" y="37807"/>
                </a:lnTo>
                <a:lnTo>
                  <a:pt x="42760" y="39941"/>
                </a:lnTo>
                <a:lnTo>
                  <a:pt x="42760" y="59829"/>
                </a:lnTo>
                <a:lnTo>
                  <a:pt x="30251" y="61823"/>
                </a:lnTo>
                <a:lnTo>
                  <a:pt x="50412" y="61823"/>
                </a:lnTo>
                <a:lnTo>
                  <a:pt x="55562" y="50012"/>
                </a:lnTo>
                <a:lnTo>
                  <a:pt x="55562" y="40081"/>
                </a:lnTo>
                <a:lnTo>
                  <a:pt x="52604" y="37807"/>
                </a:lnTo>
                <a:close/>
              </a:path>
              <a:path w="55879" h="70485">
                <a:moveTo>
                  <a:pt x="48651" y="8674"/>
                </a:moveTo>
                <a:lnTo>
                  <a:pt x="34086" y="8674"/>
                </a:lnTo>
                <a:lnTo>
                  <a:pt x="40068" y="11937"/>
                </a:lnTo>
                <a:lnTo>
                  <a:pt x="40068" y="26847"/>
                </a:lnTo>
                <a:lnTo>
                  <a:pt x="30530" y="29552"/>
                </a:lnTo>
                <a:lnTo>
                  <a:pt x="43783" y="29552"/>
                </a:lnTo>
                <a:lnTo>
                  <a:pt x="48737" y="23930"/>
                </a:lnTo>
                <a:lnTo>
                  <a:pt x="48651" y="86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0398244" y="4318165"/>
            <a:ext cx="42545" cy="69215"/>
          </a:xfrm>
          <a:custGeom>
            <a:avLst/>
            <a:gdLst/>
            <a:ahLst/>
            <a:cxnLst/>
            <a:rect l="l" t="t" r="r" b="b"/>
            <a:pathLst>
              <a:path w="42545" h="69214">
                <a:moveTo>
                  <a:pt x="42214" y="0"/>
                </a:moveTo>
                <a:lnTo>
                  <a:pt x="0" y="0"/>
                </a:lnTo>
                <a:lnTo>
                  <a:pt x="0" y="68783"/>
                </a:lnTo>
                <a:lnTo>
                  <a:pt x="12382" y="68783"/>
                </a:lnTo>
                <a:lnTo>
                  <a:pt x="12382" y="10096"/>
                </a:lnTo>
                <a:lnTo>
                  <a:pt x="42214" y="10096"/>
                </a:lnTo>
                <a:lnTo>
                  <a:pt x="422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0446179" y="4318165"/>
            <a:ext cx="64769" cy="100330"/>
          </a:xfrm>
          <a:custGeom>
            <a:avLst/>
            <a:gdLst/>
            <a:ahLst/>
            <a:cxnLst/>
            <a:rect l="l" t="t" r="r" b="b"/>
            <a:pathLst>
              <a:path w="64770" h="100329">
                <a:moveTo>
                  <a:pt x="13627" y="0"/>
                </a:moveTo>
                <a:lnTo>
                  <a:pt x="0" y="0"/>
                </a:lnTo>
                <a:lnTo>
                  <a:pt x="25425" y="63373"/>
                </a:lnTo>
                <a:lnTo>
                  <a:pt x="25984" y="64935"/>
                </a:lnTo>
                <a:lnTo>
                  <a:pt x="26263" y="65938"/>
                </a:lnTo>
                <a:lnTo>
                  <a:pt x="26263" y="67348"/>
                </a:lnTo>
                <a:lnTo>
                  <a:pt x="25831" y="68364"/>
                </a:lnTo>
                <a:lnTo>
                  <a:pt x="22428" y="76022"/>
                </a:lnTo>
                <a:lnTo>
                  <a:pt x="18173" y="80848"/>
                </a:lnTo>
                <a:lnTo>
                  <a:pt x="14782" y="83553"/>
                </a:lnTo>
                <a:lnTo>
                  <a:pt x="11061" y="86677"/>
                </a:lnTo>
                <a:lnTo>
                  <a:pt x="6946" y="88684"/>
                </a:lnTo>
                <a:lnTo>
                  <a:pt x="3809" y="89674"/>
                </a:lnTo>
                <a:lnTo>
                  <a:pt x="6946" y="100190"/>
                </a:lnTo>
                <a:lnTo>
                  <a:pt x="39402" y="65147"/>
                </a:lnTo>
                <a:lnTo>
                  <a:pt x="43592" y="54711"/>
                </a:lnTo>
                <a:lnTo>
                  <a:pt x="33096" y="54711"/>
                </a:lnTo>
                <a:lnTo>
                  <a:pt x="31953" y="50596"/>
                </a:lnTo>
                <a:lnTo>
                  <a:pt x="30264" y="45186"/>
                </a:lnTo>
                <a:lnTo>
                  <a:pt x="28585" y="40360"/>
                </a:lnTo>
                <a:lnTo>
                  <a:pt x="13627" y="0"/>
                </a:lnTo>
                <a:close/>
              </a:path>
              <a:path w="64770" h="100329">
                <a:moveTo>
                  <a:pt x="64642" y="0"/>
                </a:moveTo>
                <a:lnTo>
                  <a:pt x="51434" y="0"/>
                </a:lnTo>
                <a:lnTo>
                  <a:pt x="37698" y="40640"/>
                </a:lnTo>
                <a:lnTo>
                  <a:pt x="36080" y="45326"/>
                </a:lnTo>
                <a:lnTo>
                  <a:pt x="34645" y="50596"/>
                </a:lnTo>
                <a:lnTo>
                  <a:pt x="33375" y="54711"/>
                </a:lnTo>
                <a:lnTo>
                  <a:pt x="43592" y="54711"/>
                </a:lnTo>
                <a:lnTo>
                  <a:pt x="45872" y="49034"/>
                </a:lnTo>
                <a:lnTo>
                  <a:pt x="646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0517912" y="4317933"/>
            <a:ext cx="52069" cy="70485"/>
          </a:xfrm>
          <a:custGeom>
            <a:avLst/>
            <a:gdLst/>
            <a:ahLst/>
            <a:cxnLst/>
            <a:rect l="l" t="t" r="r" b="b"/>
            <a:pathLst>
              <a:path w="52070" h="70485">
                <a:moveTo>
                  <a:pt x="41518" y="0"/>
                </a:moveTo>
                <a:lnTo>
                  <a:pt x="5120" y="15927"/>
                </a:lnTo>
                <a:lnTo>
                  <a:pt x="0" y="48295"/>
                </a:lnTo>
                <a:lnTo>
                  <a:pt x="6768" y="60101"/>
                </a:lnTo>
                <a:lnTo>
                  <a:pt x="17754" y="67723"/>
                </a:lnTo>
                <a:lnTo>
                  <a:pt x="32302" y="70426"/>
                </a:lnTo>
                <a:lnTo>
                  <a:pt x="41535" y="70426"/>
                </a:lnTo>
                <a:lnTo>
                  <a:pt x="48762" y="68166"/>
                </a:lnTo>
                <a:lnTo>
                  <a:pt x="52051" y="66451"/>
                </a:lnTo>
                <a:lnTo>
                  <a:pt x="50694" y="60482"/>
                </a:lnTo>
                <a:lnTo>
                  <a:pt x="41688" y="60482"/>
                </a:lnTo>
                <a:lnTo>
                  <a:pt x="28340" y="59699"/>
                </a:lnTo>
                <a:lnTo>
                  <a:pt x="19308" y="54128"/>
                </a:lnTo>
                <a:lnTo>
                  <a:pt x="13729" y="42336"/>
                </a:lnTo>
                <a:lnTo>
                  <a:pt x="12768" y="23305"/>
                </a:lnTo>
                <a:lnTo>
                  <a:pt x="20946" y="12801"/>
                </a:lnTo>
                <a:lnTo>
                  <a:pt x="35008" y="8755"/>
                </a:lnTo>
                <a:lnTo>
                  <a:pt x="49828" y="8755"/>
                </a:lnTo>
                <a:lnTo>
                  <a:pt x="50577" y="1602"/>
                </a:lnTo>
                <a:lnTo>
                  <a:pt x="41518" y="0"/>
                </a:lnTo>
                <a:close/>
              </a:path>
              <a:path w="52070" h="70485">
                <a:moveTo>
                  <a:pt x="49917" y="57066"/>
                </a:moveTo>
                <a:lnTo>
                  <a:pt x="46374" y="58641"/>
                </a:lnTo>
                <a:lnTo>
                  <a:pt x="41688" y="60482"/>
                </a:lnTo>
                <a:lnTo>
                  <a:pt x="50694" y="60482"/>
                </a:lnTo>
                <a:lnTo>
                  <a:pt x="49917" y="57066"/>
                </a:lnTo>
                <a:close/>
              </a:path>
              <a:path w="52070" h="70485">
                <a:moveTo>
                  <a:pt x="49828" y="8755"/>
                </a:moveTo>
                <a:lnTo>
                  <a:pt x="41815" y="8755"/>
                </a:lnTo>
                <a:lnTo>
                  <a:pt x="46501" y="10330"/>
                </a:lnTo>
                <a:lnTo>
                  <a:pt x="49486" y="12032"/>
                </a:lnTo>
                <a:lnTo>
                  <a:pt x="49828" y="87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0578089" y="4318165"/>
            <a:ext cx="34290" cy="69215"/>
          </a:xfrm>
          <a:custGeom>
            <a:avLst/>
            <a:gdLst/>
            <a:ahLst/>
            <a:cxnLst/>
            <a:rect l="l" t="t" r="r" b="b"/>
            <a:pathLst>
              <a:path w="34290" h="69214">
                <a:moveTo>
                  <a:pt x="33832" y="9944"/>
                </a:moveTo>
                <a:lnTo>
                  <a:pt x="21462" y="9944"/>
                </a:lnTo>
                <a:lnTo>
                  <a:pt x="21462" y="68783"/>
                </a:lnTo>
                <a:lnTo>
                  <a:pt x="33832" y="68783"/>
                </a:lnTo>
                <a:lnTo>
                  <a:pt x="33832" y="9944"/>
                </a:lnTo>
                <a:close/>
              </a:path>
              <a:path w="34290" h="69214">
                <a:moveTo>
                  <a:pt x="55283" y="0"/>
                </a:moveTo>
                <a:lnTo>
                  <a:pt x="0" y="0"/>
                </a:lnTo>
                <a:lnTo>
                  <a:pt x="0" y="9944"/>
                </a:lnTo>
                <a:lnTo>
                  <a:pt x="55283" y="9944"/>
                </a:lnTo>
                <a:lnTo>
                  <a:pt x="552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9638883" y="4291169"/>
            <a:ext cx="72390" cy="95885"/>
          </a:xfrm>
          <a:custGeom>
            <a:avLst/>
            <a:gdLst/>
            <a:ahLst/>
            <a:cxnLst/>
            <a:rect l="l" t="t" r="r" b="b"/>
            <a:pathLst>
              <a:path w="72390" h="95885">
                <a:moveTo>
                  <a:pt x="11645" y="0"/>
                </a:moveTo>
                <a:lnTo>
                  <a:pt x="0" y="0"/>
                </a:lnTo>
                <a:lnTo>
                  <a:pt x="0" y="95770"/>
                </a:lnTo>
                <a:lnTo>
                  <a:pt x="13208" y="95770"/>
                </a:lnTo>
                <a:lnTo>
                  <a:pt x="22450" y="80987"/>
                </a:lnTo>
                <a:lnTo>
                  <a:pt x="10769" y="80987"/>
                </a:lnTo>
                <a:lnTo>
                  <a:pt x="10639" y="78586"/>
                </a:lnTo>
                <a:lnTo>
                  <a:pt x="11237" y="66521"/>
                </a:lnTo>
                <a:lnTo>
                  <a:pt x="11553" y="53965"/>
                </a:lnTo>
                <a:lnTo>
                  <a:pt x="11645" y="0"/>
                </a:lnTo>
                <a:close/>
              </a:path>
              <a:path w="72390" h="95885">
                <a:moveTo>
                  <a:pt x="71882" y="15913"/>
                </a:moveTo>
                <a:lnTo>
                  <a:pt x="60934" y="15913"/>
                </a:lnTo>
                <a:lnTo>
                  <a:pt x="61300" y="16857"/>
                </a:lnTo>
                <a:lnTo>
                  <a:pt x="60610" y="28621"/>
                </a:lnTo>
                <a:lnTo>
                  <a:pt x="60305" y="41002"/>
                </a:lnTo>
                <a:lnTo>
                  <a:pt x="60236" y="95770"/>
                </a:lnTo>
                <a:lnTo>
                  <a:pt x="71882" y="95770"/>
                </a:lnTo>
                <a:lnTo>
                  <a:pt x="71882" y="15913"/>
                </a:lnTo>
                <a:close/>
              </a:path>
              <a:path w="72390" h="95885">
                <a:moveTo>
                  <a:pt x="71882" y="0"/>
                </a:moveTo>
                <a:lnTo>
                  <a:pt x="59524" y="0"/>
                </a:lnTo>
                <a:lnTo>
                  <a:pt x="22535" y="59309"/>
                </a:lnTo>
                <a:lnTo>
                  <a:pt x="16259" y="70375"/>
                </a:lnTo>
                <a:lnTo>
                  <a:pt x="10769" y="80987"/>
                </a:lnTo>
                <a:lnTo>
                  <a:pt x="22450" y="80987"/>
                </a:lnTo>
                <a:lnTo>
                  <a:pt x="49220" y="38174"/>
                </a:lnTo>
                <a:lnTo>
                  <a:pt x="55511" y="26963"/>
                </a:lnTo>
                <a:lnTo>
                  <a:pt x="60934" y="15913"/>
                </a:lnTo>
                <a:lnTo>
                  <a:pt x="71882" y="15913"/>
                </a:lnTo>
                <a:lnTo>
                  <a:pt x="71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9731721" y="4317108"/>
            <a:ext cx="82550" cy="70485"/>
          </a:xfrm>
          <a:custGeom>
            <a:avLst/>
            <a:gdLst/>
            <a:ahLst/>
            <a:cxnLst/>
            <a:rect l="l" t="t" r="r" b="b"/>
            <a:pathLst>
              <a:path w="82550" h="70485">
                <a:moveTo>
                  <a:pt x="38003" y="39550"/>
                </a:moveTo>
                <a:lnTo>
                  <a:pt x="12204" y="39550"/>
                </a:lnTo>
                <a:lnTo>
                  <a:pt x="26708" y="52547"/>
                </a:lnTo>
                <a:lnTo>
                  <a:pt x="33954" y="62576"/>
                </a:lnTo>
                <a:lnTo>
                  <a:pt x="45612" y="68659"/>
                </a:lnTo>
                <a:lnTo>
                  <a:pt x="61863" y="70220"/>
                </a:lnTo>
                <a:lnTo>
                  <a:pt x="70913" y="65044"/>
                </a:lnTo>
                <a:lnTo>
                  <a:pt x="73513" y="61382"/>
                </a:lnTo>
                <a:lnTo>
                  <a:pt x="49060" y="61382"/>
                </a:lnTo>
                <a:lnTo>
                  <a:pt x="41806" y="55007"/>
                </a:lnTo>
                <a:lnTo>
                  <a:pt x="38004" y="42165"/>
                </a:lnTo>
                <a:lnTo>
                  <a:pt x="38003" y="39550"/>
                </a:lnTo>
                <a:close/>
              </a:path>
              <a:path w="82550" h="70485">
                <a:moveTo>
                  <a:pt x="12204" y="1056"/>
                </a:moveTo>
                <a:lnTo>
                  <a:pt x="0" y="1056"/>
                </a:lnTo>
                <a:lnTo>
                  <a:pt x="0" y="69839"/>
                </a:lnTo>
                <a:lnTo>
                  <a:pt x="12204" y="69839"/>
                </a:lnTo>
                <a:lnTo>
                  <a:pt x="12204" y="39550"/>
                </a:lnTo>
                <a:lnTo>
                  <a:pt x="38003" y="39550"/>
                </a:lnTo>
                <a:lnTo>
                  <a:pt x="37999" y="30025"/>
                </a:lnTo>
                <a:lnTo>
                  <a:pt x="12204" y="30025"/>
                </a:lnTo>
                <a:lnTo>
                  <a:pt x="12204" y="1056"/>
                </a:lnTo>
                <a:close/>
              </a:path>
              <a:path w="82550" h="70485">
                <a:moveTo>
                  <a:pt x="76315" y="10412"/>
                </a:moveTo>
                <a:lnTo>
                  <a:pt x="60802" y="10412"/>
                </a:lnTo>
                <a:lnTo>
                  <a:pt x="69374" y="20377"/>
                </a:lnTo>
                <a:lnTo>
                  <a:pt x="72186" y="35156"/>
                </a:lnTo>
                <a:lnTo>
                  <a:pt x="70513" y="46650"/>
                </a:lnTo>
                <a:lnTo>
                  <a:pt x="63341" y="57439"/>
                </a:lnTo>
                <a:lnTo>
                  <a:pt x="49060" y="61382"/>
                </a:lnTo>
                <a:lnTo>
                  <a:pt x="73513" y="61382"/>
                </a:lnTo>
                <a:lnTo>
                  <a:pt x="77804" y="55337"/>
                </a:lnTo>
                <a:lnTo>
                  <a:pt x="81867" y="40649"/>
                </a:lnTo>
                <a:lnTo>
                  <a:pt x="82372" y="22776"/>
                </a:lnTo>
                <a:lnTo>
                  <a:pt x="82342" y="20377"/>
                </a:lnTo>
                <a:lnTo>
                  <a:pt x="76315" y="10412"/>
                </a:lnTo>
                <a:close/>
              </a:path>
              <a:path w="82550" h="70485">
                <a:moveTo>
                  <a:pt x="48924" y="0"/>
                </a:moveTo>
                <a:lnTo>
                  <a:pt x="36872" y="5332"/>
                </a:lnTo>
                <a:lnTo>
                  <a:pt x="28299" y="15675"/>
                </a:lnTo>
                <a:lnTo>
                  <a:pt x="24003" y="30025"/>
                </a:lnTo>
                <a:lnTo>
                  <a:pt x="37999" y="30025"/>
                </a:lnTo>
                <a:lnTo>
                  <a:pt x="37996" y="22776"/>
                </a:lnTo>
                <a:lnTo>
                  <a:pt x="45931" y="13242"/>
                </a:lnTo>
                <a:lnTo>
                  <a:pt x="60802" y="10412"/>
                </a:lnTo>
                <a:lnTo>
                  <a:pt x="76315" y="10412"/>
                </a:lnTo>
                <a:lnTo>
                  <a:pt x="75678" y="9358"/>
                </a:lnTo>
                <a:lnTo>
                  <a:pt x="64480" y="2271"/>
                </a:lnTo>
                <a:lnTo>
                  <a:pt x="489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9822694" y="4318165"/>
            <a:ext cx="62230" cy="70485"/>
          </a:xfrm>
          <a:custGeom>
            <a:avLst/>
            <a:gdLst/>
            <a:ahLst/>
            <a:cxnLst/>
            <a:rect l="l" t="t" r="r" b="b"/>
            <a:pathLst>
              <a:path w="62229" h="70485">
                <a:moveTo>
                  <a:pt x="61683" y="0"/>
                </a:moveTo>
                <a:lnTo>
                  <a:pt x="13944" y="0"/>
                </a:lnTo>
                <a:lnTo>
                  <a:pt x="13859" y="34985"/>
                </a:lnTo>
                <a:lnTo>
                  <a:pt x="12222" y="48928"/>
                </a:lnTo>
                <a:lnTo>
                  <a:pt x="6832" y="57416"/>
                </a:lnTo>
                <a:lnTo>
                  <a:pt x="5118" y="58826"/>
                </a:lnTo>
                <a:lnTo>
                  <a:pt x="2425" y="59829"/>
                </a:lnTo>
                <a:lnTo>
                  <a:pt x="0" y="60236"/>
                </a:lnTo>
                <a:lnTo>
                  <a:pt x="1295" y="70053"/>
                </a:lnTo>
                <a:lnTo>
                  <a:pt x="7683" y="70053"/>
                </a:lnTo>
                <a:lnTo>
                  <a:pt x="11518" y="68503"/>
                </a:lnTo>
                <a:lnTo>
                  <a:pt x="15922" y="65104"/>
                </a:lnTo>
                <a:lnTo>
                  <a:pt x="22066" y="56812"/>
                </a:lnTo>
                <a:lnTo>
                  <a:pt x="24988" y="44298"/>
                </a:lnTo>
                <a:lnTo>
                  <a:pt x="25730" y="27698"/>
                </a:lnTo>
                <a:lnTo>
                  <a:pt x="25730" y="9817"/>
                </a:lnTo>
                <a:lnTo>
                  <a:pt x="61683" y="9817"/>
                </a:lnTo>
                <a:lnTo>
                  <a:pt x="61683" y="0"/>
                </a:lnTo>
                <a:close/>
              </a:path>
              <a:path w="62229" h="70485">
                <a:moveTo>
                  <a:pt x="61683" y="9817"/>
                </a:moveTo>
                <a:lnTo>
                  <a:pt x="49326" y="9817"/>
                </a:lnTo>
                <a:lnTo>
                  <a:pt x="49326" y="68783"/>
                </a:lnTo>
                <a:lnTo>
                  <a:pt x="61683" y="68783"/>
                </a:lnTo>
                <a:lnTo>
                  <a:pt x="61683" y="98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9904603" y="4318165"/>
            <a:ext cx="55880" cy="69850"/>
          </a:xfrm>
          <a:custGeom>
            <a:avLst/>
            <a:gdLst/>
            <a:ahLst/>
            <a:cxnLst/>
            <a:rect l="l" t="t" r="r" b="b"/>
            <a:pathLst>
              <a:path w="55879" h="69850">
                <a:moveTo>
                  <a:pt x="12344" y="0"/>
                </a:moveTo>
                <a:lnTo>
                  <a:pt x="0" y="0"/>
                </a:lnTo>
                <a:lnTo>
                  <a:pt x="0" y="68503"/>
                </a:lnTo>
                <a:lnTo>
                  <a:pt x="5092" y="69062"/>
                </a:lnTo>
                <a:lnTo>
                  <a:pt x="11493" y="69481"/>
                </a:lnTo>
                <a:lnTo>
                  <a:pt x="23968" y="69317"/>
                </a:lnTo>
                <a:lnTo>
                  <a:pt x="37079" y="67199"/>
                </a:lnTo>
                <a:lnTo>
                  <a:pt x="48272" y="61531"/>
                </a:lnTo>
                <a:lnTo>
                  <a:pt x="49314" y="60667"/>
                </a:lnTo>
                <a:lnTo>
                  <a:pt x="17462" y="60667"/>
                </a:lnTo>
                <a:lnTo>
                  <a:pt x="12344" y="60109"/>
                </a:lnTo>
                <a:lnTo>
                  <a:pt x="12344" y="32258"/>
                </a:lnTo>
                <a:lnTo>
                  <a:pt x="15189" y="31813"/>
                </a:lnTo>
                <a:lnTo>
                  <a:pt x="18021" y="31559"/>
                </a:lnTo>
                <a:lnTo>
                  <a:pt x="50388" y="31559"/>
                </a:lnTo>
                <a:lnTo>
                  <a:pt x="50141" y="30955"/>
                </a:lnTo>
                <a:lnTo>
                  <a:pt x="38395" y="24392"/>
                </a:lnTo>
                <a:lnTo>
                  <a:pt x="29515" y="23304"/>
                </a:lnTo>
                <a:lnTo>
                  <a:pt x="12344" y="23304"/>
                </a:lnTo>
                <a:lnTo>
                  <a:pt x="12344" y="0"/>
                </a:lnTo>
                <a:close/>
              </a:path>
              <a:path w="55879" h="69850">
                <a:moveTo>
                  <a:pt x="50388" y="31559"/>
                </a:moveTo>
                <a:lnTo>
                  <a:pt x="18021" y="31559"/>
                </a:lnTo>
                <a:lnTo>
                  <a:pt x="22517" y="31574"/>
                </a:lnTo>
                <a:lnTo>
                  <a:pt x="36176" y="34709"/>
                </a:lnTo>
                <a:lnTo>
                  <a:pt x="43023" y="46776"/>
                </a:lnTo>
                <a:lnTo>
                  <a:pt x="35554" y="57810"/>
                </a:lnTo>
                <a:lnTo>
                  <a:pt x="21589" y="60667"/>
                </a:lnTo>
                <a:lnTo>
                  <a:pt x="49314" y="60667"/>
                </a:lnTo>
                <a:lnTo>
                  <a:pt x="52717" y="57848"/>
                </a:lnTo>
                <a:lnTo>
                  <a:pt x="55537" y="52870"/>
                </a:lnTo>
                <a:lnTo>
                  <a:pt x="55487" y="44031"/>
                </a:lnTo>
                <a:lnTo>
                  <a:pt x="50388" y="31559"/>
                </a:lnTo>
                <a:close/>
              </a:path>
              <a:path w="55879" h="69850">
                <a:moveTo>
                  <a:pt x="23710" y="22593"/>
                </a:moveTo>
                <a:lnTo>
                  <a:pt x="20002" y="22593"/>
                </a:lnTo>
                <a:lnTo>
                  <a:pt x="15189" y="22745"/>
                </a:lnTo>
                <a:lnTo>
                  <a:pt x="12344" y="23304"/>
                </a:lnTo>
                <a:lnTo>
                  <a:pt x="29515" y="23304"/>
                </a:lnTo>
                <a:lnTo>
                  <a:pt x="23710" y="225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9533631" y="3074743"/>
            <a:ext cx="3609335" cy="1957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9664314" y="4532428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164526" y="0"/>
                </a:moveTo>
                <a:lnTo>
                  <a:pt x="122806" y="6370"/>
                </a:lnTo>
                <a:lnTo>
                  <a:pt x="85097" y="22468"/>
                </a:lnTo>
                <a:lnTo>
                  <a:pt x="52710" y="47172"/>
                </a:lnTo>
                <a:lnTo>
                  <a:pt x="26954" y="79360"/>
                </a:lnTo>
                <a:lnTo>
                  <a:pt x="9138" y="117912"/>
                </a:lnTo>
                <a:lnTo>
                  <a:pt x="572" y="161706"/>
                </a:lnTo>
                <a:lnTo>
                  <a:pt x="0" y="177275"/>
                </a:lnTo>
                <a:lnTo>
                  <a:pt x="1248" y="191275"/>
                </a:lnTo>
                <a:lnTo>
                  <a:pt x="11623" y="230983"/>
                </a:lnTo>
                <a:lnTo>
                  <a:pt x="31177" y="266267"/>
                </a:lnTo>
                <a:lnTo>
                  <a:pt x="58922" y="295864"/>
                </a:lnTo>
                <a:lnTo>
                  <a:pt x="93875" y="318510"/>
                </a:lnTo>
                <a:lnTo>
                  <a:pt x="135048" y="332942"/>
                </a:lnTo>
                <a:lnTo>
                  <a:pt x="181455" y="337896"/>
                </a:lnTo>
                <a:lnTo>
                  <a:pt x="195883" y="336227"/>
                </a:lnTo>
                <a:lnTo>
                  <a:pt x="236646" y="324296"/>
                </a:lnTo>
                <a:lnTo>
                  <a:pt x="272339" y="303166"/>
                </a:lnTo>
                <a:lnTo>
                  <a:pt x="301720" y="274163"/>
                </a:lnTo>
                <a:lnTo>
                  <a:pt x="323329" y="238717"/>
                </a:lnTo>
                <a:lnTo>
                  <a:pt x="335758" y="198235"/>
                </a:lnTo>
                <a:lnTo>
                  <a:pt x="338250" y="169143"/>
                </a:lnTo>
                <a:lnTo>
                  <a:pt x="338244" y="167702"/>
                </a:lnTo>
                <a:lnTo>
                  <a:pt x="332496" y="125300"/>
                </a:lnTo>
                <a:lnTo>
                  <a:pt x="316818" y="86920"/>
                </a:lnTo>
                <a:lnTo>
                  <a:pt x="292456" y="53910"/>
                </a:lnTo>
                <a:lnTo>
                  <a:pt x="260655" y="27621"/>
                </a:lnTo>
                <a:lnTo>
                  <a:pt x="222662" y="9403"/>
                </a:lnTo>
                <a:lnTo>
                  <a:pt x="179722" y="605"/>
                </a:lnTo>
                <a:lnTo>
                  <a:pt x="16452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9811253" y="4606033"/>
            <a:ext cx="56515" cy="201930"/>
          </a:xfrm>
          <a:custGeom>
            <a:avLst/>
            <a:gdLst/>
            <a:ahLst/>
            <a:cxnLst/>
            <a:rect l="l" t="t" r="r" b="b"/>
            <a:pathLst>
              <a:path w="56515" h="201929">
                <a:moveTo>
                  <a:pt x="49733" y="0"/>
                </a:moveTo>
                <a:lnTo>
                  <a:pt x="6654" y="0"/>
                </a:lnTo>
                <a:lnTo>
                  <a:pt x="4229" y="774"/>
                </a:lnTo>
                <a:lnTo>
                  <a:pt x="2514" y="2273"/>
                </a:lnTo>
                <a:lnTo>
                  <a:pt x="850" y="3771"/>
                </a:lnTo>
                <a:lnTo>
                  <a:pt x="0" y="5549"/>
                </a:lnTo>
                <a:lnTo>
                  <a:pt x="0" y="8496"/>
                </a:lnTo>
                <a:lnTo>
                  <a:pt x="10985" y="125526"/>
                </a:lnTo>
                <a:lnTo>
                  <a:pt x="17652" y="133959"/>
                </a:lnTo>
                <a:lnTo>
                  <a:pt x="38988" y="133959"/>
                </a:lnTo>
                <a:lnTo>
                  <a:pt x="56400" y="8496"/>
                </a:lnTo>
                <a:lnTo>
                  <a:pt x="56400" y="5549"/>
                </a:lnTo>
                <a:lnTo>
                  <a:pt x="55575" y="3771"/>
                </a:lnTo>
                <a:lnTo>
                  <a:pt x="52171" y="774"/>
                </a:lnTo>
                <a:lnTo>
                  <a:pt x="49733" y="0"/>
                </a:lnTo>
                <a:close/>
              </a:path>
              <a:path w="56515" h="201929">
                <a:moveTo>
                  <a:pt x="31749" y="148094"/>
                </a:moveTo>
                <a:lnTo>
                  <a:pt x="24434" y="148094"/>
                </a:lnTo>
                <a:lnTo>
                  <a:pt x="20954" y="148793"/>
                </a:lnTo>
                <a:lnTo>
                  <a:pt x="17792" y="150228"/>
                </a:lnTo>
                <a:lnTo>
                  <a:pt x="14579" y="151599"/>
                </a:lnTo>
                <a:lnTo>
                  <a:pt x="1396" y="178625"/>
                </a:lnTo>
                <a:lnTo>
                  <a:pt x="2108" y="182130"/>
                </a:lnTo>
                <a:lnTo>
                  <a:pt x="3492" y="185293"/>
                </a:lnTo>
                <a:lnTo>
                  <a:pt x="4940" y="188506"/>
                </a:lnTo>
                <a:lnTo>
                  <a:pt x="6857" y="191338"/>
                </a:lnTo>
                <a:lnTo>
                  <a:pt x="9296" y="193763"/>
                </a:lnTo>
                <a:lnTo>
                  <a:pt x="11747" y="196240"/>
                </a:lnTo>
                <a:lnTo>
                  <a:pt x="14579" y="198158"/>
                </a:lnTo>
                <a:lnTo>
                  <a:pt x="17792" y="199555"/>
                </a:lnTo>
                <a:lnTo>
                  <a:pt x="20954" y="200990"/>
                </a:lnTo>
                <a:lnTo>
                  <a:pt x="24434" y="201663"/>
                </a:lnTo>
                <a:lnTo>
                  <a:pt x="35725" y="201663"/>
                </a:lnTo>
                <a:lnTo>
                  <a:pt x="42062" y="199072"/>
                </a:lnTo>
                <a:lnTo>
                  <a:pt x="52374" y="188506"/>
                </a:lnTo>
                <a:lnTo>
                  <a:pt x="54949" y="182130"/>
                </a:lnTo>
                <a:lnTo>
                  <a:pt x="54990" y="170776"/>
                </a:lnTo>
                <a:lnTo>
                  <a:pt x="54292" y="167411"/>
                </a:lnTo>
                <a:lnTo>
                  <a:pt x="38493" y="150228"/>
                </a:lnTo>
                <a:lnTo>
                  <a:pt x="35204" y="148793"/>
                </a:lnTo>
                <a:lnTo>
                  <a:pt x="31749" y="1480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0284531" y="4532428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164526" y="0"/>
                </a:moveTo>
                <a:lnTo>
                  <a:pt x="122802" y="6369"/>
                </a:lnTo>
                <a:lnTo>
                  <a:pt x="85093" y="22467"/>
                </a:lnTo>
                <a:lnTo>
                  <a:pt x="52706" y="47171"/>
                </a:lnTo>
                <a:lnTo>
                  <a:pt x="26951" y="79360"/>
                </a:lnTo>
                <a:lnTo>
                  <a:pt x="9137" y="117912"/>
                </a:lnTo>
                <a:lnTo>
                  <a:pt x="572" y="161705"/>
                </a:lnTo>
                <a:lnTo>
                  <a:pt x="0" y="177274"/>
                </a:lnTo>
                <a:lnTo>
                  <a:pt x="1248" y="191274"/>
                </a:lnTo>
                <a:lnTo>
                  <a:pt x="11621" y="230982"/>
                </a:lnTo>
                <a:lnTo>
                  <a:pt x="31173" y="266266"/>
                </a:lnTo>
                <a:lnTo>
                  <a:pt x="58917" y="295863"/>
                </a:lnTo>
                <a:lnTo>
                  <a:pt x="93868" y="318510"/>
                </a:lnTo>
                <a:lnTo>
                  <a:pt x="135042" y="332942"/>
                </a:lnTo>
                <a:lnTo>
                  <a:pt x="181454" y="337896"/>
                </a:lnTo>
                <a:lnTo>
                  <a:pt x="195880" y="336227"/>
                </a:lnTo>
                <a:lnTo>
                  <a:pt x="236641" y="324296"/>
                </a:lnTo>
                <a:lnTo>
                  <a:pt x="272333" y="303166"/>
                </a:lnTo>
                <a:lnTo>
                  <a:pt x="301716" y="274163"/>
                </a:lnTo>
                <a:lnTo>
                  <a:pt x="323327" y="238717"/>
                </a:lnTo>
                <a:lnTo>
                  <a:pt x="335758" y="198235"/>
                </a:lnTo>
                <a:lnTo>
                  <a:pt x="338250" y="169143"/>
                </a:lnTo>
                <a:lnTo>
                  <a:pt x="338244" y="167702"/>
                </a:lnTo>
                <a:lnTo>
                  <a:pt x="332496" y="125301"/>
                </a:lnTo>
                <a:lnTo>
                  <a:pt x="316816" y="86920"/>
                </a:lnTo>
                <a:lnTo>
                  <a:pt x="292452" y="53910"/>
                </a:lnTo>
                <a:lnTo>
                  <a:pt x="260650" y="27621"/>
                </a:lnTo>
                <a:lnTo>
                  <a:pt x="222657" y="9403"/>
                </a:lnTo>
                <a:lnTo>
                  <a:pt x="179721" y="605"/>
                </a:lnTo>
                <a:lnTo>
                  <a:pt x="16452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0431471" y="4606033"/>
            <a:ext cx="56515" cy="201930"/>
          </a:xfrm>
          <a:custGeom>
            <a:avLst/>
            <a:gdLst/>
            <a:ahLst/>
            <a:cxnLst/>
            <a:rect l="l" t="t" r="r" b="b"/>
            <a:pathLst>
              <a:path w="56515" h="201929">
                <a:moveTo>
                  <a:pt x="49733" y="0"/>
                </a:moveTo>
                <a:lnTo>
                  <a:pt x="6654" y="0"/>
                </a:lnTo>
                <a:lnTo>
                  <a:pt x="4229" y="774"/>
                </a:lnTo>
                <a:lnTo>
                  <a:pt x="838" y="3771"/>
                </a:lnTo>
                <a:lnTo>
                  <a:pt x="0" y="5549"/>
                </a:lnTo>
                <a:lnTo>
                  <a:pt x="0" y="8496"/>
                </a:lnTo>
                <a:lnTo>
                  <a:pt x="10985" y="125526"/>
                </a:lnTo>
                <a:lnTo>
                  <a:pt x="17652" y="133959"/>
                </a:lnTo>
                <a:lnTo>
                  <a:pt x="38988" y="133959"/>
                </a:lnTo>
                <a:lnTo>
                  <a:pt x="56400" y="8496"/>
                </a:lnTo>
                <a:lnTo>
                  <a:pt x="56400" y="5549"/>
                </a:lnTo>
                <a:lnTo>
                  <a:pt x="55575" y="3771"/>
                </a:lnTo>
                <a:lnTo>
                  <a:pt x="52158" y="774"/>
                </a:lnTo>
                <a:lnTo>
                  <a:pt x="49733" y="0"/>
                </a:lnTo>
                <a:close/>
              </a:path>
              <a:path w="56515" h="201929">
                <a:moveTo>
                  <a:pt x="31749" y="148094"/>
                </a:moveTo>
                <a:lnTo>
                  <a:pt x="24434" y="148094"/>
                </a:lnTo>
                <a:lnTo>
                  <a:pt x="20954" y="148793"/>
                </a:lnTo>
                <a:lnTo>
                  <a:pt x="17779" y="150228"/>
                </a:lnTo>
                <a:lnTo>
                  <a:pt x="14579" y="151599"/>
                </a:lnTo>
                <a:lnTo>
                  <a:pt x="1396" y="178625"/>
                </a:lnTo>
                <a:lnTo>
                  <a:pt x="2108" y="182130"/>
                </a:lnTo>
                <a:lnTo>
                  <a:pt x="3479" y="185293"/>
                </a:lnTo>
                <a:lnTo>
                  <a:pt x="4927" y="188506"/>
                </a:lnTo>
                <a:lnTo>
                  <a:pt x="6857" y="191338"/>
                </a:lnTo>
                <a:lnTo>
                  <a:pt x="9296" y="193763"/>
                </a:lnTo>
                <a:lnTo>
                  <a:pt x="11747" y="196240"/>
                </a:lnTo>
                <a:lnTo>
                  <a:pt x="14579" y="198158"/>
                </a:lnTo>
                <a:lnTo>
                  <a:pt x="17779" y="199555"/>
                </a:lnTo>
                <a:lnTo>
                  <a:pt x="20954" y="200990"/>
                </a:lnTo>
                <a:lnTo>
                  <a:pt x="24434" y="201663"/>
                </a:lnTo>
                <a:lnTo>
                  <a:pt x="35725" y="201663"/>
                </a:lnTo>
                <a:lnTo>
                  <a:pt x="42062" y="199072"/>
                </a:lnTo>
                <a:lnTo>
                  <a:pt x="52374" y="188506"/>
                </a:lnTo>
                <a:lnTo>
                  <a:pt x="54949" y="182130"/>
                </a:lnTo>
                <a:lnTo>
                  <a:pt x="54990" y="170776"/>
                </a:lnTo>
                <a:lnTo>
                  <a:pt x="54279" y="167411"/>
                </a:lnTo>
                <a:lnTo>
                  <a:pt x="38480" y="150228"/>
                </a:lnTo>
                <a:lnTo>
                  <a:pt x="35204" y="148793"/>
                </a:lnTo>
                <a:lnTo>
                  <a:pt x="31749" y="1480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0904739" y="4532428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164526" y="0"/>
                </a:moveTo>
                <a:lnTo>
                  <a:pt x="122806" y="6370"/>
                </a:lnTo>
                <a:lnTo>
                  <a:pt x="85097" y="22468"/>
                </a:lnTo>
                <a:lnTo>
                  <a:pt x="52710" y="47172"/>
                </a:lnTo>
                <a:lnTo>
                  <a:pt x="26954" y="79360"/>
                </a:lnTo>
                <a:lnTo>
                  <a:pt x="9138" y="117912"/>
                </a:lnTo>
                <a:lnTo>
                  <a:pt x="572" y="161706"/>
                </a:lnTo>
                <a:lnTo>
                  <a:pt x="0" y="177275"/>
                </a:lnTo>
                <a:lnTo>
                  <a:pt x="1248" y="191275"/>
                </a:lnTo>
                <a:lnTo>
                  <a:pt x="11623" y="230983"/>
                </a:lnTo>
                <a:lnTo>
                  <a:pt x="31177" y="266267"/>
                </a:lnTo>
                <a:lnTo>
                  <a:pt x="58922" y="295864"/>
                </a:lnTo>
                <a:lnTo>
                  <a:pt x="93875" y="318510"/>
                </a:lnTo>
                <a:lnTo>
                  <a:pt x="135048" y="332942"/>
                </a:lnTo>
                <a:lnTo>
                  <a:pt x="181455" y="337896"/>
                </a:lnTo>
                <a:lnTo>
                  <a:pt x="195883" y="336227"/>
                </a:lnTo>
                <a:lnTo>
                  <a:pt x="236646" y="324296"/>
                </a:lnTo>
                <a:lnTo>
                  <a:pt x="272339" y="303166"/>
                </a:lnTo>
                <a:lnTo>
                  <a:pt x="301720" y="274163"/>
                </a:lnTo>
                <a:lnTo>
                  <a:pt x="323329" y="238717"/>
                </a:lnTo>
                <a:lnTo>
                  <a:pt x="335758" y="198235"/>
                </a:lnTo>
                <a:lnTo>
                  <a:pt x="338250" y="169143"/>
                </a:lnTo>
                <a:lnTo>
                  <a:pt x="338244" y="167702"/>
                </a:lnTo>
                <a:lnTo>
                  <a:pt x="332496" y="125300"/>
                </a:lnTo>
                <a:lnTo>
                  <a:pt x="316818" y="86920"/>
                </a:lnTo>
                <a:lnTo>
                  <a:pt x="292456" y="53910"/>
                </a:lnTo>
                <a:lnTo>
                  <a:pt x="260655" y="27621"/>
                </a:lnTo>
                <a:lnTo>
                  <a:pt x="222662" y="9403"/>
                </a:lnTo>
                <a:lnTo>
                  <a:pt x="179722" y="605"/>
                </a:lnTo>
                <a:lnTo>
                  <a:pt x="16452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1051687" y="4606033"/>
            <a:ext cx="56515" cy="201930"/>
          </a:xfrm>
          <a:custGeom>
            <a:avLst/>
            <a:gdLst/>
            <a:ahLst/>
            <a:cxnLst/>
            <a:rect l="l" t="t" r="r" b="b"/>
            <a:pathLst>
              <a:path w="56515" h="201929">
                <a:moveTo>
                  <a:pt x="49733" y="0"/>
                </a:moveTo>
                <a:lnTo>
                  <a:pt x="6654" y="0"/>
                </a:lnTo>
                <a:lnTo>
                  <a:pt x="4229" y="774"/>
                </a:lnTo>
                <a:lnTo>
                  <a:pt x="838" y="3771"/>
                </a:lnTo>
                <a:lnTo>
                  <a:pt x="0" y="5549"/>
                </a:lnTo>
                <a:lnTo>
                  <a:pt x="0" y="8496"/>
                </a:lnTo>
                <a:lnTo>
                  <a:pt x="10972" y="125526"/>
                </a:lnTo>
                <a:lnTo>
                  <a:pt x="17640" y="133959"/>
                </a:lnTo>
                <a:lnTo>
                  <a:pt x="38988" y="133959"/>
                </a:lnTo>
                <a:lnTo>
                  <a:pt x="56400" y="8496"/>
                </a:lnTo>
                <a:lnTo>
                  <a:pt x="56400" y="5549"/>
                </a:lnTo>
                <a:lnTo>
                  <a:pt x="55575" y="3771"/>
                </a:lnTo>
                <a:lnTo>
                  <a:pt x="52158" y="774"/>
                </a:lnTo>
                <a:lnTo>
                  <a:pt x="49733" y="0"/>
                </a:lnTo>
                <a:close/>
              </a:path>
              <a:path w="56515" h="201929">
                <a:moveTo>
                  <a:pt x="31749" y="148094"/>
                </a:moveTo>
                <a:lnTo>
                  <a:pt x="24434" y="148094"/>
                </a:lnTo>
                <a:lnTo>
                  <a:pt x="20954" y="148793"/>
                </a:lnTo>
                <a:lnTo>
                  <a:pt x="17779" y="150228"/>
                </a:lnTo>
                <a:lnTo>
                  <a:pt x="14566" y="151599"/>
                </a:lnTo>
                <a:lnTo>
                  <a:pt x="1396" y="178625"/>
                </a:lnTo>
                <a:lnTo>
                  <a:pt x="2108" y="182130"/>
                </a:lnTo>
                <a:lnTo>
                  <a:pt x="3479" y="185293"/>
                </a:lnTo>
                <a:lnTo>
                  <a:pt x="4927" y="188506"/>
                </a:lnTo>
                <a:lnTo>
                  <a:pt x="6857" y="191338"/>
                </a:lnTo>
                <a:lnTo>
                  <a:pt x="9296" y="193763"/>
                </a:lnTo>
                <a:lnTo>
                  <a:pt x="11734" y="196240"/>
                </a:lnTo>
                <a:lnTo>
                  <a:pt x="14566" y="198158"/>
                </a:lnTo>
                <a:lnTo>
                  <a:pt x="17779" y="199555"/>
                </a:lnTo>
                <a:lnTo>
                  <a:pt x="20954" y="200990"/>
                </a:lnTo>
                <a:lnTo>
                  <a:pt x="24434" y="201663"/>
                </a:lnTo>
                <a:lnTo>
                  <a:pt x="35725" y="201663"/>
                </a:lnTo>
                <a:lnTo>
                  <a:pt x="42062" y="199072"/>
                </a:lnTo>
                <a:lnTo>
                  <a:pt x="52374" y="188506"/>
                </a:lnTo>
                <a:lnTo>
                  <a:pt x="54949" y="182130"/>
                </a:lnTo>
                <a:lnTo>
                  <a:pt x="54990" y="170776"/>
                </a:lnTo>
                <a:lnTo>
                  <a:pt x="54279" y="167411"/>
                </a:lnTo>
                <a:lnTo>
                  <a:pt x="38480" y="150228"/>
                </a:lnTo>
                <a:lnTo>
                  <a:pt x="35204" y="148793"/>
                </a:lnTo>
                <a:lnTo>
                  <a:pt x="31749" y="1480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1524955" y="4532428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164525" y="0"/>
                </a:moveTo>
                <a:lnTo>
                  <a:pt x="122801" y="6370"/>
                </a:lnTo>
                <a:lnTo>
                  <a:pt x="85092" y="22468"/>
                </a:lnTo>
                <a:lnTo>
                  <a:pt x="52705" y="47172"/>
                </a:lnTo>
                <a:lnTo>
                  <a:pt x="26950" y="79360"/>
                </a:lnTo>
                <a:lnTo>
                  <a:pt x="9136" y="117912"/>
                </a:lnTo>
                <a:lnTo>
                  <a:pt x="572" y="161706"/>
                </a:lnTo>
                <a:lnTo>
                  <a:pt x="0" y="177275"/>
                </a:lnTo>
                <a:lnTo>
                  <a:pt x="1248" y="191275"/>
                </a:lnTo>
                <a:lnTo>
                  <a:pt x="11622" y="230983"/>
                </a:lnTo>
                <a:lnTo>
                  <a:pt x="31173" y="266267"/>
                </a:lnTo>
                <a:lnTo>
                  <a:pt x="58917" y="295864"/>
                </a:lnTo>
                <a:lnTo>
                  <a:pt x="93869" y="318510"/>
                </a:lnTo>
                <a:lnTo>
                  <a:pt x="135043" y="332942"/>
                </a:lnTo>
                <a:lnTo>
                  <a:pt x="181455" y="337896"/>
                </a:lnTo>
                <a:lnTo>
                  <a:pt x="195883" y="336227"/>
                </a:lnTo>
                <a:lnTo>
                  <a:pt x="236646" y="324296"/>
                </a:lnTo>
                <a:lnTo>
                  <a:pt x="272339" y="303166"/>
                </a:lnTo>
                <a:lnTo>
                  <a:pt x="301720" y="274163"/>
                </a:lnTo>
                <a:lnTo>
                  <a:pt x="323329" y="238717"/>
                </a:lnTo>
                <a:lnTo>
                  <a:pt x="335758" y="198235"/>
                </a:lnTo>
                <a:lnTo>
                  <a:pt x="338250" y="169143"/>
                </a:lnTo>
                <a:lnTo>
                  <a:pt x="338244" y="167701"/>
                </a:lnTo>
                <a:lnTo>
                  <a:pt x="332496" y="125300"/>
                </a:lnTo>
                <a:lnTo>
                  <a:pt x="316818" y="86920"/>
                </a:lnTo>
                <a:lnTo>
                  <a:pt x="292456" y="53910"/>
                </a:lnTo>
                <a:lnTo>
                  <a:pt x="260655" y="27621"/>
                </a:lnTo>
                <a:lnTo>
                  <a:pt x="222662" y="9403"/>
                </a:lnTo>
                <a:lnTo>
                  <a:pt x="179722" y="605"/>
                </a:lnTo>
                <a:lnTo>
                  <a:pt x="1645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1671895" y="4606033"/>
            <a:ext cx="56515" cy="201930"/>
          </a:xfrm>
          <a:custGeom>
            <a:avLst/>
            <a:gdLst/>
            <a:ahLst/>
            <a:cxnLst/>
            <a:rect l="l" t="t" r="r" b="b"/>
            <a:pathLst>
              <a:path w="56515" h="201929">
                <a:moveTo>
                  <a:pt x="49733" y="0"/>
                </a:moveTo>
                <a:lnTo>
                  <a:pt x="6654" y="0"/>
                </a:lnTo>
                <a:lnTo>
                  <a:pt x="4229" y="774"/>
                </a:lnTo>
                <a:lnTo>
                  <a:pt x="838" y="3771"/>
                </a:lnTo>
                <a:lnTo>
                  <a:pt x="0" y="5549"/>
                </a:lnTo>
                <a:lnTo>
                  <a:pt x="0" y="8496"/>
                </a:lnTo>
                <a:lnTo>
                  <a:pt x="10985" y="125526"/>
                </a:lnTo>
                <a:lnTo>
                  <a:pt x="17652" y="133959"/>
                </a:lnTo>
                <a:lnTo>
                  <a:pt x="38988" y="133959"/>
                </a:lnTo>
                <a:lnTo>
                  <a:pt x="56400" y="8496"/>
                </a:lnTo>
                <a:lnTo>
                  <a:pt x="56400" y="5549"/>
                </a:lnTo>
                <a:lnTo>
                  <a:pt x="55575" y="3771"/>
                </a:lnTo>
                <a:lnTo>
                  <a:pt x="52158" y="774"/>
                </a:lnTo>
                <a:lnTo>
                  <a:pt x="49733" y="0"/>
                </a:lnTo>
                <a:close/>
              </a:path>
              <a:path w="56515" h="201929">
                <a:moveTo>
                  <a:pt x="31749" y="148094"/>
                </a:moveTo>
                <a:lnTo>
                  <a:pt x="24434" y="148094"/>
                </a:lnTo>
                <a:lnTo>
                  <a:pt x="20954" y="148793"/>
                </a:lnTo>
                <a:lnTo>
                  <a:pt x="17792" y="150228"/>
                </a:lnTo>
                <a:lnTo>
                  <a:pt x="14579" y="151599"/>
                </a:lnTo>
                <a:lnTo>
                  <a:pt x="1396" y="178625"/>
                </a:lnTo>
                <a:lnTo>
                  <a:pt x="2108" y="182130"/>
                </a:lnTo>
                <a:lnTo>
                  <a:pt x="3492" y="185293"/>
                </a:lnTo>
                <a:lnTo>
                  <a:pt x="4927" y="188506"/>
                </a:lnTo>
                <a:lnTo>
                  <a:pt x="6857" y="191338"/>
                </a:lnTo>
                <a:lnTo>
                  <a:pt x="9296" y="193763"/>
                </a:lnTo>
                <a:lnTo>
                  <a:pt x="11747" y="196240"/>
                </a:lnTo>
                <a:lnTo>
                  <a:pt x="14579" y="198158"/>
                </a:lnTo>
                <a:lnTo>
                  <a:pt x="17792" y="199555"/>
                </a:lnTo>
                <a:lnTo>
                  <a:pt x="20954" y="200990"/>
                </a:lnTo>
                <a:lnTo>
                  <a:pt x="24434" y="201663"/>
                </a:lnTo>
                <a:lnTo>
                  <a:pt x="35725" y="201663"/>
                </a:lnTo>
                <a:lnTo>
                  <a:pt x="42062" y="199072"/>
                </a:lnTo>
                <a:lnTo>
                  <a:pt x="52374" y="188506"/>
                </a:lnTo>
                <a:lnTo>
                  <a:pt x="54949" y="182130"/>
                </a:lnTo>
                <a:lnTo>
                  <a:pt x="54990" y="170776"/>
                </a:lnTo>
                <a:lnTo>
                  <a:pt x="54292" y="167411"/>
                </a:lnTo>
                <a:lnTo>
                  <a:pt x="38480" y="150228"/>
                </a:lnTo>
                <a:lnTo>
                  <a:pt x="35204" y="148793"/>
                </a:lnTo>
                <a:lnTo>
                  <a:pt x="31749" y="1480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1524955" y="3692276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164525" y="0"/>
                </a:moveTo>
                <a:lnTo>
                  <a:pt x="122801" y="6369"/>
                </a:lnTo>
                <a:lnTo>
                  <a:pt x="85092" y="22465"/>
                </a:lnTo>
                <a:lnTo>
                  <a:pt x="52705" y="47167"/>
                </a:lnTo>
                <a:lnTo>
                  <a:pt x="26950" y="79355"/>
                </a:lnTo>
                <a:lnTo>
                  <a:pt x="9136" y="117907"/>
                </a:lnTo>
                <a:lnTo>
                  <a:pt x="572" y="161704"/>
                </a:lnTo>
                <a:lnTo>
                  <a:pt x="0" y="177275"/>
                </a:lnTo>
                <a:lnTo>
                  <a:pt x="1248" y="191275"/>
                </a:lnTo>
                <a:lnTo>
                  <a:pt x="11622" y="230983"/>
                </a:lnTo>
                <a:lnTo>
                  <a:pt x="31173" y="266267"/>
                </a:lnTo>
                <a:lnTo>
                  <a:pt x="58917" y="295864"/>
                </a:lnTo>
                <a:lnTo>
                  <a:pt x="93869" y="318510"/>
                </a:lnTo>
                <a:lnTo>
                  <a:pt x="135043" y="332942"/>
                </a:lnTo>
                <a:lnTo>
                  <a:pt x="181455" y="337896"/>
                </a:lnTo>
                <a:lnTo>
                  <a:pt x="195883" y="336227"/>
                </a:lnTo>
                <a:lnTo>
                  <a:pt x="236646" y="324296"/>
                </a:lnTo>
                <a:lnTo>
                  <a:pt x="272339" y="303166"/>
                </a:lnTo>
                <a:lnTo>
                  <a:pt x="301720" y="274163"/>
                </a:lnTo>
                <a:lnTo>
                  <a:pt x="323329" y="238717"/>
                </a:lnTo>
                <a:lnTo>
                  <a:pt x="335758" y="198235"/>
                </a:lnTo>
                <a:lnTo>
                  <a:pt x="338250" y="169143"/>
                </a:lnTo>
                <a:lnTo>
                  <a:pt x="338244" y="167701"/>
                </a:lnTo>
                <a:lnTo>
                  <a:pt x="332496" y="125296"/>
                </a:lnTo>
                <a:lnTo>
                  <a:pt x="316818" y="86914"/>
                </a:lnTo>
                <a:lnTo>
                  <a:pt x="292456" y="53905"/>
                </a:lnTo>
                <a:lnTo>
                  <a:pt x="260655" y="27618"/>
                </a:lnTo>
                <a:lnTo>
                  <a:pt x="222662" y="9402"/>
                </a:lnTo>
                <a:lnTo>
                  <a:pt x="179722" y="605"/>
                </a:lnTo>
                <a:lnTo>
                  <a:pt x="1645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1671895" y="3765881"/>
            <a:ext cx="56515" cy="201930"/>
          </a:xfrm>
          <a:custGeom>
            <a:avLst/>
            <a:gdLst/>
            <a:ahLst/>
            <a:cxnLst/>
            <a:rect l="l" t="t" r="r" b="b"/>
            <a:pathLst>
              <a:path w="56515" h="201929">
                <a:moveTo>
                  <a:pt x="49733" y="0"/>
                </a:moveTo>
                <a:lnTo>
                  <a:pt x="6654" y="0"/>
                </a:lnTo>
                <a:lnTo>
                  <a:pt x="4229" y="774"/>
                </a:lnTo>
                <a:lnTo>
                  <a:pt x="838" y="3771"/>
                </a:lnTo>
                <a:lnTo>
                  <a:pt x="0" y="5549"/>
                </a:lnTo>
                <a:lnTo>
                  <a:pt x="0" y="8496"/>
                </a:lnTo>
                <a:lnTo>
                  <a:pt x="10985" y="125526"/>
                </a:lnTo>
                <a:lnTo>
                  <a:pt x="17652" y="133959"/>
                </a:lnTo>
                <a:lnTo>
                  <a:pt x="38988" y="133959"/>
                </a:lnTo>
                <a:lnTo>
                  <a:pt x="56400" y="8496"/>
                </a:lnTo>
                <a:lnTo>
                  <a:pt x="56400" y="5549"/>
                </a:lnTo>
                <a:lnTo>
                  <a:pt x="55575" y="3771"/>
                </a:lnTo>
                <a:lnTo>
                  <a:pt x="52158" y="774"/>
                </a:lnTo>
                <a:lnTo>
                  <a:pt x="49733" y="0"/>
                </a:lnTo>
                <a:close/>
              </a:path>
              <a:path w="56515" h="201929">
                <a:moveTo>
                  <a:pt x="31749" y="148094"/>
                </a:moveTo>
                <a:lnTo>
                  <a:pt x="24434" y="148094"/>
                </a:lnTo>
                <a:lnTo>
                  <a:pt x="20954" y="148793"/>
                </a:lnTo>
                <a:lnTo>
                  <a:pt x="17792" y="150228"/>
                </a:lnTo>
                <a:lnTo>
                  <a:pt x="14579" y="151599"/>
                </a:lnTo>
                <a:lnTo>
                  <a:pt x="1396" y="178625"/>
                </a:lnTo>
                <a:lnTo>
                  <a:pt x="2108" y="182118"/>
                </a:lnTo>
                <a:lnTo>
                  <a:pt x="3492" y="185293"/>
                </a:lnTo>
                <a:lnTo>
                  <a:pt x="4927" y="188506"/>
                </a:lnTo>
                <a:lnTo>
                  <a:pt x="6857" y="191350"/>
                </a:lnTo>
                <a:lnTo>
                  <a:pt x="9296" y="193763"/>
                </a:lnTo>
                <a:lnTo>
                  <a:pt x="11747" y="196240"/>
                </a:lnTo>
                <a:lnTo>
                  <a:pt x="14579" y="198158"/>
                </a:lnTo>
                <a:lnTo>
                  <a:pt x="17792" y="199555"/>
                </a:lnTo>
                <a:lnTo>
                  <a:pt x="20954" y="200990"/>
                </a:lnTo>
                <a:lnTo>
                  <a:pt x="24434" y="201676"/>
                </a:lnTo>
                <a:lnTo>
                  <a:pt x="35725" y="201676"/>
                </a:lnTo>
                <a:lnTo>
                  <a:pt x="42062" y="199072"/>
                </a:lnTo>
                <a:lnTo>
                  <a:pt x="52374" y="188506"/>
                </a:lnTo>
                <a:lnTo>
                  <a:pt x="54955" y="182118"/>
                </a:lnTo>
                <a:lnTo>
                  <a:pt x="54990" y="170764"/>
                </a:lnTo>
                <a:lnTo>
                  <a:pt x="54292" y="167411"/>
                </a:lnTo>
                <a:lnTo>
                  <a:pt x="38480" y="150228"/>
                </a:lnTo>
                <a:lnTo>
                  <a:pt x="35204" y="148793"/>
                </a:lnTo>
                <a:lnTo>
                  <a:pt x="31749" y="1480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1354027" y="4135732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90" h="21589">
                <a:moveTo>
                  <a:pt x="21170" y="0"/>
                </a:moveTo>
                <a:lnTo>
                  <a:pt x="21170" y="21170"/>
                </a:lnTo>
                <a:lnTo>
                  <a:pt x="0" y="21170"/>
                </a:lnTo>
              </a:path>
            </a:pathLst>
          </a:custGeom>
          <a:ln w="33870">
            <a:solidFill>
              <a:srgbClr val="00A65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9574979" y="4156897"/>
            <a:ext cx="1753870" cy="0"/>
          </a:xfrm>
          <a:custGeom>
            <a:avLst/>
            <a:gdLst/>
            <a:ahLst/>
            <a:cxnLst/>
            <a:rect l="l" t="t" r="r" b="b"/>
            <a:pathLst>
              <a:path w="1753870">
                <a:moveTo>
                  <a:pt x="1753577" y="0"/>
                </a:moveTo>
                <a:lnTo>
                  <a:pt x="0" y="0"/>
                </a:lnTo>
              </a:path>
            </a:pathLst>
          </a:custGeom>
          <a:ln w="33870">
            <a:solidFill>
              <a:srgbClr val="00A651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9541069" y="4135727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90" h="21589">
                <a:moveTo>
                  <a:pt x="21170" y="21170"/>
                </a:moveTo>
                <a:lnTo>
                  <a:pt x="0" y="21170"/>
                </a:lnTo>
                <a:lnTo>
                  <a:pt x="0" y="0"/>
                </a:lnTo>
              </a:path>
            </a:pathLst>
          </a:custGeom>
          <a:ln w="33870">
            <a:solidFill>
              <a:srgbClr val="00A65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9541073" y="3438174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4">
                <a:moveTo>
                  <a:pt x="0" y="671880"/>
                </a:moveTo>
                <a:lnTo>
                  <a:pt x="0" y="0"/>
                </a:lnTo>
              </a:path>
            </a:pathLst>
          </a:custGeom>
          <a:ln w="33870">
            <a:solidFill>
              <a:srgbClr val="00A651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9541073" y="3404162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90" h="21589">
                <a:moveTo>
                  <a:pt x="0" y="21170"/>
                </a:moveTo>
                <a:lnTo>
                  <a:pt x="0" y="0"/>
                </a:lnTo>
                <a:lnTo>
                  <a:pt x="21170" y="0"/>
                </a:lnTo>
              </a:path>
            </a:pathLst>
          </a:custGeom>
          <a:ln w="33870">
            <a:solidFill>
              <a:srgbClr val="00A65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9587714" y="3404166"/>
            <a:ext cx="1753870" cy="0"/>
          </a:xfrm>
          <a:custGeom>
            <a:avLst/>
            <a:gdLst/>
            <a:ahLst/>
            <a:cxnLst/>
            <a:rect l="l" t="t" r="r" b="b"/>
            <a:pathLst>
              <a:path w="1753870">
                <a:moveTo>
                  <a:pt x="0" y="0"/>
                </a:moveTo>
                <a:lnTo>
                  <a:pt x="1753577" y="0"/>
                </a:lnTo>
              </a:path>
            </a:pathLst>
          </a:custGeom>
          <a:ln w="33870">
            <a:solidFill>
              <a:srgbClr val="00A651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1354030" y="3404166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90" h="21589">
                <a:moveTo>
                  <a:pt x="0" y="0"/>
                </a:moveTo>
                <a:lnTo>
                  <a:pt x="21170" y="0"/>
                </a:lnTo>
                <a:lnTo>
                  <a:pt x="21170" y="21170"/>
                </a:lnTo>
              </a:path>
            </a:pathLst>
          </a:custGeom>
          <a:ln w="33870">
            <a:solidFill>
              <a:srgbClr val="00A65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1375197" y="3451010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4">
                <a:moveTo>
                  <a:pt x="0" y="0"/>
                </a:moveTo>
                <a:lnTo>
                  <a:pt x="0" y="671880"/>
                </a:lnTo>
              </a:path>
            </a:pathLst>
          </a:custGeom>
          <a:ln w="33870">
            <a:solidFill>
              <a:srgbClr val="00A651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4131147" y="3375102"/>
            <a:ext cx="1920875" cy="1920875"/>
          </a:xfrm>
          <a:custGeom>
            <a:avLst/>
            <a:gdLst/>
            <a:ahLst/>
            <a:cxnLst/>
            <a:rect l="l" t="t" r="r" b="b"/>
            <a:pathLst>
              <a:path w="1920875" h="1920875">
                <a:moveTo>
                  <a:pt x="960348" y="0"/>
                </a:moveTo>
                <a:lnTo>
                  <a:pt x="881584" y="3183"/>
                </a:lnTo>
                <a:lnTo>
                  <a:pt x="804574" y="12569"/>
                </a:lnTo>
                <a:lnTo>
                  <a:pt x="729564" y="27910"/>
                </a:lnTo>
                <a:lnTo>
                  <a:pt x="656802" y="48958"/>
                </a:lnTo>
                <a:lnTo>
                  <a:pt x="586535" y="75468"/>
                </a:lnTo>
                <a:lnTo>
                  <a:pt x="519011" y="107191"/>
                </a:lnTo>
                <a:lnTo>
                  <a:pt x="454476" y="143880"/>
                </a:lnTo>
                <a:lnTo>
                  <a:pt x="393177" y="185289"/>
                </a:lnTo>
                <a:lnTo>
                  <a:pt x="335362" y="231170"/>
                </a:lnTo>
                <a:lnTo>
                  <a:pt x="281278" y="281276"/>
                </a:lnTo>
                <a:lnTo>
                  <a:pt x="231171" y="335360"/>
                </a:lnTo>
                <a:lnTo>
                  <a:pt x="185290" y="393174"/>
                </a:lnTo>
                <a:lnTo>
                  <a:pt x="143881" y="454472"/>
                </a:lnTo>
                <a:lnTo>
                  <a:pt x="107191" y="519006"/>
                </a:lnTo>
                <a:lnTo>
                  <a:pt x="75468" y="586530"/>
                </a:lnTo>
                <a:lnTo>
                  <a:pt x="48958" y="656796"/>
                </a:lnTo>
                <a:lnTo>
                  <a:pt x="27910" y="729556"/>
                </a:lnTo>
                <a:lnTo>
                  <a:pt x="12569" y="804564"/>
                </a:lnTo>
                <a:lnTo>
                  <a:pt x="3183" y="881573"/>
                </a:lnTo>
                <a:lnTo>
                  <a:pt x="0" y="960335"/>
                </a:lnTo>
                <a:lnTo>
                  <a:pt x="3183" y="1039099"/>
                </a:lnTo>
                <a:lnTo>
                  <a:pt x="12569" y="1116110"/>
                </a:lnTo>
                <a:lnTo>
                  <a:pt x="27910" y="1191119"/>
                </a:lnTo>
                <a:lnTo>
                  <a:pt x="48958" y="1263880"/>
                </a:lnTo>
                <a:lnTo>
                  <a:pt x="75468" y="1334146"/>
                </a:lnTo>
                <a:lnTo>
                  <a:pt x="107191" y="1401670"/>
                </a:lnTo>
                <a:lnTo>
                  <a:pt x="143881" y="1466204"/>
                </a:lnTo>
                <a:lnTo>
                  <a:pt x="185290" y="1527502"/>
                </a:lnTo>
                <a:lnTo>
                  <a:pt x="231171" y="1585316"/>
                </a:lnTo>
                <a:lnTo>
                  <a:pt x="281278" y="1639400"/>
                </a:lnTo>
                <a:lnTo>
                  <a:pt x="335362" y="1689505"/>
                </a:lnTo>
                <a:lnTo>
                  <a:pt x="393177" y="1735385"/>
                </a:lnTo>
                <a:lnTo>
                  <a:pt x="454476" y="1776794"/>
                </a:lnTo>
                <a:lnTo>
                  <a:pt x="519011" y="1813482"/>
                </a:lnTo>
                <a:lnTo>
                  <a:pt x="586535" y="1845205"/>
                </a:lnTo>
                <a:lnTo>
                  <a:pt x="656802" y="1871714"/>
                </a:lnTo>
                <a:lnTo>
                  <a:pt x="729564" y="1892762"/>
                </a:lnTo>
                <a:lnTo>
                  <a:pt x="804574" y="1908102"/>
                </a:lnTo>
                <a:lnTo>
                  <a:pt x="881584" y="1917488"/>
                </a:lnTo>
                <a:lnTo>
                  <a:pt x="960348" y="1920671"/>
                </a:lnTo>
                <a:lnTo>
                  <a:pt x="1039110" y="1917488"/>
                </a:lnTo>
                <a:lnTo>
                  <a:pt x="1116119" y="1908102"/>
                </a:lnTo>
                <a:lnTo>
                  <a:pt x="1191127" y="1892762"/>
                </a:lnTo>
                <a:lnTo>
                  <a:pt x="1263888" y="1871714"/>
                </a:lnTo>
                <a:lnTo>
                  <a:pt x="1334154" y="1845205"/>
                </a:lnTo>
                <a:lnTo>
                  <a:pt x="1401677" y="1813482"/>
                </a:lnTo>
                <a:lnTo>
                  <a:pt x="1466211" y="1776794"/>
                </a:lnTo>
                <a:lnTo>
                  <a:pt x="1527509" y="1735385"/>
                </a:lnTo>
                <a:lnTo>
                  <a:pt x="1585324" y="1689505"/>
                </a:lnTo>
                <a:lnTo>
                  <a:pt x="1639408" y="1639400"/>
                </a:lnTo>
                <a:lnTo>
                  <a:pt x="1689514" y="1585316"/>
                </a:lnTo>
                <a:lnTo>
                  <a:pt x="1735394" y="1527502"/>
                </a:lnTo>
                <a:lnTo>
                  <a:pt x="1776803" y="1466204"/>
                </a:lnTo>
                <a:lnTo>
                  <a:pt x="1813493" y="1401670"/>
                </a:lnTo>
                <a:lnTo>
                  <a:pt x="1845216" y="1334146"/>
                </a:lnTo>
                <a:lnTo>
                  <a:pt x="1871725" y="1263880"/>
                </a:lnTo>
                <a:lnTo>
                  <a:pt x="1892774" y="1191119"/>
                </a:lnTo>
                <a:lnTo>
                  <a:pt x="1908115" y="1116110"/>
                </a:lnTo>
                <a:lnTo>
                  <a:pt x="1917501" y="1039099"/>
                </a:lnTo>
                <a:lnTo>
                  <a:pt x="1920684" y="960335"/>
                </a:lnTo>
                <a:lnTo>
                  <a:pt x="1917501" y="881573"/>
                </a:lnTo>
                <a:lnTo>
                  <a:pt x="1908115" y="804564"/>
                </a:lnTo>
                <a:lnTo>
                  <a:pt x="1892774" y="729556"/>
                </a:lnTo>
                <a:lnTo>
                  <a:pt x="1871725" y="656796"/>
                </a:lnTo>
                <a:lnTo>
                  <a:pt x="1845216" y="586530"/>
                </a:lnTo>
                <a:lnTo>
                  <a:pt x="1813493" y="519006"/>
                </a:lnTo>
                <a:lnTo>
                  <a:pt x="1776803" y="454472"/>
                </a:lnTo>
                <a:lnTo>
                  <a:pt x="1735394" y="393174"/>
                </a:lnTo>
                <a:lnTo>
                  <a:pt x="1689514" y="335360"/>
                </a:lnTo>
                <a:lnTo>
                  <a:pt x="1639408" y="281276"/>
                </a:lnTo>
                <a:lnTo>
                  <a:pt x="1585324" y="231170"/>
                </a:lnTo>
                <a:lnTo>
                  <a:pt x="1527509" y="185289"/>
                </a:lnTo>
                <a:lnTo>
                  <a:pt x="1466211" y="143880"/>
                </a:lnTo>
                <a:lnTo>
                  <a:pt x="1401677" y="107191"/>
                </a:lnTo>
                <a:lnTo>
                  <a:pt x="1334154" y="75468"/>
                </a:lnTo>
                <a:lnTo>
                  <a:pt x="1263888" y="48958"/>
                </a:lnTo>
                <a:lnTo>
                  <a:pt x="1191127" y="27910"/>
                </a:lnTo>
                <a:lnTo>
                  <a:pt x="1116119" y="12569"/>
                </a:lnTo>
                <a:lnTo>
                  <a:pt x="1039110" y="3183"/>
                </a:lnTo>
                <a:lnTo>
                  <a:pt x="960348" y="0"/>
                </a:lnTo>
                <a:close/>
              </a:path>
            </a:pathLst>
          </a:custGeom>
          <a:solidFill>
            <a:srgbClr val="CED65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024484" y="3375102"/>
            <a:ext cx="1920875" cy="1920875"/>
          </a:xfrm>
          <a:custGeom>
            <a:avLst/>
            <a:gdLst/>
            <a:ahLst/>
            <a:cxnLst/>
            <a:rect l="l" t="t" r="r" b="b"/>
            <a:pathLst>
              <a:path w="1920875" h="1920875">
                <a:moveTo>
                  <a:pt x="960348" y="0"/>
                </a:moveTo>
                <a:lnTo>
                  <a:pt x="881586" y="3183"/>
                </a:lnTo>
                <a:lnTo>
                  <a:pt x="804577" y="12569"/>
                </a:lnTo>
                <a:lnTo>
                  <a:pt x="729568" y="27910"/>
                </a:lnTo>
                <a:lnTo>
                  <a:pt x="656807" y="48958"/>
                </a:lnTo>
                <a:lnTo>
                  <a:pt x="586541" y="75468"/>
                </a:lnTo>
                <a:lnTo>
                  <a:pt x="519016" y="107191"/>
                </a:lnTo>
                <a:lnTo>
                  <a:pt x="454481" y="143880"/>
                </a:lnTo>
                <a:lnTo>
                  <a:pt x="393182" y="185289"/>
                </a:lnTo>
                <a:lnTo>
                  <a:pt x="335367" y="231170"/>
                </a:lnTo>
                <a:lnTo>
                  <a:pt x="281282" y="281276"/>
                </a:lnTo>
                <a:lnTo>
                  <a:pt x="231175" y="335360"/>
                </a:lnTo>
                <a:lnTo>
                  <a:pt x="185294" y="393174"/>
                </a:lnTo>
                <a:lnTo>
                  <a:pt x="143884" y="454472"/>
                </a:lnTo>
                <a:lnTo>
                  <a:pt x="107193" y="519006"/>
                </a:lnTo>
                <a:lnTo>
                  <a:pt x="75470" y="586530"/>
                </a:lnTo>
                <a:lnTo>
                  <a:pt x="48960" y="656796"/>
                </a:lnTo>
                <a:lnTo>
                  <a:pt x="27910" y="729556"/>
                </a:lnTo>
                <a:lnTo>
                  <a:pt x="12569" y="804564"/>
                </a:lnTo>
                <a:lnTo>
                  <a:pt x="3183" y="881573"/>
                </a:lnTo>
                <a:lnTo>
                  <a:pt x="0" y="960335"/>
                </a:lnTo>
                <a:lnTo>
                  <a:pt x="3183" y="1039099"/>
                </a:lnTo>
                <a:lnTo>
                  <a:pt x="12569" y="1116110"/>
                </a:lnTo>
                <a:lnTo>
                  <a:pt x="27910" y="1191119"/>
                </a:lnTo>
                <a:lnTo>
                  <a:pt x="48960" y="1263880"/>
                </a:lnTo>
                <a:lnTo>
                  <a:pt x="75470" y="1334146"/>
                </a:lnTo>
                <a:lnTo>
                  <a:pt x="107193" y="1401670"/>
                </a:lnTo>
                <a:lnTo>
                  <a:pt x="143884" y="1466204"/>
                </a:lnTo>
                <a:lnTo>
                  <a:pt x="185294" y="1527502"/>
                </a:lnTo>
                <a:lnTo>
                  <a:pt x="231175" y="1585316"/>
                </a:lnTo>
                <a:lnTo>
                  <a:pt x="281282" y="1639400"/>
                </a:lnTo>
                <a:lnTo>
                  <a:pt x="335367" y="1689505"/>
                </a:lnTo>
                <a:lnTo>
                  <a:pt x="393182" y="1735385"/>
                </a:lnTo>
                <a:lnTo>
                  <a:pt x="454481" y="1776794"/>
                </a:lnTo>
                <a:lnTo>
                  <a:pt x="519016" y="1813482"/>
                </a:lnTo>
                <a:lnTo>
                  <a:pt x="586541" y="1845205"/>
                </a:lnTo>
                <a:lnTo>
                  <a:pt x="656807" y="1871714"/>
                </a:lnTo>
                <a:lnTo>
                  <a:pt x="729568" y="1892762"/>
                </a:lnTo>
                <a:lnTo>
                  <a:pt x="804577" y="1908102"/>
                </a:lnTo>
                <a:lnTo>
                  <a:pt x="881586" y="1917488"/>
                </a:lnTo>
                <a:lnTo>
                  <a:pt x="960348" y="1920671"/>
                </a:lnTo>
                <a:lnTo>
                  <a:pt x="1039110" y="1917488"/>
                </a:lnTo>
                <a:lnTo>
                  <a:pt x="1116119" y="1908102"/>
                </a:lnTo>
                <a:lnTo>
                  <a:pt x="1191127" y="1892762"/>
                </a:lnTo>
                <a:lnTo>
                  <a:pt x="1263888" y="1871714"/>
                </a:lnTo>
                <a:lnTo>
                  <a:pt x="1334154" y="1845205"/>
                </a:lnTo>
                <a:lnTo>
                  <a:pt x="1401677" y="1813482"/>
                </a:lnTo>
                <a:lnTo>
                  <a:pt x="1466211" y="1776794"/>
                </a:lnTo>
                <a:lnTo>
                  <a:pt x="1527509" y="1735385"/>
                </a:lnTo>
                <a:lnTo>
                  <a:pt x="1585324" y="1689505"/>
                </a:lnTo>
                <a:lnTo>
                  <a:pt x="1639408" y="1639400"/>
                </a:lnTo>
                <a:lnTo>
                  <a:pt x="1689514" y="1585316"/>
                </a:lnTo>
                <a:lnTo>
                  <a:pt x="1735394" y="1527502"/>
                </a:lnTo>
                <a:lnTo>
                  <a:pt x="1776803" y="1466204"/>
                </a:lnTo>
                <a:lnTo>
                  <a:pt x="1813493" y="1401670"/>
                </a:lnTo>
                <a:lnTo>
                  <a:pt x="1845216" y="1334146"/>
                </a:lnTo>
                <a:lnTo>
                  <a:pt x="1871725" y="1263880"/>
                </a:lnTo>
                <a:lnTo>
                  <a:pt x="1892774" y="1191119"/>
                </a:lnTo>
                <a:lnTo>
                  <a:pt x="1908115" y="1116110"/>
                </a:lnTo>
                <a:lnTo>
                  <a:pt x="1917501" y="1039099"/>
                </a:lnTo>
                <a:lnTo>
                  <a:pt x="1920684" y="960335"/>
                </a:lnTo>
                <a:lnTo>
                  <a:pt x="1917501" y="881573"/>
                </a:lnTo>
                <a:lnTo>
                  <a:pt x="1908115" y="804564"/>
                </a:lnTo>
                <a:lnTo>
                  <a:pt x="1892774" y="729556"/>
                </a:lnTo>
                <a:lnTo>
                  <a:pt x="1871725" y="656796"/>
                </a:lnTo>
                <a:lnTo>
                  <a:pt x="1845216" y="586530"/>
                </a:lnTo>
                <a:lnTo>
                  <a:pt x="1813493" y="519006"/>
                </a:lnTo>
                <a:lnTo>
                  <a:pt x="1776803" y="454472"/>
                </a:lnTo>
                <a:lnTo>
                  <a:pt x="1735394" y="393174"/>
                </a:lnTo>
                <a:lnTo>
                  <a:pt x="1689514" y="335360"/>
                </a:lnTo>
                <a:lnTo>
                  <a:pt x="1639408" y="281276"/>
                </a:lnTo>
                <a:lnTo>
                  <a:pt x="1585324" y="231170"/>
                </a:lnTo>
                <a:lnTo>
                  <a:pt x="1527509" y="185289"/>
                </a:lnTo>
                <a:lnTo>
                  <a:pt x="1466211" y="143880"/>
                </a:lnTo>
                <a:lnTo>
                  <a:pt x="1401677" y="107191"/>
                </a:lnTo>
                <a:lnTo>
                  <a:pt x="1334154" y="75468"/>
                </a:lnTo>
                <a:lnTo>
                  <a:pt x="1263888" y="48958"/>
                </a:lnTo>
                <a:lnTo>
                  <a:pt x="1191127" y="27910"/>
                </a:lnTo>
                <a:lnTo>
                  <a:pt x="1116119" y="12569"/>
                </a:lnTo>
                <a:lnTo>
                  <a:pt x="1039110" y="3183"/>
                </a:lnTo>
                <a:lnTo>
                  <a:pt x="960348" y="0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5" name="object 295"/>
          <p:cNvSpPr txBox="1"/>
          <p:nvPr/>
        </p:nvSpPr>
        <p:spPr>
          <a:xfrm>
            <a:off x="2229684" y="2766818"/>
            <a:ext cx="1517650" cy="221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400" b="1" dirty="0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r>
              <a:rPr sz="34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231F20"/>
                </a:solidFill>
                <a:latin typeface="Calibri"/>
                <a:cs typeface="Calibri"/>
              </a:rPr>
              <a:t>месяц</a:t>
            </a:r>
            <a:endParaRPr sz="3400">
              <a:latin typeface="Calibri"/>
              <a:cs typeface="Calibri"/>
            </a:endParaRPr>
          </a:p>
          <a:p>
            <a:pPr marR="59690" algn="ctr">
              <a:lnSpc>
                <a:spcPts val="5610"/>
              </a:lnSpc>
              <a:spcBef>
                <a:spcPts val="1780"/>
              </a:spcBef>
            </a:pPr>
            <a:r>
              <a:rPr sz="5450" spc="-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5450" dirty="0">
                <a:solidFill>
                  <a:srgbClr val="FFFFFF"/>
                </a:solidFill>
                <a:latin typeface="Calibri"/>
                <a:cs typeface="Calibri"/>
              </a:rPr>
              <a:t>PI</a:t>
            </a:r>
            <a:endParaRPr sz="5450">
              <a:latin typeface="Calibri"/>
              <a:cs typeface="Calibri"/>
            </a:endParaRPr>
          </a:p>
          <a:p>
            <a:pPr marR="59055" algn="ctr">
              <a:lnSpc>
                <a:spcPts val="5610"/>
              </a:lnSpc>
            </a:pPr>
            <a:r>
              <a:rPr sz="5450" b="1" dirty="0">
                <a:solidFill>
                  <a:srgbClr val="FFFFFF"/>
                </a:solidFill>
                <a:latin typeface="Calibri"/>
                <a:cs typeface="Calibri"/>
              </a:rPr>
              <a:t>93%</a:t>
            </a:r>
            <a:endParaRPr sz="5450">
              <a:latin typeface="Calibri"/>
              <a:cs typeface="Calibri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4261789" y="2766818"/>
            <a:ext cx="1517650" cy="221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400" b="1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r>
              <a:rPr sz="34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231F20"/>
                </a:solidFill>
                <a:latin typeface="Calibri"/>
                <a:cs typeface="Calibri"/>
              </a:rPr>
              <a:t>месяц</a:t>
            </a:r>
            <a:endParaRPr sz="3400">
              <a:latin typeface="Calibri"/>
              <a:cs typeface="Calibri"/>
            </a:endParaRPr>
          </a:p>
          <a:p>
            <a:pPr marL="82550" algn="ctr">
              <a:lnSpc>
                <a:spcPts val="5610"/>
              </a:lnSpc>
              <a:spcBef>
                <a:spcPts val="1780"/>
              </a:spcBef>
            </a:pPr>
            <a:r>
              <a:rPr sz="5450" spc="-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5450" dirty="0">
                <a:solidFill>
                  <a:srgbClr val="FFFFFF"/>
                </a:solidFill>
                <a:latin typeface="Calibri"/>
                <a:cs typeface="Calibri"/>
              </a:rPr>
              <a:t>PI</a:t>
            </a:r>
            <a:endParaRPr sz="5450">
              <a:latin typeface="Calibri"/>
              <a:cs typeface="Calibri"/>
            </a:endParaRPr>
          </a:p>
          <a:p>
            <a:pPr marL="83185" algn="ctr">
              <a:lnSpc>
                <a:spcPts val="5610"/>
              </a:lnSpc>
            </a:pPr>
            <a:r>
              <a:rPr sz="5450" b="1" dirty="0">
                <a:solidFill>
                  <a:srgbClr val="FFFFFF"/>
                </a:solidFill>
                <a:latin typeface="Calibri"/>
                <a:cs typeface="Calibri"/>
              </a:rPr>
              <a:t>95%</a:t>
            </a:r>
            <a:endParaRPr sz="5450">
              <a:latin typeface="Calibri"/>
              <a:cs typeface="Calibri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6393149" y="2766818"/>
            <a:ext cx="1517650" cy="221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400" b="1" dirty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r>
              <a:rPr sz="34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231F20"/>
                </a:solidFill>
                <a:latin typeface="Calibri"/>
                <a:cs typeface="Calibri"/>
              </a:rPr>
              <a:t>месяц</a:t>
            </a:r>
            <a:endParaRPr sz="3400">
              <a:latin typeface="Calibri"/>
              <a:cs typeface="Calibri"/>
            </a:endParaRPr>
          </a:p>
          <a:p>
            <a:pPr marL="33020" algn="ctr">
              <a:lnSpc>
                <a:spcPts val="5610"/>
              </a:lnSpc>
              <a:spcBef>
                <a:spcPts val="1780"/>
              </a:spcBef>
            </a:pPr>
            <a:r>
              <a:rPr sz="5450" spc="-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5450" dirty="0">
                <a:solidFill>
                  <a:srgbClr val="FFFFFF"/>
                </a:solidFill>
                <a:latin typeface="Calibri"/>
                <a:cs typeface="Calibri"/>
              </a:rPr>
              <a:t>PI</a:t>
            </a:r>
            <a:endParaRPr sz="5450">
              <a:latin typeface="Calibri"/>
              <a:cs typeface="Calibri"/>
            </a:endParaRPr>
          </a:p>
          <a:p>
            <a:pPr marL="33655" algn="ctr">
              <a:lnSpc>
                <a:spcPts val="5610"/>
              </a:lnSpc>
            </a:pPr>
            <a:r>
              <a:rPr sz="5450" b="1" dirty="0">
                <a:solidFill>
                  <a:srgbClr val="FFFFFF"/>
                </a:solidFill>
                <a:latin typeface="Calibri"/>
                <a:cs typeface="Calibri"/>
              </a:rPr>
              <a:t>97%</a:t>
            </a:r>
            <a:endParaRPr sz="5450">
              <a:latin typeface="Calibri"/>
              <a:cs typeface="Calibri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13566638" y="4915921"/>
            <a:ext cx="1104059" cy="9341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07633" y="182033"/>
            <a:ext cx="1447800" cy="550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В</a:t>
            </a:r>
            <a:r>
              <a:rPr dirty="0"/>
              <a:t>недрение аутсорсинга, этапы </a:t>
            </a:r>
            <a:r>
              <a:rPr spc="-5" dirty="0"/>
              <a:t>(</a:t>
            </a:r>
            <a:r>
              <a:rPr dirty="0"/>
              <a:t>на примере MPS)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28555" y="1033136"/>
            <a:ext cx="5801360" cy="576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b="1" dirty="0">
                <a:solidFill>
                  <a:srgbClr val="464747"/>
                </a:solidFill>
                <a:latin typeface="Calibri"/>
                <a:cs typeface="Calibri"/>
              </a:rPr>
              <a:t>Этапы по выбору аутсорсера:</a:t>
            </a:r>
            <a:endParaRPr sz="35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87154" y="7341982"/>
            <a:ext cx="3625850" cy="614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045" marR="6350" indent="-220979">
              <a:lnSpc>
                <a:spcPts val="2340"/>
              </a:lnSpc>
            </a:pPr>
            <a:r>
              <a:rPr sz="2050" dirty="0">
                <a:latin typeface="Calibri"/>
                <a:cs typeface="Calibri"/>
              </a:rPr>
              <a:t>О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ред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л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н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е условий договора на эта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е выбора 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оставщ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ка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97118" y="6053203"/>
            <a:ext cx="2484120" cy="1005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250" b="1" dirty="0">
                <a:solidFill>
                  <a:srgbClr val="70B95E"/>
                </a:solidFill>
                <a:latin typeface="Calibri"/>
                <a:cs typeface="Calibri"/>
              </a:rPr>
              <a:t>11 этап</a:t>
            </a:r>
            <a:endParaRPr sz="62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37367" y="7056966"/>
            <a:ext cx="4885690" cy="0"/>
          </a:xfrm>
          <a:custGeom>
            <a:avLst/>
            <a:gdLst/>
            <a:ahLst/>
            <a:cxnLst/>
            <a:rect l="l" t="t" r="r" b="b"/>
            <a:pathLst>
              <a:path w="4885690">
                <a:moveTo>
                  <a:pt x="0" y="0"/>
                </a:moveTo>
                <a:lnTo>
                  <a:pt x="4885499" y="0"/>
                </a:lnTo>
              </a:path>
            </a:pathLst>
          </a:custGeom>
          <a:ln w="101600">
            <a:solidFill>
              <a:srgbClr val="70B95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0972" y="6919162"/>
            <a:ext cx="255270" cy="275590"/>
          </a:xfrm>
          <a:custGeom>
            <a:avLst/>
            <a:gdLst/>
            <a:ahLst/>
            <a:cxnLst/>
            <a:rect l="l" t="t" r="r" b="b"/>
            <a:pathLst>
              <a:path w="255270" h="275590">
                <a:moveTo>
                  <a:pt x="117005" y="0"/>
                </a:moveTo>
                <a:lnTo>
                  <a:pt x="0" y="0"/>
                </a:lnTo>
                <a:lnTo>
                  <a:pt x="137871" y="137807"/>
                </a:lnTo>
                <a:lnTo>
                  <a:pt x="0" y="275602"/>
                </a:lnTo>
                <a:lnTo>
                  <a:pt x="117005" y="275602"/>
                </a:lnTo>
                <a:lnTo>
                  <a:pt x="254800" y="137807"/>
                </a:lnTo>
                <a:lnTo>
                  <a:pt x="117005" y="0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9765" y="7056966"/>
            <a:ext cx="1426210" cy="0"/>
          </a:xfrm>
          <a:custGeom>
            <a:avLst/>
            <a:gdLst/>
            <a:ahLst/>
            <a:cxnLst/>
            <a:rect l="l" t="t" r="r" b="b"/>
            <a:pathLst>
              <a:path w="1426210">
                <a:moveTo>
                  <a:pt x="0" y="0"/>
                </a:moveTo>
                <a:lnTo>
                  <a:pt x="1425994" y="0"/>
                </a:lnTo>
              </a:path>
            </a:pathLst>
          </a:custGeom>
          <a:ln w="101600">
            <a:solidFill>
              <a:srgbClr val="70B95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93866" y="6919162"/>
            <a:ext cx="255270" cy="275590"/>
          </a:xfrm>
          <a:custGeom>
            <a:avLst/>
            <a:gdLst/>
            <a:ahLst/>
            <a:cxnLst/>
            <a:rect l="l" t="t" r="r" b="b"/>
            <a:pathLst>
              <a:path w="255269" h="275590">
                <a:moveTo>
                  <a:pt x="117005" y="0"/>
                </a:moveTo>
                <a:lnTo>
                  <a:pt x="0" y="0"/>
                </a:lnTo>
                <a:lnTo>
                  <a:pt x="137871" y="137807"/>
                </a:lnTo>
                <a:lnTo>
                  <a:pt x="0" y="275602"/>
                </a:lnTo>
                <a:lnTo>
                  <a:pt x="117005" y="275602"/>
                </a:lnTo>
                <a:lnTo>
                  <a:pt x="254800" y="137807"/>
                </a:lnTo>
                <a:lnTo>
                  <a:pt x="117005" y="0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22833" y="7056966"/>
            <a:ext cx="4885690" cy="0"/>
          </a:xfrm>
          <a:custGeom>
            <a:avLst/>
            <a:gdLst/>
            <a:ahLst/>
            <a:cxnLst/>
            <a:rect l="l" t="t" r="r" b="b"/>
            <a:pathLst>
              <a:path w="4885690">
                <a:moveTo>
                  <a:pt x="0" y="0"/>
                </a:moveTo>
                <a:lnTo>
                  <a:pt x="4885499" y="0"/>
                </a:lnTo>
              </a:path>
            </a:pathLst>
          </a:custGeom>
          <a:ln w="101600">
            <a:solidFill>
              <a:srgbClr val="70B95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46440" y="6919162"/>
            <a:ext cx="255270" cy="275590"/>
          </a:xfrm>
          <a:custGeom>
            <a:avLst/>
            <a:gdLst/>
            <a:ahLst/>
            <a:cxnLst/>
            <a:rect l="l" t="t" r="r" b="b"/>
            <a:pathLst>
              <a:path w="255269" h="275590">
                <a:moveTo>
                  <a:pt x="116992" y="0"/>
                </a:moveTo>
                <a:lnTo>
                  <a:pt x="0" y="0"/>
                </a:lnTo>
                <a:lnTo>
                  <a:pt x="137871" y="137807"/>
                </a:lnTo>
                <a:lnTo>
                  <a:pt x="0" y="275602"/>
                </a:lnTo>
                <a:lnTo>
                  <a:pt x="116992" y="275602"/>
                </a:lnTo>
                <a:lnTo>
                  <a:pt x="254800" y="137807"/>
                </a:lnTo>
                <a:lnTo>
                  <a:pt x="116992" y="0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371173" y="7319375"/>
            <a:ext cx="449453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dirty="0">
                <a:latin typeface="Calibri"/>
                <a:cs typeface="Calibri"/>
              </a:rPr>
              <a:t>О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ред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л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н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е тр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бован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й к 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оставщ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ку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89450" y="6053203"/>
            <a:ext cx="2484120" cy="1005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250" b="1" dirty="0">
                <a:solidFill>
                  <a:srgbClr val="70B95E"/>
                </a:solidFill>
                <a:latin typeface="Calibri"/>
                <a:cs typeface="Calibri"/>
              </a:rPr>
              <a:t>12 этап</a:t>
            </a:r>
            <a:endParaRPr sz="62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73241" y="5757538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734" y="0"/>
                </a:lnTo>
              </a:path>
            </a:pathLst>
          </a:custGeom>
          <a:ln w="2899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072950" y="4874087"/>
            <a:ext cx="1388110" cy="1546860"/>
          </a:xfrm>
          <a:custGeom>
            <a:avLst/>
            <a:gdLst/>
            <a:ahLst/>
            <a:cxnLst/>
            <a:rect l="l" t="t" r="r" b="b"/>
            <a:pathLst>
              <a:path w="1388109" h="1546860">
                <a:moveTo>
                  <a:pt x="0" y="0"/>
                </a:moveTo>
                <a:lnTo>
                  <a:pt x="0" y="476021"/>
                </a:lnTo>
                <a:lnTo>
                  <a:pt x="1387563" y="1546415"/>
                </a:lnTo>
                <a:lnTo>
                  <a:pt x="1387563" y="10703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072950" y="4874087"/>
            <a:ext cx="1388110" cy="1546860"/>
          </a:xfrm>
          <a:custGeom>
            <a:avLst/>
            <a:gdLst/>
            <a:ahLst/>
            <a:cxnLst/>
            <a:rect l="l" t="t" r="r" b="b"/>
            <a:pathLst>
              <a:path w="1388109" h="1546860">
                <a:moveTo>
                  <a:pt x="1387563" y="1546415"/>
                </a:moveTo>
                <a:lnTo>
                  <a:pt x="0" y="476021"/>
                </a:lnTo>
                <a:lnTo>
                  <a:pt x="0" y="0"/>
                </a:lnTo>
                <a:lnTo>
                  <a:pt x="1387563" y="1070381"/>
                </a:lnTo>
                <a:lnTo>
                  <a:pt x="1387563" y="1546415"/>
                </a:lnTo>
                <a:close/>
              </a:path>
            </a:pathLst>
          </a:custGeom>
          <a:ln w="847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072962" y="4874085"/>
            <a:ext cx="71755" cy="149860"/>
          </a:xfrm>
          <a:custGeom>
            <a:avLst/>
            <a:gdLst/>
            <a:ahLst/>
            <a:cxnLst/>
            <a:rect l="l" t="t" r="r" b="b"/>
            <a:pathLst>
              <a:path w="71755" h="149860">
                <a:moveTo>
                  <a:pt x="0" y="0"/>
                </a:moveTo>
                <a:lnTo>
                  <a:pt x="0" y="94691"/>
                </a:lnTo>
                <a:lnTo>
                  <a:pt x="71513" y="149872"/>
                </a:lnTo>
                <a:lnTo>
                  <a:pt x="71513" y="551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140039" y="5020619"/>
            <a:ext cx="71755" cy="150495"/>
          </a:xfrm>
          <a:custGeom>
            <a:avLst/>
            <a:gdLst/>
            <a:ahLst/>
            <a:cxnLst/>
            <a:rect l="l" t="t" r="r" b="b"/>
            <a:pathLst>
              <a:path w="71755" h="150495">
                <a:moveTo>
                  <a:pt x="0" y="0"/>
                </a:moveTo>
                <a:lnTo>
                  <a:pt x="0" y="94703"/>
                </a:lnTo>
                <a:lnTo>
                  <a:pt x="71526" y="149885"/>
                </a:lnTo>
                <a:lnTo>
                  <a:pt x="71526" y="55181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207123" y="5167176"/>
            <a:ext cx="71755" cy="149860"/>
          </a:xfrm>
          <a:custGeom>
            <a:avLst/>
            <a:gdLst/>
            <a:ahLst/>
            <a:cxnLst/>
            <a:rect l="l" t="t" r="r" b="b"/>
            <a:pathLst>
              <a:path w="71755" h="149860">
                <a:moveTo>
                  <a:pt x="0" y="0"/>
                </a:moveTo>
                <a:lnTo>
                  <a:pt x="0" y="94691"/>
                </a:lnTo>
                <a:lnTo>
                  <a:pt x="71513" y="149872"/>
                </a:lnTo>
                <a:lnTo>
                  <a:pt x="71513" y="551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274200" y="5313723"/>
            <a:ext cx="71755" cy="149860"/>
          </a:xfrm>
          <a:custGeom>
            <a:avLst/>
            <a:gdLst/>
            <a:ahLst/>
            <a:cxnLst/>
            <a:rect l="l" t="t" r="r" b="b"/>
            <a:pathLst>
              <a:path w="71755" h="149860">
                <a:moveTo>
                  <a:pt x="0" y="0"/>
                </a:moveTo>
                <a:lnTo>
                  <a:pt x="0" y="94691"/>
                </a:lnTo>
                <a:lnTo>
                  <a:pt x="71526" y="149872"/>
                </a:lnTo>
                <a:lnTo>
                  <a:pt x="71526" y="551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341284" y="5460269"/>
            <a:ext cx="71755" cy="149860"/>
          </a:xfrm>
          <a:custGeom>
            <a:avLst/>
            <a:gdLst/>
            <a:ahLst/>
            <a:cxnLst/>
            <a:rect l="l" t="t" r="r" b="b"/>
            <a:pathLst>
              <a:path w="71755" h="149860">
                <a:moveTo>
                  <a:pt x="0" y="0"/>
                </a:moveTo>
                <a:lnTo>
                  <a:pt x="0" y="94703"/>
                </a:lnTo>
                <a:lnTo>
                  <a:pt x="71513" y="149872"/>
                </a:lnTo>
                <a:lnTo>
                  <a:pt x="71513" y="55181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139158" y="5209545"/>
            <a:ext cx="71755" cy="149860"/>
          </a:xfrm>
          <a:custGeom>
            <a:avLst/>
            <a:gdLst/>
            <a:ahLst/>
            <a:cxnLst/>
            <a:rect l="l" t="t" r="r" b="b"/>
            <a:pathLst>
              <a:path w="71755" h="149860">
                <a:moveTo>
                  <a:pt x="0" y="0"/>
                </a:moveTo>
                <a:lnTo>
                  <a:pt x="0" y="94691"/>
                </a:lnTo>
                <a:lnTo>
                  <a:pt x="71513" y="149872"/>
                </a:lnTo>
                <a:lnTo>
                  <a:pt x="71513" y="551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206230" y="5356088"/>
            <a:ext cx="71755" cy="149860"/>
          </a:xfrm>
          <a:custGeom>
            <a:avLst/>
            <a:gdLst/>
            <a:ahLst/>
            <a:cxnLst/>
            <a:rect l="l" t="t" r="r" b="b"/>
            <a:pathLst>
              <a:path w="71755" h="149860">
                <a:moveTo>
                  <a:pt x="0" y="0"/>
                </a:moveTo>
                <a:lnTo>
                  <a:pt x="0" y="94691"/>
                </a:lnTo>
                <a:lnTo>
                  <a:pt x="71513" y="149872"/>
                </a:lnTo>
                <a:lnTo>
                  <a:pt x="71513" y="551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068364" y="5060124"/>
            <a:ext cx="71755" cy="150495"/>
          </a:xfrm>
          <a:custGeom>
            <a:avLst/>
            <a:gdLst/>
            <a:ahLst/>
            <a:cxnLst/>
            <a:rect l="l" t="t" r="r" b="b"/>
            <a:pathLst>
              <a:path w="71755" h="150495">
                <a:moveTo>
                  <a:pt x="0" y="0"/>
                </a:moveTo>
                <a:lnTo>
                  <a:pt x="0" y="94703"/>
                </a:lnTo>
                <a:lnTo>
                  <a:pt x="71513" y="149885"/>
                </a:lnTo>
                <a:lnTo>
                  <a:pt x="71513" y="55181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067473" y="5249049"/>
            <a:ext cx="71755" cy="149860"/>
          </a:xfrm>
          <a:custGeom>
            <a:avLst/>
            <a:gdLst/>
            <a:ahLst/>
            <a:cxnLst/>
            <a:rect l="l" t="t" r="r" b="b"/>
            <a:pathLst>
              <a:path w="71755" h="149860">
                <a:moveTo>
                  <a:pt x="0" y="0"/>
                </a:moveTo>
                <a:lnTo>
                  <a:pt x="0" y="94691"/>
                </a:lnTo>
                <a:lnTo>
                  <a:pt x="71513" y="149872"/>
                </a:lnTo>
                <a:lnTo>
                  <a:pt x="71513" y="551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210972" y="4980555"/>
            <a:ext cx="71755" cy="149860"/>
          </a:xfrm>
          <a:custGeom>
            <a:avLst/>
            <a:gdLst/>
            <a:ahLst/>
            <a:cxnLst/>
            <a:rect l="l" t="t" r="r" b="b"/>
            <a:pathLst>
              <a:path w="71755" h="149860">
                <a:moveTo>
                  <a:pt x="0" y="0"/>
                </a:moveTo>
                <a:lnTo>
                  <a:pt x="0" y="94691"/>
                </a:lnTo>
                <a:lnTo>
                  <a:pt x="71526" y="149872"/>
                </a:lnTo>
                <a:lnTo>
                  <a:pt x="71526" y="551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278064" y="5127094"/>
            <a:ext cx="71755" cy="149860"/>
          </a:xfrm>
          <a:custGeom>
            <a:avLst/>
            <a:gdLst/>
            <a:ahLst/>
            <a:cxnLst/>
            <a:rect l="l" t="t" r="r" b="b"/>
            <a:pathLst>
              <a:path w="71755" h="149860">
                <a:moveTo>
                  <a:pt x="0" y="0"/>
                </a:moveTo>
                <a:lnTo>
                  <a:pt x="0" y="94703"/>
                </a:lnTo>
                <a:lnTo>
                  <a:pt x="71513" y="149872"/>
                </a:lnTo>
                <a:lnTo>
                  <a:pt x="71513" y="551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479305" y="5566747"/>
            <a:ext cx="71755" cy="149860"/>
          </a:xfrm>
          <a:custGeom>
            <a:avLst/>
            <a:gdLst/>
            <a:ahLst/>
            <a:cxnLst/>
            <a:rect l="l" t="t" r="r" b="b"/>
            <a:pathLst>
              <a:path w="71755" h="149860">
                <a:moveTo>
                  <a:pt x="0" y="0"/>
                </a:moveTo>
                <a:lnTo>
                  <a:pt x="0" y="94691"/>
                </a:lnTo>
                <a:lnTo>
                  <a:pt x="71513" y="149872"/>
                </a:lnTo>
                <a:lnTo>
                  <a:pt x="71513" y="551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348993" y="5087025"/>
            <a:ext cx="71755" cy="149860"/>
          </a:xfrm>
          <a:custGeom>
            <a:avLst/>
            <a:gdLst/>
            <a:ahLst/>
            <a:cxnLst/>
            <a:rect l="l" t="t" r="r" b="b"/>
            <a:pathLst>
              <a:path w="71755" h="149860">
                <a:moveTo>
                  <a:pt x="0" y="0"/>
                </a:moveTo>
                <a:lnTo>
                  <a:pt x="0" y="94691"/>
                </a:lnTo>
                <a:lnTo>
                  <a:pt x="71526" y="149872"/>
                </a:lnTo>
                <a:lnTo>
                  <a:pt x="71526" y="551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617326" y="5673209"/>
            <a:ext cx="71755" cy="149860"/>
          </a:xfrm>
          <a:custGeom>
            <a:avLst/>
            <a:gdLst/>
            <a:ahLst/>
            <a:cxnLst/>
            <a:rect l="l" t="t" r="r" b="b"/>
            <a:pathLst>
              <a:path w="71755" h="149860">
                <a:moveTo>
                  <a:pt x="0" y="0"/>
                </a:moveTo>
                <a:lnTo>
                  <a:pt x="0" y="94703"/>
                </a:lnTo>
                <a:lnTo>
                  <a:pt x="71513" y="149872"/>
                </a:lnTo>
                <a:lnTo>
                  <a:pt x="71513" y="55181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487019" y="5193495"/>
            <a:ext cx="71755" cy="149860"/>
          </a:xfrm>
          <a:custGeom>
            <a:avLst/>
            <a:gdLst/>
            <a:ahLst/>
            <a:cxnLst/>
            <a:rect l="l" t="t" r="r" b="b"/>
            <a:pathLst>
              <a:path w="71755" h="149860">
                <a:moveTo>
                  <a:pt x="0" y="0"/>
                </a:moveTo>
                <a:lnTo>
                  <a:pt x="0" y="94691"/>
                </a:lnTo>
                <a:lnTo>
                  <a:pt x="71513" y="149872"/>
                </a:lnTo>
                <a:lnTo>
                  <a:pt x="71513" y="551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755339" y="5779687"/>
            <a:ext cx="71755" cy="149860"/>
          </a:xfrm>
          <a:custGeom>
            <a:avLst/>
            <a:gdLst/>
            <a:ahLst/>
            <a:cxnLst/>
            <a:rect l="l" t="t" r="r" b="b"/>
            <a:pathLst>
              <a:path w="71755" h="149860">
                <a:moveTo>
                  <a:pt x="0" y="0"/>
                </a:moveTo>
                <a:lnTo>
                  <a:pt x="0" y="94691"/>
                </a:lnTo>
                <a:lnTo>
                  <a:pt x="71513" y="149872"/>
                </a:lnTo>
                <a:lnTo>
                  <a:pt x="71513" y="551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625032" y="5299965"/>
            <a:ext cx="71755" cy="149860"/>
          </a:xfrm>
          <a:custGeom>
            <a:avLst/>
            <a:gdLst/>
            <a:ahLst/>
            <a:cxnLst/>
            <a:rect l="l" t="t" r="r" b="b"/>
            <a:pathLst>
              <a:path w="71755" h="149860">
                <a:moveTo>
                  <a:pt x="0" y="0"/>
                </a:moveTo>
                <a:lnTo>
                  <a:pt x="0" y="94691"/>
                </a:lnTo>
                <a:lnTo>
                  <a:pt x="71513" y="149872"/>
                </a:lnTo>
                <a:lnTo>
                  <a:pt x="71513" y="551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893352" y="5886148"/>
            <a:ext cx="71755" cy="150495"/>
          </a:xfrm>
          <a:custGeom>
            <a:avLst/>
            <a:gdLst/>
            <a:ahLst/>
            <a:cxnLst/>
            <a:rect l="l" t="t" r="r" b="b"/>
            <a:pathLst>
              <a:path w="71755" h="150495">
                <a:moveTo>
                  <a:pt x="0" y="0"/>
                </a:moveTo>
                <a:lnTo>
                  <a:pt x="0" y="94703"/>
                </a:lnTo>
                <a:lnTo>
                  <a:pt x="71513" y="149872"/>
                </a:lnTo>
                <a:lnTo>
                  <a:pt x="71513" y="55181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763041" y="5406434"/>
            <a:ext cx="71755" cy="149860"/>
          </a:xfrm>
          <a:custGeom>
            <a:avLst/>
            <a:gdLst/>
            <a:ahLst/>
            <a:cxnLst/>
            <a:rect l="l" t="t" r="r" b="b"/>
            <a:pathLst>
              <a:path w="71755" h="149860">
                <a:moveTo>
                  <a:pt x="0" y="0"/>
                </a:moveTo>
                <a:lnTo>
                  <a:pt x="0" y="94691"/>
                </a:lnTo>
                <a:lnTo>
                  <a:pt x="71526" y="149872"/>
                </a:lnTo>
                <a:lnTo>
                  <a:pt x="71526" y="551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031375" y="5992628"/>
            <a:ext cx="71755" cy="149860"/>
          </a:xfrm>
          <a:custGeom>
            <a:avLst/>
            <a:gdLst/>
            <a:ahLst/>
            <a:cxnLst/>
            <a:rect l="l" t="t" r="r" b="b"/>
            <a:pathLst>
              <a:path w="71755" h="149860">
                <a:moveTo>
                  <a:pt x="0" y="0"/>
                </a:moveTo>
                <a:lnTo>
                  <a:pt x="0" y="94691"/>
                </a:lnTo>
                <a:lnTo>
                  <a:pt x="71513" y="149872"/>
                </a:lnTo>
                <a:lnTo>
                  <a:pt x="71513" y="551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901064" y="5512904"/>
            <a:ext cx="71755" cy="149860"/>
          </a:xfrm>
          <a:custGeom>
            <a:avLst/>
            <a:gdLst/>
            <a:ahLst/>
            <a:cxnLst/>
            <a:rect l="l" t="t" r="r" b="b"/>
            <a:pathLst>
              <a:path w="71755" h="149860">
                <a:moveTo>
                  <a:pt x="0" y="0"/>
                </a:moveTo>
                <a:lnTo>
                  <a:pt x="0" y="94691"/>
                </a:lnTo>
                <a:lnTo>
                  <a:pt x="71526" y="149872"/>
                </a:lnTo>
                <a:lnTo>
                  <a:pt x="71526" y="551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169396" y="6099089"/>
            <a:ext cx="71755" cy="149860"/>
          </a:xfrm>
          <a:custGeom>
            <a:avLst/>
            <a:gdLst/>
            <a:ahLst/>
            <a:cxnLst/>
            <a:rect l="l" t="t" r="r" b="b"/>
            <a:pathLst>
              <a:path w="71755" h="149860">
                <a:moveTo>
                  <a:pt x="0" y="0"/>
                </a:moveTo>
                <a:lnTo>
                  <a:pt x="0" y="94703"/>
                </a:lnTo>
                <a:lnTo>
                  <a:pt x="71513" y="149872"/>
                </a:lnTo>
                <a:lnTo>
                  <a:pt x="71513" y="55181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039089" y="5619375"/>
            <a:ext cx="71755" cy="149860"/>
          </a:xfrm>
          <a:custGeom>
            <a:avLst/>
            <a:gdLst/>
            <a:ahLst/>
            <a:cxnLst/>
            <a:rect l="l" t="t" r="r" b="b"/>
            <a:pathLst>
              <a:path w="71755" h="149860">
                <a:moveTo>
                  <a:pt x="0" y="0"/>
                </a:moveTo>
                <a:lnTo>
                  <a:pt x="0" y="94691"/>
                </a:lnTo>
                <a:lnTo>
                  <a:pt x="71513" y="149872"/>
                </a:lnTo>
                <a:lnTo>
                  <a:pt x="71513" y="551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173249" y="5912467"/>
            <a:ext cx="71755" cy="149860"/>
          </a:xfrm>
          <a:custGeom>
            <a:avLst/>
            <a:gdLst/>
            <a:ahLst/>
            <a:cxnLst/>
            <a:rect l="l" t="t" r="r" b="b"/>
            <a:pathLst>
              <a:path w="71755" h="149860">
                <a:moveTo>
                  <a:pt x="0" y="0"/>
                </a:moveTo>
                <a:lnTo>
                  <a:pt x="0" y="94691"/>
                </a:lnTo>
                <a:lnTo>
                  <a:pt x="71513" y="149872"/>
                </a:lnTo>
                <a:lnTo>
                  <a:pt x="71513" y="551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240337" y="6059013"/>
            <a:ext cx="71755" cy="149860"/>
          </a:xfrm>
          <a:custGeom>
            <a:avLst/>
            <a:gdLst/>
            <a:ahLst/>
            <a:cxnLst/>
            <a:rect l="l" t="t" r="r" b="b"/>
            <a:pathLst>
              <a:path w="71755" h="149860">
                <a:moveTo>
                  <a:pt x="0" y="0"/>
                </a:moveTo>
                <a:lnTo>
                  <a:pt x="0" y="94691"/>
                </a:lnTo>
                <a:lnTo>
                  <a:pt x="71513" y="149872"/>
                </a:lnTo>
                <a:lnTo>
                  <a:pt x="71513" y="551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307408" y="6205568"/>
            <a:ext cx="71755" cy="149860"/>
          </a:xfrm>
          <a:custGeom>
            <a:avLst/>
            <a:gdLst/>
            <a:ahLst/>
            <a:cxnLst/>
            <a:rect l="l" t="t" r="r" b="b"/>
            <a:pathLst>
              <a:path w="71755" h="149860">
                <a:moveTo>
                  <a:pt x="0" y="0"/>
                </a:moveTo>
                <a:lnTo>
                  <a:pt x="0" y="94691"/>
                </a:lnTo>
                <a:lnTo>
                  <a:pt x="71513" y="149872"/>
                </a:lnTo>
                <a:lnTo>
                  <a:pt x="71513" y="551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177103" y="5725844"/>
            <a:ext cx="71755" cy="149860"/>
          </a:xfrm>
          <a:custGeom>
            <a:avLst/>
            <a:gdLst/>
            <a:ahLst/>
            <a:cxnLst/>
            <a:rect l="l" t="t" r="r" b="b"/>
            <a:pathLst>
              <a:path w="71755" h="149860">
                <a:moveTo>
                  <a:pt x="0" y="0"/>
                </a:moveTo>
                <a:lnTo>
                  <a:pt x="0" y="94703"/>
                </a:lnTo>
                <a:lnTo>
                  <a:pt x="71513" y="149872"/>
                </a:lnTo>
                <a:lnTo>
                  <a:pt x="71513" y="551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244190" y="5872378"/>
            <a:ext cx="71755" cy="150495"/>
          </a:xfrm>
          <a:custGeom>
            <a:avLst/>
            <a:gdLst/>
            <a:ahLst/>
            <a:cxnLst/>
            <a:rect l="l" t="t" r="r" b="b"/>
            <a:pathLst>
              <a:path w="71755" h="150495">
                <a:moveTo>
                  <a:pt x="0" y="0"/>
                </a:moveTo>
                <a:lnTo>
                  <a:pt x="0" y="94703"/>
                </a:lnTo>
                <a:lnTo>
                  <a:pt x="71513" y="149885"/>
                </a:lnTo>
                <a:lnTo>
                  <a:pt x="71513" y="55181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311262" y="6018937"/>
            <a:ext cx="71755" cy="149860"/>
          </a:xfrm>
          <a:custGeom>
            <a:avLst/>
            <a:gdLst/>
            <a:ahLst/>
            <a:cxnLst/>
            <a:rect l="l" t="t" r="r" b="b"/>
            <a:pathLst>
              <a:path w="71755" h="149860">
                <a:moveTo>
                  <a:pt x="0" y="0"/>
                </a:moveTo>
                <a:lnTo>
                  <a:pt x="0" y="94703"/>
                </a:lnTo>
                <a:lnTo>
                  <a:pt x="71513" y="149872"/>
                </a:lnTo>
                <a:lnTo>
                  <a:pt x="71513" y="551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378351" y="6165482"/>
            <a:ext cx="71755" cy="149860"/>
          </a:xfrm>
          <a:custGeom>
            <a:avLst/>
            <a:gdLst/>
            <a:ahLst/>
            <a:cxnLst/>
            <a:rect l="l" t="t" r="r" b="b"/>
            <a:pathLst>
              <a:path w="71755" h="149860">
                <a:moveTo>
                  <a:pt x="0" y="0"/>
                </a:moveTo>
                <a:lnTo>
                  <a:pt x="0" y="94691"/>
                </a:lnTo>
                <a:lnTo>
                  <a:pt x="71513" y="149872"/>
                </a:lnTo>
                <a:lnTo>
                  <a:pt x="71513" y="551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315131" y="5832314"/>
            <a:ext cx="71755" cy="150495"/>
          </a:xfrm>
          <a:custGeom>
            <a:avLst/>
            <a:gdLst/>
            <a:ahLst/>
            <a:cxnLst/>
            <a:rect l="l" t="t" r="r" b="b"/>
            <a:pathLst>
              <a:path w="71755" h="150495">
                <a:moveTo>
                  <a:pt x="0" y="0"/>
                </a:moveTo>
                <a:lnTo>
                  <a:pt x="0" y="94691"/>
                </a:lnTo>
                <a:lnTo>
                  <a:pt x="71513" y="149872"/>
                </a:lnTo>
                <a:lnTo>
                  <a:pt x="71513" y="551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382203" y="5978852"/>
            <a:ext cx="71755" cy="149860"/>
          </a:xfrm>
          <a:custGeom>
            <a:avLst/>
            <a:gdLst/>
            <a:ahLst/>
            <a:cxnLst/>
            <a:rect l="l" t="t" r="r" b="b"/>
            <a:pathLst>
              <a:path w="71755" h="149860">
                <a:moveTo>
                  <a:pt x="0" y="0"/>
                </a:moveTo>
                <a:lnTo>
                  <a:pt x="0" y="94703"/>
                </a:lnTo>
                <a:lnTo>
                  <a:pt x="71513" y="149872"/>
                </a:lnTo>
                <a:lnTo>
                  <a:pt x="71513" y="551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455479" y="5897965"/>
            <a:ext cx="50165" cy="1628775"/>
          </a:xfrm>
          <a:custGeom>
            <a:avLst/>
            <a:gdLst/>
            <a:ahLst/>
            <a:cxnLst/>
            <a:rect l="l" t="t" r="r" b="b"/>
            <a:pathLst>
              <a:path w="50165" h="1628775">
                <a:moveTo>
                  <a:pt x="0" y="0"/>
                </a:moveTo>
                <a:lnTo>
                  <a:pt x="0" y="1612811"/>
                </a:lnTo>
                <a:lnTo>
                  <a:pt x="49568" y="1628330"/>
                </a:lnTo>
                <a:lnTo>
                  <a:pt x="49568" y="15519"/>
                </a:lnTo>
                <a:lnTo>
                  <a:pt x="0" y="0"/>
                </a:lnTo>
                <a:close/>
              </a:path>
            </a:pathLst>
          </a:custGeom>
          <a:solidFill>
            <a:srgbClr val="73757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062893" y="4823700"/>
            <a:ext cx="50165" cy="1628775"/>
          </a:xfrm>
          <a:custGeom>
            <a:avLst/>
            <a:gdLst/>
            <a:ahLst/>
            <a:cxnLst/>
            <a:rect l="l" t="t" r="r" b="b"/>
            <a:pathLst>
              <a:path w="50165" h="1628775">
                <a:moveTo>
                  <a:pt x="0" y="0"/>
                </a:moveTo>
                <a:lnTo>
                  <a:pt x="0" y="1612811"/>
                </a:lnTo>
                <a:lnTo>
                  <a:pt x="49568" y="1628330"/>
                </a:lnTo>
                <a:lnTo>
                  <a:pt x="49568" y="15519"/>
                </a:lnTo>
                <a:lnTo>
                  <a:pt x="0" y="0"/>
                </a:lnTo>
                <a:close/>
              </a:path>
            </a:pathLst>
          </a:custGeom>
          <a:solidFill>
            <a:srgbClr val="73757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400398" y="5281593"/>
            <a:ext cx="73660" cy="198755"/>
          </a:xfrm>
          <a:custGeom>
            <a:avLst/>
            <a:gdLst/>
            <a:ahLst/>
            <a:cxnLst/>
            <a:rect l="l" t="t" r="r" b="b"/>
            <a:pathLst>
              <a:path w="73659" h="198754">
                <a:moveTo>
                  <a:pt x="3784" y="0"/>
                </a:moveTo>
                <a:lnTo>
                  <a:pt x="749" y="1371"/>
                </a:lnTo>
                <a:lnTo>
                  <a:pt x="0" y="3797"/>
                </a:lnTo>
                <a:lnTo>
                  <a:pt x="0" y="176225"/>
                </a:lnTo>
                <a:lnTo>
                  <a:pt x="215" y="177304"/>
                </a:lnTo>
                <a:lnTo>
                  <a:pt x="660" y="178396"/>
                </a:lnTo>
                <a:lnTo>
                  <a:pt x="1079" y="179501"/>
                </a:lnTo>
                <a:lnTo>
                  <a:pt x="24904" y="198501"/>
                </a:lnTo>
                <a:lnTo>
                  <a:pt x="25615" y="198424"/>
                </a:lnTo>
                <a:lnTo>
                  <a:pt x="26428" y="197510"/>
                </a:lnTo>
                <a:lnTo>
                  <a:pt x="26631" y="196773"/>
                </a:lnTo>
                <a:lnTo>
                  <a:pt x="26631" y="127025"/>
                </a:lnTo>
                <a:lnTo>
                  <a:pt x="65625" y="127025"/>
                </a:lnTo>
                <a:lnTo>
                  <a:pt x="26631" y="96939"/>
                </a:lnTo>
                <a:lnTo>
                  <a:pt x="26631" y="47332"/>
                </a:lnTo>
                <a:lnTo>
                  <a:pt x="66333" y="47332"/>
                </a:lnTo>
                <a:lnTo>
                  <a:pt x="5651" y="508"/>
                </a:lnTo>
                <a:lnTo>
                  <a:pt x="3784" y="0"/>
                </a:lnTo>
                <a:close/>
              </a:path>
              <a:path w="73659" h="198754">
                <a:moveTo>
                  <a:pt x="65625" y="127025"/>
                </a:moveTo>
                <a:lnTo>
                  <a:pt x="26631" y="127025"/>
                </a:lnTo>
                <a:lnTo>
                  <a:pt x="67271" y="158369"/>
                </a:lnTo>
                <a:lnTo>
                  <a:pt x="67805" y="158521"/>
                </a:lnTo>
                <a:lnTo>
                  <a:pt x="68757" y="158203"/>
                </a:lnTo>
                <a:lnTo>
                  <a:pt x="69176" y="157657"/>
                </a:lnTo>
                <a:lnTo>
                  <a:pt x="69913" y="155752"/>
                </a:lnTo>
                <a:lnTo>
                  <a:pt x="70180" y="154393"/>
                </a:lnTo>
                <a:lnTo>
                  <a:pt x="70523" y="150850"/>
                </a:lnTo>
                <a:lnTo>
                  <a:pt x="70523" y="140398"/>
                </a:lnTo>
                <a:lnTo>
                  <a:pt x="65625" y="127025"/>
                </a:lnTo>
                <a:close/>
              </a:path>
              <a:path w="73659" h="198754">
                <a:moveTo>
                  <a:pt x="66333" y="47332"/>
                </a:moveTo>
                <a:lnTo>
                  <a:pt x="26631" y="47332"/>
                </a:lnTo>
                <a:lnTo>
                  <a:pt x="69291" y="80238"/>
                </a:lnTo>
                <a:lnTo>
                  <a:pt x="69888" y="80721"/>
                </a:lnTo>
                <a:lnTo>
                  <a:pt x="73139" y="73215"/>
                </a:lnTo>
                <a:lnTo>
                  <a:pt x="73139" y="62687"/>
                </a:lnTo>
                <a:lnTo>
                  <a:pt x="69888" y="50076"/>
                </a:lnTo>
                <a:lnTo>
                  <a:pt x="66333" y="47332"/>
                </a:lnTo>
                <a:close/>
              </a:path>
            </a:pathLst>
          </a:custGeom>
          <a:solidFill>
            <a:srgbClr val="ED194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532379" y="5382173"/>
            <a:ext cx="26670" cy="200025"/>
          </a:xfrm>
          <a:custGeom>
            <a:avLst/>
            <a:gdLst/>
            <a:ahLst/>
            <a:cxnLst/>
            <a:rect l="l" t="t" r="r" b="b"/>
            <a:pathLst>
              <a:path w="26669" h="200025">
                <a:moveTo>
                  <a:pt x="1841" y="0"/>
                </a:moveTo>
                <a:lnTo>
                  <a:pt x="1092" y="25"/>
                </a:lnTo>
                <a:lnTo>
                  <a:pt x="228" y="889"/>
                </a:lnTo>
                <a:lnTo>
                  <a:pt x="84" y="1320"/>
                </a:lnTo>
                <a:lnTo>
                  <a:pt x="0" y="177660"/>
                </a:lnTo>
                <a:lnTo>
                  <a:pt x="228" y="178689"/>
                </a:lnTo>
                <a:lnTo>
                  <a:pt x="24815" y="199796"/>
                </a:lnTo>
                <a:lnTo>
                  <a:pt x="25539" y="199732"/>
                </a:lnTo>
                <a:lnTo>
                  <a:pt x="26415" y="198882"/>
                </a:lnTo>
                <a:lnTo>
                  <a:pt x="26527" y="198526"/>
                </a:lnTo>
                <a:lnTo>
                  <a:pt x="26631" y="22110"/>
                </a:lnTo>
                <a:lnTo>
                  <a:pt x="26415" y="21082"/>
                </a:lnTo>
                <a:lnTo>
                  <a:pt x="1841" y="0"/>
                </a:lnTo>
                <a:close/>
              </a:path>
            </a:pathLst>
          </a:custGeom>
          <a:solidFill>
            <a:srgbClr val="ED194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624645" y="5455417"/>
            <a:ext cx="107950" cy="258445"/>
          </a:xfrm>
          <a:custGeom>
            <a:avLst/>
            <a:gdLst/>
            <a:ahLst/>
            <a:cxnLst/>
            <a:rect l="l" t="t" r="r" b="b"/>
            <a:pathLst>
              <a:path w="107950" h="258445">
                <a:moveTo>
                  <a:pt x="44587" y="54330"/>
                </a:moveTo>
                <a:lnTo>
                  <a:pt x="23101" y="54330"/>
                </a:lnTo>
                <a:lnTo>
                  <a:pt x="23304" y="54482"/>
                </a:lnTo>
                <a:lnTo>
                  <a:pt x="24866" y="61379"/>
                </a:lnTo>
                <a:lnTo>
                  <a:pt x="66763" y="208178"/>
                </a:lnTo>
                <a:lnTo>
                  <a:pt x="68440" y="214223"/>
                </a:lnTo>
                <a:lnTo>
                  <a:pt x="97624" y="255371"/>
                </a:lnTo>
                <a:lnTo>
                  <a:pt x="102654" y="257936"/>
                </a:lnTo>
                <a:lnTo>
                  <a:pt x="103733" y="257936"/>
                </a:lnTo>
                <a:lnTo>
                  <a:pt x="105549" y="257047"/>
                </a:lnTo>
                <a:lnTo>
                  <a:pt x="106273" y="256197"/>
                </a:lnTo>
                <a:lnTo>
                  <a:pt x="107353" y="253593"/>
                </a:lnTo>
                <a:lnTo>
                  <a:pt x="107619" y="251853"/>
                </a:lnTo>
                <a:lnTo>
                  <a:pt x="107619" y="193916"/>
                </a:lnTo>
                <a:lnTo>
                  <a:pt x="84315" y="193916"/>
                </a:lnTo>
                <a:lnTo>
                  <a:pt x="73812" y="154914"/>
                </a:lnTo>
                <a:lnTo>
                  <a:pt x="67983" y="134416"/>
                </a:lnTo>
                <a:lnTo>
                  <a:pt x="44587" y="54330"/>
                </a:lnTo>
                <a:close/>
              </a:path>
              <a:path w="107950" h="258445">
                <a:moveTo>
                  <a:pt x="4610" y="0"/>
                </a:moveTo>
                <a:lnTo>
                  <a:pt x="914" y="1600"/>
                </a:lnTo>
                <a:lnTo>
                  <a:pt x="0" y="4241"/>
                </a:lnTo>
                <a:lnTo>
                  <a:pt x="0" y="175437"/>
                </a:lnTo>
                <a:lnTo>
                  <a:pt x="22339" y="195681"/>
                </a:lnTo>
                <a:lnTo>
                  <a:pt x="22974" y="195541"/>
                </a:lnTo>
                <a:lnTo>
                  <a:pt x="23710" y="194589"/>
                </a:lnTo>
                <a:lnTo>
                  <a:pt x="23879" y="193916"/>
                </a:lnTo>
                <a:lnTo>
                  <a:pt x="23769" y="78790"/>
                </a:lnTo>
                <a:lnTo>
                  <a:pt x="23481" y="65531"/>
                </a:lnTo>
                <a:lnTo>
                  <a:pt x="23364" y="61277"/>
                </a:lnTo>
                <a:lnTo>
                  <a:pt x="23101" y="54330"/>
                </a:lnTo>
                <a:lnTo>
                  <a:pt x="44587" y="54330"/>
                </a:lnTo>
                <a:lnTo>
                  <a:pt x="42557" y="47383"/>
                </a:lnTo>
                <a:lnTo>
                  <a:pt x="41287" y="42697"/>
                </a:lnTo>
                <a:lnTo>
                  <a:pt x="40043" y="38633"/>
                </a:lnTo>
                <a:lnTo>
                  <a:pt x="6896" y="634"/>
                </a:lnTo>
                <a:lnTo>
                  <a:pt x="4610" y="0"/>
                </a:lnTo>
                <a:close/>
              </a:path>
              <a:path w="107950" h="258445">
                <a:moveTo>
                  <a:pt x="85394" y="62750"/>
                </a:moveTo>
                <a:lnTo>
                  <a:pt x="84721" y="62903"/>
                </a:lnTo>
                <a:lnTo>
                  <a:pt x="83908" y="63804"/>
                </a:lnTo>
                <a:lnTo>
                  <a:pt x="83705" y="64503"/>
                </a:lnTo>
                <a:lnTo>
                  <a:pt x="83756" y="165455"/>
                </a:lnTo>
                <a:lnTo>
                  <a:pt x="84004" y="181965"/>
                </a:lnTo>
                <a:lnTo>
                  <a:pt x="84315" y="193916"/>
                </a:lnTo>
                <a:lnTo>
                  <a:pt x="107619" y="193916"/>
                </a:lnTo>
                <a:lnTo>
                  <a:pt x="107619" y="82943"/>
                </a:lnTo>
                <a:lnTo>
                  <a:pt x="107441" y="81953"/>
                </a:lnTo>
                <a:lnTo>
                  <a:pt x="85394" y="62750"/>
                </a:lnTo>
                <a:close/>
              </a:path>
            </a:pathLst>
          </a:custGeom>
          <a:solidFill>
            <a:srgbClr val="ED194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797881" y="5586973"/>
            <a:ext cx="26670" cy="200025"/>
          </a:xfrm>
          <a:custGeom>
            <a:avLst/>
            <a:gdLst/>
            <a:ahLst/>
            <a:cxnLst/>
            <a:rect l="l" t="t" r="r" b="b"/>
            <a:pathLst>
              <a:path w="26669" h="200025">
                <a:moveTo>
                  <a:pt x="1828" y="0"/>
                </a:moveTo>
                <a:lnTo>
                  <a:pt x="1092" y="50"/>
                </a:lnTo>
                <a:lnTo>
                  <a:pt x="228" y="901"/>
                </a:lnTo>
                <a:lnTo>
                  <a:pt x="88" y="1320"/>
                </a:lnTo>
                <a:lnTo>
                  <a:pt x="0" y="177672"/>
                </a:lnTo>
                <a:lnTo>
                  <a:pt x="228" y="178701"/>
                </a:lnTo>
                <a:lnTo>
                  <a:pt x="24815" y="199796"/>
                </a:lnTo>
                <a:lnTo>
                  <a:pt x="25526" y="199745"/>
                </a:lnTo>
                <a:lnTo>
                  <a:pt x="26415" y="198894"/>
                </a:lnTo>
                <a:lnTo>
                  <a:pt x="26527" y="198539"/>
                </a:lnTo>
                <a:lnTo>
                  <a:pt x="26631" y="22123"/>
                </a:lnTo>
                <a:lnTo>
                  <a:pt x="26415" y="21094"/>
                </a:lnTo>
                <a:lnTo>
                  <a:pt x="1828" y="0"/>
                </a:lnTo>
                <a:close/>
              </a:path>
            </a:pathLst>
          </a:custGeom>
          <a:solidFill>
            <a:srgbClr val="ED194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882266" y="5669625"/>
            <a:ext cx="85725" cy="209550"/>
          </a:xfrm>
          <a:custGeom>
            <a:avLst/>
            <a:gdLst/>
            <a:ahLst/>
            <a:cxnLst/>
            <a:rect l="l" t="t" r="r" b="b"/>
            <a:pathLst>
              <a:path w="85725" h="209550">
                <a:moveTo>
                  <a:pt x="2578" y="124485"/>
                </a:moveTo>
                <a:lnTo>
                  <a:pt x="0" y="142290"/>
                </a:lnTo>
                <a:lnTo>
                  <a:pt x="190" y="145796"/>
                </a:lnTo>
                <a:lnTo>
                  <a:pt x="20497" y="180771"/>
                </a:lnTo>
                <a:lnTo>
                  <a:pt x="61531" y="208864"/>
                </a:lnTo>
                <a:lnTo>
                  <a:pt x="66649" y="209118"/>
                </a:lnTo>
                <a:lnTo>
                  <a:pt x="75387" y="206070"/>
                </a:lnTo>
                <a:lnTo>
                  <a:pt x="78841" y="202641"/>
                </a:lnTo>
                <a:lnTo>
                  <a:pt x="83959" y="191947"/>
                </a:lnTo>
                <a:lnTo>
                  <a:pt x="85229" y="184429"/>
                </a:lnTo>
                <a:lnTo>
                  <a:pt x="85229" y="171958"/>
                </a:lnTo>
                <a:lnTo>
                  <a:pt x="50419" y="171958"/>
                </a:lnTo>
                <a:lnTo>
                  <a:pt x="48260" y="171831"/>
                </a:lnTo>
                <a:lnTo>
                  <a:pt x="17119" y="144907"/>
                </a:lnTo>
                <a:lnTo>
                  <a:pt x="6096" y="127736"/>
                </a:lnTo>
                <a:lnTo>
                  <a:pt x="4775" y="125920"/>
                </a:lnTo>
                <a:lnTo>
                  <a:pt x="3162" y="124688"/>
                </a:lnTo>
                <a:lnTo>
                  <a:pt x="2578" y="124485"/>
                </a:lnTo>
                <a:close/>
              </a:path>
              <a:path w="85725" h="209550">
                <a:moveTo>
                  <a:pt x="19024" y="0"/>
                </a:moveTo>
                <a:lnTo>
                  <a:pt x="11150" y="2768"/>
                </a:lnTo>
                <a:lnTo>
                  <a:pt x="8026" y="5918"/>
                </a:lnTo>
                <a:lnTo>
                  <a:pt x="3378" y="15735"/>
                </a:lnTo>
                <a:lnTo>
                  <a:pt x="2222" y="22606"/>
                </a:lnTo>
                <a:lnTo>
                  <a:pt x="2244" y="39344"/>
                </a:lnTo>
                <a:lnTo>
                  <a:pt x="13538" y="78346"/>
                </a:lnTo>
                <a:lnTo>
                  <a:pt x="43434" y="124091"/>
                </a:lnTo>
                <a:lnTo>
                  <a:pt x="46380" y="128549"/>
                </a:lnTo>
                <a:lnTo>
                  <a:pt x="51562" y="137185"/>
                </a:lnTo>
                <a:lnTo>
                  <a:pt x="53657" y="141465"/>
                </a:lnTo>
                <a:lnTo>
                  <a:pt x="56883" y="149948"/>
                </a:lnTo>
                <a:lnTo>
                  <a:pt x="57696" y="154165"/>
                </a:lnTo>
                <a:lnTo>
                  <a:pt x="57667" y="162128"/>
                </a:lnTo>
                <a:lnTo>
                  <a:pt x="50419" y="171958"/>
                </a:lnTo>
                <a:lnTo>
                  <a:pt x="85229" y="171958"/>
                </a:lnTo>
                <a:lnTo>
                  <a:pt x="85229" y="167309"/>
                </a:lnTo>
                <a:lnTo>
                  <a:pt x="84429" y="160274"/>
                </a:lnTo>
                <a:lnTo>
                  <a:pt x="70840" y="122555"/>
                </a:lnTo>
                <a:lnTo>
                  <a:pt x="43535" y="82296"/>
                </a:lnTo>
                <a:lnTo>
                  <a:pt x="40538" y="77800"/>
                </a:lnTo>
                <a:lnTo>
                  <a:pt x="35229" y="69037"/>
                </a:lnTo>
                <a:lnTo>
                  <a:pt x="33108" y="64744"/>
                </a:lnTo>
                <a:lnTo>
                  <a:pt x="29946" y="56324"/>
                </a:lnTo>
                <a:lnTo>
                  <a:pt x="29159" y="52171"/>
                </a:lnTo>
                <a:lnTo>
                  <a:pt x="29159" y="45326"/>
                </a:lnTo>
                <a:lnTo>
                  <a:pt x="29502" y="42989"/>
                </a:lnTo>
                <a:lnTo>
                  <a:pt x="30924" y="39141"/>
                </a:lnTo>
                <a:lnTo>
                  <a:pt x="32004" y="37846"/>
                </a:lnTo>
                <a:lnTo>
                  <a:pt x="34886" y="36576"/>
                </a:lnTo>
                <a:lnTo>
                  <a:pt x="69461" y="36576"/>
                </a:lnTo>
                <a:lnTo>
                  <a:pt x="69024" y="35941"/>
                </a:lnTo>
                <a:lnTo>
                  <a:pt x="40005" y="7416"/>
                </a:lnTo>
                <a:lnTo>
                  <a:pt x="23660" y="279"/>
                </a:lnTo>
                <a:lnTo>
                  <a:pt x="19024" y="0"/>
                </a:lnTo>
                <a:close/>
              </a:path>
              <a:path w="85725" h="209550">
                <a:moveTo>
                  <a:pt x="69461" y="36576"/>
                </a:moveTo>
                <a:lnTo>
                  <a:pt x="36677" y="36576"/>
                </a:lnTo>
                <a:lnTo>
                  <a:pt x="40982" y="37896"/>
                </a:lnTo>
                <a:lnTo>
                  <a:pt x="43510" y="39344"/>
                </a:lnTo>
                <a:lnTo>
                  <a:pt x="69088" y="68300"/>
                </a:lnTo>
                <a:lnTo>
                  <a:pt x="72326" y="73456"/>
                </a:lnTo>
                <a:lnTo>
                  <a:pt x="73494" y="75031"/>
                </a:lnTo>
                <a:lnTo>
                  <a:pt x="74980" y="76161"/>
                </a:lnTo>
                <a:lnTo>
                  <a:pt x="75565" y="76339"/>
                </a:lnTo>
                <a:lnTo>
                  <a:pt x="76441" y="75869"/>
                </a:lnTo>
                <a:lnTo>
                  <a:pt x="76784" y="75222"/>
                </a:lnTo>
                <a:lnTo>
                  <a:pt x="77241" y="73126"/>
                </a:lnTo>
                <a:lnTo>
                  <a:pt x="77419" y="71678"/>
                </a:lnTo>
                <a:lnTo>
                  <a:pt x="77539" y="59893"/>
                </a:lnTo>
                <a:lnTo>
                  <a:pt x="77470" y="55029"/>
                </a:lnTo>
                <a:lnTo>
                  <a:pt x="73190" y="41998"/>
                </a:lnTo>
                <a:lnTo>
                  <a:pt x="69461" y="36576"/>
                </a:lnTo>
                <a:close/>
              </a:path>
            </a:pathLst>
          </a:custGeom>
          <a:solidFill>
            <a:srgbClr val="ED194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024958" y="5762126"/>
            <a:ext cx="102235" cy="258445"/>
          </a:xfrm>
          <a:custGeom>
            <a:avLst/>
            <a:gdLst/>
            <a:ahLst/>
            <a:cxnLst/>
            <a:rect l="l" t="t" r="r" b="b"/>
            <a:pathLst>
              <a:path w="102234" h="258445">
                <a:moveTo>
                  <a:pt x="67926" y="122656"/>
                </a:moveTo>
                <a:lnTo>
                  <a:pt x="26530" y="122656"/>
                </a:lnTo>
                <a:lnTo>
                  <a:pt x="75336" y="160299"/>
                </a:lnTo>
                <a:lnTo>
                  <a:pt x="75336" y="235800"/>
                </a:lnTo>
                <a:lnTo>
                  <a:pt x="100050" y="257860"/>
                </a:lnTo>
                <a:lnTo>
                  <a:pt x="100774" y="257809"/>
                </a:lnTo>
                <a:lnTo>
                  <a:pt x="101650" y="256946"/>
                </a:lnTo>
                <a:lnTo>
                  <a:pt x="101762" y="256590"/>
                </a:lnTo>
                <a:lnTo>
                  <a:pt x="101866" y="128371"/>
                </a:lnTo>
                <a:lnTo>
                  <a:pt x="75336" y="128371"/>
                </a:lnTo>
                <a:lnTo>
                  <a:pt x="67926" y="122656"/>
                </a:lnTo>
                <a:close/>
              </a:path>
              <a:path w="102234" h="258445">
                <a:moveTo>
                  <a:pt x="1816" y="0"/>
                </a:moveTo>
                <a:lnTo>
                  <a:pt x="1092" y="63"/>
                </a:lnTo>
                <a:lnTo>
                  <a:pt x="215" y="914"/>
                </a:lnTo>
                <a:lnTo>
                  <a:pt x="103" y="1269"/>
                </a:lnTo>
                <a:lnTo>
                  <a:pt x="0" y="177685"/>
                </a:lnTo>
                <a:lnTo>
                  <a:pt x="215" y="178714"/>
                </a:lnTo>
                <a:lnTo>
                  <a:pt x="24803" y="199809"/>
                </a:lnTo>
                <a:lnTo>
                  <a:pt x="25514" y="199745"/>
                </a:lnTo>
                <a:lnTo>
                  <a:pt x="26327" y="198856"/>
                </a:lnTo>
                <a:lnTo>
                  <a:pt x="26414" y="198551"/>
                </a:lnTo>
                <a:lnTo>
                  <a:pt x="26530" y="122656"/>
                </a:lnTo>
                <a:lnTo>
                  <a:pt x="67926" y="122656"/>
                </a:lnTo>
                <a:lnTo>
                  <a:pt x="26530" y="90728"/>
                </a:lnTo>
                <a:lnTo>
                  <a:pt x="26530" y="22059"/>
                </a:lnTo>
                <a:lnTo>
                  <a:pt x="26327" y="21056"/>
                </a:lnTo>
                <a:lnTo>
                  <a:pt x="3835" y="609"/>
                </a:lnTo>
                <a:lnTo>
                  <a:pt x="1816" y="0"/>
                </a:lnTo>
                <a:close/>
              </a:path>
              <a:path w="102234" h="258445">
                <a:moveTo>
                  <a:pt x="77139" y="58115"/>
                </a:moveTo>
                <a:lnTo>
                  <a:pt x="76428" y="58178"/>
                </a:lnTo>
                <a:lnTo>
                  <a:pt x="75564" y="59029"/>
                </a:lnTo>
                <a:lnTo>
                  <a:pt x="75336" y="59715"/>
                </a:lnTo>
                <a:lnTo>
                  <a:pt x="75336" y="128371"/>
                </a:lnTo>
                <a:lnTo>
                  <a:pt x="101866" y="128371"/>
                </a:lnTo>
                <a:lnTo>
                  <a:pt x="101866" y="80187"/>
                </a:lnTo>
                <a:lnTo>
                  <a:pt x="94995" y="70281"/>
                </a:lnTo>
                <a:lnTo>
                  <a:pt x="93332" y="68706"/>
                </a:lnTo>
                <a:lnTo>
                  <a:pt x="79095" y="58673"/>
                </a:lnTo>
                <a:lnTo>
                  <a:pt x="77139" y="58115"/>
                </a:lnTo>
                <a:close/>
              </a:path>
            </a:pathLst>
          </a:custGeom>
          <a:solidFill>
            <a:srgbClr val="ED194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74439" y="2848711"/>
            <a:ext cx="2005330" cy="2804160"/>
          </a:xfrm>
          <a:custGeom>
            <a:avLst/>
            <a:gdLst/>
            <a:ahLst/>
            <a:cxnLst/>
            <a:rect l="l" t="t" r="r" b="b"/>
            <a:pathLst>
              <a:path w="2005329" h="2804160">
                <a:moveTo>
                  <a:pt x="2004834" y="2803893"/>
                </a:moveTo>
                <a:lnTo>
                  <a:pt x="0" y="2803893"/>
                </a:lnTo>
                <a:lnTo>
                  <a:pt x="0" y="0"/>
                </a:lnTo>
                <a:lnTo>
                  <a:pt x="2004834" y="0"/>
                </a:lnTo>
                <a:lnTo>
                  <a:pt x="2004834" y="2803893"/>
                </a:lnTo>
                <a:close/>
              </a:path>
            </a:pathLst>
          </a:custGeom>
          <a:solidFill>
            <a:srgbClr val="91939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80395" y="2756293"/>
            <a:ext cx="1990725" cy="2805430"/>
          </a:xfrm>
          <a:custGeom>
            <a:avLst/>
            <a:gdLst/>
            <a:ahLst/>
            <a:cxnLst/>
            <a:rect l="l" t="t" r="r" b="b"/>
            <a:pathLst>
              <a:path w="1990725" h="2805429">
                <a:moveTo>
                  <a:pt x="0" y="2805074"/>
                </a:moveTo>
                <a:lnTo>
                  <a:pt x="1990204" y="2805074"/>
                </a:lnTo>
                <a:lnTo>
                  <a:pt x="1990204" y="0"/>
                </a:lnTo>
                <a:lnTo>
                  <a:pt x="0" y="0"/>
                </a:lnTo>
                <a:lnTo>
                  <a:pt x="0" y="28050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80395" y="2756277"/>
            <a:ext cx="1990725" cy="2805430"/>
          </a:xfrm>
          <a:custGeom>
            <a:avLst/>
            <a:gdLst/>
            <a:ahLst/>
            <a:cxnLst/>
            <a:rect l="l" t="t" r="r" b="b"/>
            <a:pathLst>
              <a:path w="1990725" h="2805429">
                <a:moveTo>
                  <a:pt x="1990204" y="2805087"/>
                </a:moveTo>
                <a:lnTo>
                  <a:pt x="0" y="2805087"/>
                </a:lnTo>
                <a:lnTo>
                  <a:pt x="0" y="0"/>
                </a:lnTo>
                <a:lnTo>
                  <a:pt x="1990204" y="0"/>
                </a:lnTo>
                <a:lnTo>
                  <a:pt x="1990204" y="2805087"/>
                </a:lnTo>
                <a:close/>
              </a:path>
            </a:pathLst>
          </a:custGeom>
          <a:ln w="253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19180" y="3336099"/>
            <a:ext cx="1097280" cy="94615"/>
          </a:xfrm>
          <a:custGeom>
            <a:avLst/>
            <a:gdLst/>
            <a:ahLst/>
            <a:cxnLst/>
            <a:rect l="l" t="t" r="r" b="b"/>
            <a:pathLst>
              <a:path w="1097279" h="94614">
                <a:moveTo>
                  <a:pt x="1096949" y="94018"/>
                </a:moveTo>
                <a:lnTo>
                  <a:pt x="0" y="94018"/>
                </a:lnTo>
                <a:lnTo>
                  <a:pt x="0" y="0"/>
                </a:lnTo>
                <a:lnTo>
                  <a:pt x="1096949" y="0"/>
                </a:lnTo>
                <a:lnTo>
                  <a:pt x="1096949" y="94018"/>
                </a:lnTo>
                <a:close/>
              </a:path>
            </a:pathLst>
          </a:custGeom>
          <a:solidFill>
            <a:srgbClr val="87878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425492" y="3801713"/>
            <a:ext cx="676275" cy="0"/>
          </a:xfrm>
          <a:custGeom>
            <a:avLst/>
            <a:gdLst/>
            <a:ahLst/>
            <a:cxnLst/>
            <a:rect l="l" t="t" r="r" b="b"/>
            <a:pathLst>
              <a:path w="676275">
                <a:moveTo>
                  <a:pt x="0" y="0"/>
                </a:moveTo>
                <a:lnTo>
                  <a:pt x="675716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186603" y="3801713"/>
            <a:ext cx="201930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0" y="0"/>
                </a:moveTo>
                <a:lnTo>
                  <a:pt x="201485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451259" y="3801713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813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421492" y="3870000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800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749342" y="3870000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813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065471" y="3870000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813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64022" y="3870000"/>
            <a:ext cx="346075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6049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425492" y="3948093"/>
            <a:ext cx="676275" cy="0"/>
          </a:xfrm>
          <a:custGeom>
            <a:avLst/>
            <a:gdLst/>
            <a:ahLst/>
            <a:cxnLst/>
            <a:rect l="l" t="t" r="r" b="b"/>
            <a:pathLst>
              <a:path w="676275">
                <a:moveTo>
                  <a:pt x="0" y="0"/>
                </a:moveTo>
                <a:lnTo>
                  <a:pt x="675716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86603" y="3948093"/>
            <a:ext cx="201930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0" y="0"/>
                </a:moveTo>
                <a:lnTo>
                  <a:pt x="201485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451259" y="3948093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813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421492" y="4016381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800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749342" y="4016381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813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65471" y="4016381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813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364022" y="4016381"/>
            <a:ext cx="346075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6049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425492" y="4094435"/>
            <a:ext cx="676275" cy="0"/>
          </a:xfrm>
          <a:custGeom>
            <a:avLst/>
            <a:gdLst/>
            <a:ahLst/>
            <a:cxnLst/>
            <a:rect l="l" t="t" r="r" b="b"/>
            <a:pathLst>
              <a:path w="676275">
                <a:moveTo>
                  <a:pt x="0" y="0"/>
                </a:moveTo>
                <a:lnTo>
                  <a:pt x="675716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186603" y="4094435"/>
            <a:ext cx="201930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0" y="0"/>
                </a:moveTo>
                <a:lnTo>
                  <a:pt x="201485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51259" y="4094435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813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421492" y="4162736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800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49342" y="4162736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813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65471" y="4162736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813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64022" y="4162736"/>
            <a:ext cx="346075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6049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425492" y="4240815"/>
            <a:ext cx="676275" cy="0"/>
          </a:xfrm>
          <a:custGeom>
            <a:avLst/>
            <a:gdLst/>
            <a:ahLst/>
            <a:cxnLst/>
            <a:rect l="l" t="t" r="r" b="b"/>
            <a:pathLst>
              <a:path w="676275">
                <a:moveTo>
                  <a:pt x="0" y="0"/>
                </a:moveTo>
                <a:lnTo>
                  <a:pt x="675716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186603" y="4240815"/>
            <a:ext cx="201930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0" y="0"/>
                </a:moveTo>
                <a:lnTo>
                  <a:pt x="201485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51259" y="4240815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813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421492" y="4309103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800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749342" y="4309103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813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065471" y="4309103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813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364022" y="4309103"/>
            <a:ext cx="346075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6049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25492" y="4387183"/>
            <a:ext cx="676275" cy="0"/>
          </a:xfrm>
          <a:custGeom>
            <a:avLst/>
            <a:gdLst/>
            <a:ahLst/>
            <a:cxnLst/>
            <a:rect l="l" t="t" r="r" b="b"/>
            <a:pathLst>
              <a:path w="676275">
                <a:moveTo>
                  <a:pt x="0" y="0"/>
                </a:moveTo>
                <a:lnTo>
                  <a:pt x="675716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186603" y="4387183"/>
            <a:ext cx="201930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0" y="0"/>
                </a:moveTo>
                <a:lnTo>
                  <a:pt x="201485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451259" y="4387183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813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421492" y="4455471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800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49342" y="4455471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813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065471" y="4455471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813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364022" y="4455471"/>
            <a:ext cx="346075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6049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425492" y="4533550"/>
            <a:ext cx="676275" cy="0"/>
          </a:xfrm>
          <a:custGeom>
            <a:avLst/>
            <a:gdLst/>
            <a:ahLst/>
            <a:cxnLst/>
            <a:rect l="l" t="t" r="r" b="b"/>
            <a:pathLst>
              <a:path w="676275">
                <a:moveTo>
                  <a:pt x="0" y="0"/>
                </a:moveTo>
                <a:lnTo>
                  <a:pt x="675716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186603" y="4533550"/>
            <a:ext cx="201930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0" y="0"/>
                </a:moveTo>
                <a:lnTo>
                  <a:pt x="201485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451259" y="4533550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813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421492" y="4601832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800" y="0"/>
                </a:lnTo>
              </a:path>
            </a:pathLst>
          </a:custGeom>
          <a:ln w="3088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749342" y="4601832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813" y="0"/>
                </a:lnTo>
              </a:path>
            </a:pathLst>
          </a:custGeom>
          <a:ln w="3088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65471" y="4601832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813" y="0"/>
                </a:lnTo>
              </a:path>
            </a:pathLst>
          </a:custGeom>
          <a:ln w="3088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64022" y="4601832"/>
            <a:ext cx="346075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6049" y="0"/>
                </a:lnTo>
              </a:path>
            </a:pathLst>
          </a:custGeom>
          <a:ln w="3088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425492" y="4679905"/>
            <a:ext cx="676275" cy="0"/>
          </a:xfrm>
          <a:custGeom>
            <a:avLst/>
            <a:gdLst/>
            <a:ahLst/>
            <a:cxnLst/>
            <a:rect l="l" t="t" r="r" b="b"/>
            <a:pathLst>
              <a:path w="676275">
                <a:moveTo>
                  <a:pt x="0" y="0"/>
                </a:moveTo>
                <a:lnTo>
                  <a:pt x="675716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186603" y="4679905"/>
            <a:ext cx="201930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0" y="0"/>
                </a:moveTo>
                <a:lnTo>
                  <a:pt x="201485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451259" y="4679905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813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421492" y="4748206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800" y="0"/>
                </a:lnTo>
              </a:path>
            </a:pathLst>
          </a:custGeom>
          <a:ln w="30899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410043" y="4732756"/>
            <a:ext cx="1402384" cy="787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421492" y="4894579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800" y="0"/>
                </a:lnTo>
              </a:path>
            </a:pathLst>
          </a:custGeom>
          <a:ln w="30886">
            <a:solidFill>
              <a:srgbClr val="87878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165335" y="3039211"/>
            <a:ext cx="4252595" cy="1902460"/>
          </a:xfrm>
          <a:custGeom>
            <a:avLst/>
            <a:gdLst/>
            <a:ahLst/>
            <a:cxnLst/>
            <a:rect l="l" t="t" r="r" b="b"/>
            <a:pathLst>
              <a:path w="4252594" h="1902460">
                <a:moveTo>
                  <a:pt x="0" y="1902231"/>
                </a:moveTo>
                <a:lnTo>
                  <a:pt x="4252556" y="1902231"/>
                </a:lnTo>
                <a:lnTo>
                  <a:pt x="4252556" y="0"/>
                </a:lnTo>
                <a:lnTo>
                  <a:pt x="0" y="0"/>
                </a:lnTo>
                <a:lnTo>
                  <a:pt x="0" y="1902231"/>
                </a:lnTo>
                <a:close/>
              </a:path>
            </a:pathLst>
          </a:custGeom>
          <a:solidFill>
            <a:srgbClr val="91939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090621" y="2964535"/>
            <a:ext cx="4252595" cy="1902460"/>
          </a:xfrm>
          <a:custGeom>
            <a:avLst/>
            <a:gdLst/>
            <a:ahLst/>
            <a:cxnLst/>
            <a:rect l="l" t="t" r="r" b="b"/>
            <a:pathLst>
              <a:path w="4252594" h="1902460">
                <a:moveTo>
                  <a:pt x="4252607" y="1902218"/>
                </a:moveTo>
                <a:lnTo>
                  <a:pt x="0" y="1902218"/>
                </a:lnTo>
                <a:lnTo>
                  <a:pt x="0" y="0"/>
                </a:lnTo>
                <a:lnTo>
                  <a:pt x="4252607" y="0"/>
                </a:lnTo>
                <a:lnTo>
                  <a:pt x="4252607" y="19022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090623" y="2964531"/>
            <a:ext cx="4252595" cy="1902460"/>
          </a:xfrm>
          <a:custGeom>
            <a:avLst/>
            <a:gdLst/>
            <a:ahLst/>
            <a:cxnLst/>
            <a:rect l="l" t="t" r="r" b="b"/>
            <a:pathLst>
              <a:path w="4252594" h="1902460">
                <a:moveTo>
                  <a:pt x="4252607" y="1902218"/>
                </a:moveTo>
                <a:lnTo>
                  <a:pt x="0" y="1902218"/>
                </a:lnTo>
                <a:lnTo>
                  <a:pt x="0" y="0"/>
                </a:lnTo>
                <a:lnTo>
                  <a:pt x="4252607" y="0"/>
                </a:lnTo>
                <a:lnTo>
                  <a:pt x="4252607" y="1902218"/>
                </a:lnTo>
                <a:close/>
              </a:path>
            </a:pathLst>
          </a:custGeom>
          <a:ln w="12357">
            <a:solidFill>
              <a:srgbClr val="696A6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170289" y="3054159"/>
            <a:ext cx="4093845" cy="1723389"/>
          </a:xfrm>
          <a:custGeom>
            <a:avLst/>
            <a:gdLst/>
            <a:ahLst/>
            <a:cxnLst/>
            <a:rect l="l" t="t" r="r" b="b"/>
            <a:pathLst>
              <a:path w="4093844" h="1723389">
                <a:moveTo>
                  <a:pt x="4093273" y="1722958"/>
                </a:moveTo>
                <a:lnTo>
                  <a:pt x="0" y="1722958"/>
                </a:lnTo>
                <a:lnTo>
                  <a:pt x="0" y="0"/>
                </a:lnTo>
                <a:lnTo>
                  <a:pt x="4093273" y="0"/>
                </a:lnTo>
                <a:lnTo>
                  <a:pt x="4093273" y="17229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170293" y="3054163"/>
            <a:ext cx="4093845" cy="1723389"/>
          </a:xfrm>
          <a:custGeom>
            <a:avLst/>
            <a:gdLst/>
            <a:ahLst/>
            <a:cxnLst/>
            <a:rect l="l" t="t" r="r" b="b"/>
            <a:pathLst>
              <a:path w="4093844" h="1723389">
                <a:moveTo>
                  <a:pt x="4093273" y="1722958"/>
                </a:moveTo>
                <a:lnTo>
                  <a:pt x="0" y="1722958"/>
                </a:lnTo>
                <a:lnTo>
                  <a:pt x="0" y="0"/>
                </a:lnTo>
                <a:lnTo>
                  <a:pt x="4093273" y="0"/>
                </a:lnTo>
                <a:lnTo>
                  <a:pt x="4093273" y="1722958"/>
                </a:lnTo>
                <a:close/>
              </a:path>
            </a:pathLst>
          </a:custGeom>
          <a:ln w="12357">
            <a:solidFill>
              <a:srgbClr val="696A6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2636118" y="4567961"/>
            <a:ext cx="153035" cy="209550"/>
          </a:xfrm>
          <a:custGeom>
            <a:avLst/>
            <a:gdLst/>
            <a:ahLst/>
            <a:cxnLst/>
            <a:rect l="l" t="t" r="r" b="b"/>
            <a:pathLst>
              <a:path w="153034" h="209550">
                <a:moveTo>
                  <a:pt x="0" y="209156"/>
                </a:moveTo>
                <a:lnTo>
                  <a:pt x="152717" y="209156"/>
                </a:lnTo>
                <a:lnTo>
                  <a:pt x="152717" y="0"/>
                </a:lnTo>
                <a:lnTo>
                  <a:pt x="0" y="0"/>
                </a:lnTo>
                <a:lnTo>
                  <a:pt x="0" y="2091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636124" y="4567965"/>
            <a:ext cx="628015" cy="209550"/>
          </a:xfrm>
          <a:custGeom>
            <a:avLst/>
            <a:gdLst/>
            <a:ahLst/>
            <a:cxnLst/>
            <a:rect l="l" t="t" r="r" b="b"/>
            <a:pathLst>
              <a:path w="628015" h="209550">
                <a:moveTo>
                  <a:pt x="627443" y="209156"/>
                </a:moveTo>
                <a:lnTo>
                  <a:pt x="0" y="209156"/>
                </a:lnTo>
                <a:lnTo>
                  <a:pt x="0" y="0"/>
                </a:lnTo>
                <a:lnTo>
                  <a:pt x="627443" y="0"/>
                </a:lnTo>
                <a:lnTo>
                  <a:pt x="627443" y="209156"/>
                </a:lnTo>
                <a:close/>
              </a:path>
            </a:pathLst>
          </a:custGeom>
          <a:ln w="12357">
            <a:solidFill>
              <a:srgbClr val="696A6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2788836" y="4567961"/>
            <a:ext cx="474980" cy="113030"/>
          </a:xfrm>
          <a:custGeom>
            <a:avLst/>
            <a:gdLst/>
            <a:ahLst/>
            <a:cxnLst/>
            <a:rect l="l" t="t" r="r" b="b"/>
            <a:pathLst>
              <a:path w="474980" h="113029">
                <a:moveTo>
                  <a:pt x="0" y="112877"/>
                </a:moveTo>
                <a:lnTo>
                  <a:pt x="474725" y="112877"/>
                </a:lnTo>
                <a:lnTo>
                  <a:pt x="474725" y="0"/>
                </a:lnTo>
                <a:lnTo>
                  <a:pt x="0" y="0"/>
                </a:lnTo>
                <a:lnTo>
                  <a:pt x="0" y="1128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2788841" y="4567965"/>
            <a:ext cx="474980" cy="209550"/>
          </a:xfrm>
          <a:custGeom>
            <a:avLst/>
            <a:gdLst/>
            <a:ahLst/>
            <a:cxnLst/>
            <a:rect l="l" t="t" r="r" b="b"/>
            <a:pathLst>
              <a:path w="474980" h="209550">
                <a:moveTo>
                  <a:pt x="474725" y="209156"/>
                </a:moveTo>
                <a:lnTo>
                  <a:pt x="0" y="209156"/>
                </a:lnTo>
                <a:lnTo>
                  <a:pt x="0" y="0"/>
                </a:lnTo>
                <a:lnTo>
                  <a:pt x="474725" y="0"/>
                </a:lnTo>
                <a:lnTo>
                  <a:pt x="474725" y="209156"/>
                </a:lnTo>
                <a:close/>
              </a:path>
            </a:pathLst>
          </a:custGeom>
          <a:ln w="12357">
            <a:solidFill>
              <a:srgbClr val="696A6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2788836" y="4680839"/>
            <a:ext cx="474980" cy="96520"/>
          </a:xfrm>
          <a:custGeom>
            <a:avLst/>
            <a:gdLst/>
            <a:ahLst/>
            <a:cxnLst/>
            <a:rect l="l" t="t" r="r" b="b"/>
            <a:pathLst>
              <a:path w="474980" h="96520">
                <a:moveTo>
                  <a:pt x="474725" y="96278"/>
                </a:moveTo>
                <a:lnTo>
                  <a:pt x="0" y="96278"/>
                </a:lnTo>
                <a:lnTo>
                  <a:pt x="0" y="0"/>
                </a:lnTo>
                <a:lnTo>
                  <a:pt x="474725" y="0"/>
                </a:lnTo>
                <a:lnTo>
                  <a:pt x="474725" y="962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2788841" y="4680842"/>
            <a:ext cx="474980" cy="96520"/>
          </a:xfrm>
          <a:custGeom>
            <a:avLst/>
            <a:gdLst/>
            <a:ahLst/>
            <a:cxnLst/>
            <a:rect l="l" t="t" r="r" b="b"/>
            <a:pathLst>
              <a:path w="474980" h="96520">
                <a:moveTo>
                  <a:pt x="474725" y="96278"/>
                </a:moveTo>
                <a:lnTo>
                  <a:pt x="0" y="96278"/>
                </a:lnTo>
                <a:lnTo>
                  <a:pt x="0" y="0"/>
                </a:lnTo>
                <a:lnTo>
                  <a:pt x="474725" y="0"/>
                </a:lnTo>
                <a:lnTo>
                  <a:pt x="474725" y="96278"/>
                </a:lnTo>
                <a:close/>
              </a:path>
            </a:pathLst>
          </a:custGeom>
          <a:ln w="12357">
            <a:solidFill>
              <a:srgbClr val="696A6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2887110" y="4095192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240422" y="0"/>
                </a:moveTo>
                <a:lnTo>
                  <a:pt x="0" y="0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1767325" y="3572930"/>
            <a:ext cx="1360805" cy="0"/>
          </a:xfrm>
          <a:custGeom>
            <a:avLst/>
            <a:gdLst/>
            <a:ahLst/>
            <a:cxnLst/>
            <a:rect l="l" t="t" r="r" b="b"/>
            <a:pathLst>
              <a:path w="1360805">
                <a:moveTo>
                  <a:pt x="1360206" y="0"/>
                </a:moveTo>
                <a:lnTo>
                  <a:pt x="0" y="0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3049112" y="3529394"/>
            <a:ext cx="0" cy="611505"/>
          </a:xfrm>
          <a:custGeom>
            <a:avLst/>
            <a:gdLst/>
            <a:ahLst/>
            <a:cxnLst/>
            <a:rect l="l" t="t" r="r" b="b"/>
            <a:pathLst>
              <a:path h="611504">
                <a:moveTo>
                  <a:pt x="0" y="611111"/>
                </a:moveTo>
                <a:lnTo>
                  <a:pt x="0" y="0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3029375" y="355822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5890" y="0"/>
                </a:moveTo>
                <a:lnTo>
                  <a:pt x="0" y="35864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3033286" y="4079482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33299" y="0"/>
                </a:moveTo>
                <a:lnTo>
                  <a:pt x="0" y="33286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509646" y="3574708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411" y="0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509646" y="4096970"/>
            <a:ext cx="1360805" cy="0"/>
          </a:xfrm>
          <a:custGeom>
            <a:avLst/>
            <a:gdLst/>
            <a:ahLst/>
            <a:cxnLst/>
            <a:rect l="l" t="t" r="r" b="b"/>
            <a:pathLst>
              <a:path w="1360804">
                <a:moveTo>
                  <a:pt x="0" y="0"/>
                </a:moveTo>
                <a:lnTo>
                  <a:pt x="1360220" y="0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588056" y="3529394"/>
            <a:ext cx="0" cy="611505"/>
          </a:xfrm>
          <a:custGeom>
            <a:avLst/>
            <a:gdLst/>
            <a:ahLst/>
            <a:cxnLst/>
            <a:rect l="l" t="t" r="r" b="b"/>
            <a:pathLst>
              <a:path h="611504">
                <a:moveTo>
                  <a:pt x="0" y="0"/>
                </a:moveTo>
                <a:lnTo>
                  <a:pt x="0" y="611111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571914" y="407579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35890"/>
                </a:moveTo>
                <a:lnTo>
                  <a:pt x="35877" y="0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570607" y="3557144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0" y="33273"/>
                </a:moveTo>
                <a:lnTo>
                  <a:pt x="33274" y="0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0249104" y="4102901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64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708236" y="4096449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1235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1984267" y="4096449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1235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655978" y="4295865"/>
            <a:ext cx="3194050" cy="0"/>
          </a:xfrm>
          <a:custGeom>
            <a:avLst/>
            <a:gdLst/>
            <a:ahLst/>
            <a:cxnLst/>
            <a:rect l="l" t="t" r="r" b="b"/>
            <a:pathLst>
              <a:path w="3194050">
                <a:moveTo>
                  <a:pt x="0" y="0"/>
                </a:moveTo>
                <a:lnTo>
                  <a:pt x="3193947" y="0"/>
                </a:lnTo>
              </a:path>
            </a:pathLst>
          </a:custGeom>
          <a:ln w="8471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1954650" y="426450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0" y="0"/>
                </a:moveTo>
                <a:lnTo>
                  <a:pt x="55752" y="55740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0228187" y="427496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288" y="45288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0400971" y="4102901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64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0380067" y="427496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288" y="45288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0565817" y="4102901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64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0544912" y="427496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300" y="45288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0733278" y="4102901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64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0712374" y="427496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300" y="45288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0898137" y="4102901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64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0877233" y="427496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288" y="45288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1079036" y="4102901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64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1058132" y="427496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300" y="45288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548390" y="4102901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64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527486" y="427496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300" y="45288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57331" y="4102901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64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636426" y="427496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300" y="45288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1833429" y="4102901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64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812537" y="427496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288" y="45288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662948" y="427496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288" y="45288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1062527" y="4102901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64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0521659" y="4096449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1235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2797664" y="4096449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1235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2768060" y="426450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0" y="0"/>
                </a:moveTo>
                <a:lnTo>
                  <a:pt x="55740" y="55740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1041609" y="427496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300" y="45288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1214380" y="4102901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64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1193476" y="427496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300" y="45288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1379239" y="4102901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64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1358322" y="427496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300" y="45288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1546701" y="4102901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64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1525797" y="427496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288" y="45288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1711547" y="4102901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64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1690643" y="427496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300" y="45288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1892471" y="4102901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64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1871555" y="427496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300" y="45288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2361812" y="4102901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64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2340908" y="427496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288" y="45288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2470765" y="4102901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64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2449849" y="427496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300" y="45288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2646852" y="4102901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64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2625947" y="427496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300" y="45288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0476345" y="427496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313" y="45288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2250446" y="3339910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224764"/>
                </a:moveTo>
                <a:lnTo>
                  <a:pt x="0" y="0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2791326" y="332989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211"/>
                </a:moveTo>
                <a:lnTo>
                  <a:pt x="0" y="0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0515296" y="332989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211"/>
                </a:moveTo>
                <a:lnTo>
                  <a:pt x="0" y="0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675547" y="3371699"/>
            <a:ext cx="3168650" cy="0"/>
          </a:xfrm>
          <a:custGeom>
            <a:avLst/>
            <a:gdLst/>
            <a:ahLst/>
            <a:cxnLst/>
            <a:rect l="l" t="t" r="r" b="b"/>
            <a:pathLst>
              <a:path w="3168650">
                <a:moveTo>
                  <a:pt x="0" y="0"/>
                </a:moveTo>
                <a:lnTo>
                  <a:pt x="3168041" y="0"/>
                </a:lnTo>
              </a:path>
            </a:pathLst>
          </a:custGeom>
          <a:ln w="8471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691973" y="3325655"/>
            <a:ext cx="4145395" cy="1761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2226075" y="3347302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45288" y="45313"/>
                </a:moveTo>
                <a:lnTo>
                  <a:pt x="0" y="0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2791326" y="3347302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45288" y="45313"/>
                </a:moveTo>
                <a:lnTo>
                  <a:pt x="0" y="0"/>
                </a:lnTo>
              </a:path>
            </a:pathLst>
          </a:custGeom>
          <a:ln w="8470">
            <a:solidFill>
              <a:srgbClr val="70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789771" y="4367936"/>
            <a:ext cx="559435" cy="558165"/>
          </a:xfrm>
          <a:custGeom>
            <a:avLst/>
            <a:gdLst/>
            <a:ahLst/>
            <a:cxnLst/>
            <a:rect l="l" t="t" r="r" b="b"/>
            <a:pathLst>
              <a:path w="559435" h="558164">
                <a:moveTo>
                  <a:pt x="38122" y="0"/>
                </a:moveTo>
                <a:lnTo>
                  <a:pt x="2086" y="22193"/>
                </a:lnTo>
                <a:lnTo>
                  <a:pt x="0" y="32971"/>
                </a:lnTo>
                <a:lnTo>
                  <a:pt x="771" y="44565"/>
                </a:lnTo>
                <a:lnTo>
                  <a:pt x="19497" y="78810"/>
                </a:lnTo>
                <a:lnTo>
                  <a:pt x="486939" y="545294"/>
                </a:lnTo>
                <a:lnTo>
                  <a:pt x="520705" y="557702"/>
                </a:lnTo>
                <a:lnTo>
                  <a:pt x="531896" y="556414"/>
                </a:lnTo>
                <a:lnTo>
                  <a:pt x="542371" y="552200"/>
                </a:lnTo>
                <a:lnTo>
                  <a:pt x="551722" y="544931"/>
                </a:lnTo>
                <a:lnTo>
                  <a:pt x="556742" y="535512"/>
                </a:lnTo>
                <a:lnTo>
                  <a:pt x="558828" y="524735"/>
                </a:lnTo>
                <a:lnTo>
                  <a:pt x="558056" y="513143"/>
                </a:lnTo>
                <a:lnTo>
                  <a:pt x="539334" y="478899"/>
                </a:lnTo>
                <a:lnTo>
                  <a:pt x="71886" y="12401"/>
                </a:lnTo>
                <a:lnTo>
                  <a:pt x="38122" y="0"/>
                </a:lnTo>
                <a:close/>
              </a:path>
            </a:pathLst>
          </a:custGeom>
          <a:solidFill>
            <a:srgbClr val="79737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874432" y="4452258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90429" y="0"/>
                </a:moveTo>
                <a:lnTo>
                  <a:pt x="44460" y="14412"/>
                </a:lnTo>
                <a:lnTo>
                  <a:pt x="12672" y="45014"/>
                </a:lnTo>
                <a:lnTo>
                  <a:pt x="0" y="91663"/>
                </a:lnTo>
                <a:lnTo>
                  <a:pt x="2034" y="102284"/>
                </a:lnTo>
                <a:lnTo>
                  <a:pt x="475255" y="582581"/>
                </a:lnTo>
                <a:lnTo>
                  <a:pt x="502641" y="592611"/>
                </a:lnTo>
                <a:lnTo>
                  <a:pt x="513496" y="592012"/>
                </a:lnTo>
                <a:lnTo>
                  <a:pt x="560533" y="569516"/>
                </a:lnTo>
                <a:lnTo>
                  <a:pt x="586595" y="535887"/>
                </a:lnTo>
                <a:lnTo>
                  <a:pt x="593066" y="500939"/>
                </a:lnTo>
                <a:lnTo>
                  <a:pt x="591031" y="490320"/>
                </a:lnTo>
                <a:lnTo>
                  <a:pt x="117819" y="10044"/>
                </a:lnTo>
                <a:lnTo>
                  <a:pt x="904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020099" y="3617498"/>
            <a:ext cx="927100" cy="927100"/>
          </a:xfrm>
          <a:custGeom>
            <a:avLst/>
            <a:gdLst/>
            <a:ahLst/>
            <a:cxnLst/>
            <a:rect l="l" t="t" r="r" b="b"/>
            <a:pathLst>
              <a:path w="927100" h="927100">
                <a:moveTo>
                  <a:pt x="791295" y="135759"/>
                </a:moveTo>
                <a:lnTo>
                  <a:pt x="840169" y="193213"/>
                </a:lnTo>
                <a:lnTo>
                  <a:pt x="878182" y="256066"/>
                </a:lnTo>
                <a:lnTo>
                  <a:pt x="905333" y="322968"/>
                </a:lnTo>
                <a:lnTo>
                  <a:pt x="921625" y="392570"/>
                </a:lnTo>
                <a:lnTo>
                  <a:pt x="927055" y="463523"/>
                </a:lnTo>
                <a:lnTo>
                  <a:pt x="925697" y="499083"/>
                </a:lnTo>
                <a:lnTo>
                  <a:pt x="914837" y="569530"/>
                </a:lnTo>
                <a:lnTo>
                  <a:pt x="893115" y="637952"/>
                </a:lnTo>
                <a:lnTo>
                  <a:pt x="860533" y="703001"/>
                </a:lnTo>
                <a:lnTo>
                  <a:pt x="817090" y="763326"/>
                </a:lnTo>
                <a:lnTo>
                  <a:pt x="763328" y="817090"/>
                </a:lnTo>
                <a:lnTo>
                  <a:pt x="703006" y="860533"/>
                </a:lnTo>
                <a:lnTo>
                  <a:pt x="637960" y="893115"/>
                </a:lnTo>
                <a:lnTo>
                  <a:pt x="569539" y="914837"/>
                </a:lnTo>
                <a:lnTo>
                  <a:pt x="499093" y="925697"/>
                </a:lnTo>
                <a:lnTo>
                  <a:pt x="463532" y="927055"/>
                </a:lnTo>
                <a:lnTo>
                  <a:pt x="427971" y="925697"/>
                </a:lnTo>
                <a:lnTo>
                  <a:pt x="357525" y="914837"/>
                </a:lnTo>
                <a:lnTo>
                  <a:pt x="289102" y="893115"/>
                </a:lnTo>
                <a:lnTo>
                  <a:pt x="224054" y="860533"/>
                </a:lnTo>
                <a:lnTo>
                  <a:pt x="163729" y="817090"/>
                </a:lnTo>
                <a:lnTo>
                  <a:pt x="109965" y="763326"/>
                </a:lnTo>
                <a:lnTo>
                  <a:pt x="66522" y="703001"/>
                </a:lnTo>
                <a:lnTo>
                  <a:pt x="33939" y="637952"/>
                </a:lnTo>
                <a:lnTo>
                  <a:pt x="12218" y="569530"/>
                </a:lnTo>
                <a:lnTo>
                  <a:pt x="1357" y="499083"/>
                </a:lnTo>
                <a:lnTo>
                  <a:pt x="0" y="463523"/>
                </a:lnTo>
                <a:lnTo>
                  <a:pt x="1357" y="427962"/>
                </a:lnTo>
                <a:lnTo>
                  <a:pt x="12218" y="357516"/>
                </a:lnTo>
                <a:lnTo>
                  <a:pt x="33939" y="289095"/>
                </a:lnTo>
                <a:lnTo>
                  <a:pt x="66522" y="224049"/>
                </a:lnTo>
                <a:lnTo>
                  <a:pt x="109965" y="163727"/>
                </a:lnTo>
                <a:lnTo>
                  <a:pt x="163729" y="109965"/>
                </a:lnTo>
                <a:lnTo>
                  <a:pt x="224054" y="66522"/>
                </a:lnTo>
                <a:lnTo>
                  <a:pt x="289102" y="33939"/>
                </a:lnTo>
                <a:lnTo>
                  <a:pt x="357525" y="12218"/>
                </a:lnTo>
                <a:lnTo>
                  <a:pt x="427971" y="1357"/>
                </a:lnTo>
                <a:lnTo>
                  <a:pt x="463532" y="0"/>
                </a:lnTo>
                <a:lnTo>
                  <a:pt x="499093" y="1357"/>
                </a:lnTo>
                <a:lnTo>
                  <a:pt x="569539" y="12218"/>
                </a:lnTo>
                <a:lnTo>
                  <a:pt x="637960" y="33939"/>
                </a:lnTo>
                <a:lnTo>
                  <a:pt x="703006" y="66522"/>
                </a:lnTo>
                <a:lnTo>
                  <a:pt x="763328" y="109965"/>
                </a:lnTo>
                <a:lnTo>
                  <a:pt x="791295" y="135759"/>
                </a:lnTo>
                <a:close/>
              </a:path>
            </a:pathLst>
          </a:custGeom>
          <a:ln w="8467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3125" y="3172130"/>
            <a:ext cx="2663825" cy="1142365"/>
          </a:xfrm>
          <a:custGeom>
            <a:avLst/>
            <a:gdLst/>
            <a:ahLst/>
            <a:cxnLst/>
            <a:rect l="l" t="t" r="r" b="b"/>
            <a:pathLst>
              <a:path w="2663825" h="1142364">
                <a:moveTo>
                  <a:pt x="118922" y="0"/>
                </a:moveTo>
                <a:lnTo>
                  <a:pt x="76784" y="7754"/>
                </a:lnTo>
                <a:lnTo>
                  <a:pt x="41211" y="29084"/>
                </a:lnTo>
                <a:lnTo>
                  <a:pt x="15107" y="61085"/>
                </a:lnTo>
                <a:lnTo>
                  <a:pt x="1378" y="100855"/>
                </a:lnTo>
                <a:lnTo>
                  <a:pt x="0" y="1023023"/>
                </a:lnTo>
                <a:lnTo>
                  <a:pt x="897" y="1037618"/>
                </a:lnTo>
                <a:lnTo>
                  <a:pt x="13501" y="1077889"/>
                </a:lnTo>
                <a:lnTo>
                  <a:pt x="38711" y="1110628"/>
                </a:lnTo>
                <a:lnTo>
                  <a:pt x="73625" y="1132930"/>
                </a:lnTo>
                <a:lnTo>
                  <a:pt x="115339" y="1141892"/>
                </a:lnTo>
                <a:lnTo>
                  <a:pt x="2544584" y="1141945"/>
                </a:lnTo>
                <a:lnTo>
                  <a:pt x="2559182" y="1141048"/>
                </a:lnTo>
                <a:lnTo>
                  <a:pt x="2599456" y="1128444"/>
                </a:lnTo>
                <a:lnTo>
                  <a:pt x="2632194" y="1103234"/>
                </a:lnTo>
                <a:lnTo>
                  <a:pt x="2654493" y="1068320"/>
                </a:lnTo>
                <a:lnTo>
                  <a:pt x="2663453" y="1026606"/>
                </a:lnTo>
                <a:lnTo>
                  <a:pt x="2663507" y="118910"/>
                </a:lnTo>
                <a:lnTo>
                  <a:pt x="2662610" y="104313"/>
                </a:lnTo>
                <a:lnTo>
                  <a:pt x="2650007" y="64043"/>
                </a:lnTo>
                <a:lnTo>
                  <a:pt x="2624796" y="31308"/>
                </a:lnTo>
                <a:lnTo>
                  <a:pt x="2589880" y="9010"/>
                </a:lnTo>
                <a:lnTo>
                  <a:pt x="2548158" y="53"/>
                </a:lnTo>
                <a:lnTo>
                  <a:pt x="118922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18712" y="7299420"/>
            <a:ext cx="3268979" cy="1142365"/>
          </a:xfrm>
          <a:custGeom>
            <a:avLst/>
            <a:gdLst/>
            <a:ahLst/>
            <a:cxnLst/>
            <a:rect l="l" t="t" r="r" b="b"/>
            <a:pathLst>
              <a:path w="3268979" h="1142365">
                <a:moveTo>
                  <a:pt x="131737" y="0"/>
                </a:moveTo>
                <a:lnTo>
                  <a:pt x="89334" y="7043"/>
                </a:lnTo>
                <a:lnTo>
                  <a:pt x="52602" y="26595"/>
                </a:lnTo>
                <a:lnTo>
                  <a:pt x="23907" y="56291"/>
                </a:lnTo>
                <a:lnTo>
                  <a:pt x="5614" y="93766"/>
                </a:lnTo>
                <a:lnTo>
                  <a:pt x="0" y="1010221"/>
                </a:lnTo>
                <a:lnTo>
                  <a:pt x="811" y="1024838"/>
                </a:lnTo>
                <a:lnTo>
                  <a:pt x="12289" y="1065611"/>
                </a:lnTo>
                <a:lnTo>
                  <a:pt x="35488" y="1099926"/>
                </a:lnTo>
                <a:lnTo>
                  <a:pt x="68043" y="1125415"/>
                </a:lnTo>
                <a:lnTo>
                  <a:pt x="107586" y="1139711"/>
                </a:lnTo>
                <a:lnTo>
                  <a:pt x="3137103" y="1141945"/>
                </a:lnTo>
                <a:lnTo>
                  <a:pt x="3151724" y="1141134"/>
                </a:lnTo>
                <a:lnTo>
                  <a:pt x="3192506" y="1129657"/>
                </a:lnTo>
                <a:lnTo>
                  <a:pt x="3226826" y="1106461"/>
                </a:lnTo>
                <a:lnTo>
                  <a:pt x="3252318" y="1073912"/>
                </a:lnTo>
                <a:lnTo>
                  <a:pt x="3266617" y="1034376"/>
                </a:lnTo>
                <a:lnTo>
                  <a:pt x="3268853" y="131749"/>
                </a:lnTo>
                <a:lnTo>
                  <a:pt x="3268041" y="117129"/>
                </a:lnTo>
                <a:lnTo>
                  <a:pt x="3256566" y="76351"/>
                </a:lnTo>
                <a:lnTo>
                  <a:pt x="3233372" y="42033"/>
                </a:lnTo>
                <a:lnTo>
                  <a:pt x="3200822" y="16540"/>
                </a:lnTo>
                <a:lnTo>
                  <a:pt x="3161283" y="2239"/>
                </a:lnTo>
                <a:lnTo>
                  <a:pt x="131737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5081" y="178040"/>
            <a:ext cx="4710430" cy="576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b="1" dirty="0">
                <a:solidFill>
                  <a:srgbClr val="909090"/>
                </a:solidFill>
                <a:latin typeface="Calibri"/>
                <a:cs typeface="Calibri"/>
              </a:rPr>
              <a:t>Достигаемый результат</a:t>
            </a:r>
            <a:endParaRPr sz="35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507633" y="182033"/>
            <a:ext cx="1447800" cy="550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577794" y="1215382"/>
            <a:ext cx="1679575" cy="1676400"/>
          </a:xfrm>
          <a:custGeom>
            <a:avLst/>
            <a:gdLst/>
            <a:ahLst/>
            <a:cxnLst/>
            <a:rect l="l" t="t" r="r" b="b"/>
            <a:pathLst>
              <a:path w="1679575" h="1676400">
                <a:moveTo>
                  <a:pt x="964780" y="1574800"/>
                </a:moveTo>
                <a:lnTo>
                  <a:pt x="714184" y="1574800"/>
                </a:lnTo>
                <a:lnTo>
                  <a:pt x="714184" y="1676400"/>
                </a:lnTo>
                <a:lnTo>
                  <a:pt x="964780" y="1676400"/>
                </a:lnTo>
                <a:lnTo>
                  <a:pt x="964780" y="1574800"/>
                </a:lnTo>
                <a:close/>
              </a:path>
              <a:path w="1679575" h="1676400">
                <a:moveTo>
                  <a:pt x="1014545" y="1562100"/>
                </a:moveTo>
                <a:lnTo>
                  <a:pt x="664432" y="1562100"/>
                </a:lnTo>
                <a:lnTo>
                  <a:pt x="680880" y="1574800"/>
                </a:lnTo>
                <a:lnTo>
                  <a:pt x="998093" y="1574800"/>
                </a:lnTo>
                <a:lnTo>
                  <a:pt x="1014545" y="1562100"/>
                </a:lnTo>
                <a:close/>
              </a:path>
              <a:path w="1679575" h="1676400">
                <a:moveTo>
                  <a:pt x="1063030" y="1549400"/>
                </a:moveTo>
                <a:lnTo>
                  <a:pt x="615952" y="1549400"/>
                </a:lnTo>
                <a:lnTo>
                  <a:pt x="631963" y="1562100"/>
                </a:lnTo>
                <a:lnTo>
                  <a:pt x="1047018" y="1562100"/>
                </a:lnTo>
                <a:lnTo>
                  <a:pt x="1063030" y="1549400"/>
                </a:lnTo>
                <a:close/>
              </a:path>
              <a:path w="1679575" h="1676400">
                <a:moveTo>
                  <a:pt x="1094584" y="1536700"/>
                </a:moveTo>
                <a:lnTo>
                  <a:pt x="584399" y="1536700"/>
                </a:lnTo>
                <a:lnTo>
                  <a:pt x="600096" y="1549400"/>
                </a:lnTo>
                <a:lnTo>
                  <a:pt x="1078887" y="1549400"/>
                </a:lnTo>
                <a:lnTo>
                  <a:pt x="1094584" y="1536700"/>
                </a:lnTo>
                <a:close/>
              </a:path>
              <a:path w="1679575" h="1676400">
                <a:moveTo>
                  <a:pt x="1125483" y="1524000"/>
                </a:moveTo>
                <a:lnTo>
                  <a:pt x="553499" y="1524000"/>
                </a:lnTo>
                <a:lnTo>
                  <a:pt x="568865" y="1536700"/>
                </a:lnTo>
                <a:lnTo>
                  <a:pt x="1110118" y="1536700"/>
                </a:lnTo>
                <a:lnTo>
                  <a:pt x="1125483" y="1524000"/>
                </a:lnTo>
                <a:close/>
              </a:path>
              <a:path w="1679575" h="1676400">
                <a:moveTo>
                  <a:pt x="334479" y="165100"/>
                </a:moveTo>
                <a:lnTo>
                  <a:pt x="157276" y="342900"/>
                </a:lnTo>
                <a:lnTo>
                  <a:pt x="232841" y="419100"/>
                </a:lnTo>
                <a:lnTo>
                  <a:pt x="223523" y="431800"/>
                </a:lnTo>
                <a:lnTo>
                  <a:pt x="197332" y="469900"/>
                </a:lnTo>
                <a:lnTo>
                  <a:pt x="173879" y="508000"/>
                </a:lnTo>
                <a:lnTo>
                  <a:pt x="166690" y="533400"/>
                </a:lnTo>
                <a:lnTo>
                  <a:pt x="159823" y="546100"/>
                </a:lnTo>
                <a:lnTo>
                  <a:pt x="153282" y="558800"/>
                </a:lnTo>
                <a:lnTo>
                  <a:pt x="147072" y="571500"/>
                </a:lnTo>
                <a:lnTo>
                  <a:pt x="141197" y="584200"/>
                </a:lnTo>
                <a:lnTo>
                  <a:pt x="135662" y="609600"/>
                </a:lnTo>
                <a:lnTo>
                  <a:pt x="130471" y="622300"/>
                </a:lnTo>
                <a:lnTo>
                  <a:pt x="125628" y="635000"/>
                </a:lnTo>
                <a:lnTo>
                  <a:pt x="121138" y="647700"/>
                </a:lnTo>
                <a:lnTo>
                  <a:pt x="117005" y="673100"/>
                </a:lnTo>
                <a:lnTo>
                  <a:pt x="113234" y="685800"/>
                </a:lnTo>
                <a:lnTo>
                  <a:pt x="109828" y="698500"/>
                </a:lnTo>
                <a:lnTo>
                  <a:pt x="106794" y="723900"/>
                </a:lnTo>
                <a:lnTo>
                  <a:pt x="0" y="723900"/>
                </a:lnTo>
                <a:lnTo>
                  <a:pt x="0" y="965200"/>
                </a:lnTo>
                <a:lnTo>
                  <a:pt x="106794" y="965200"/>
                </a:lnTo>
                <a:lnTo>
                  <a:pt x="109828" y="990600"/>
                </a:lnTo>
                <a:lnTo>
                  <a:pt x="113234" y="1003300"/>
                </a:lnTo>
                <a:lnTo>
                  <a:pt x="117005" y="1016000"/>
                </a:lnTo>
                <a:lnTo>
                  <a:pt x="121138" y="1028700"/>
                </a:lnTo>
                <a:lnTo>
                  <a:pt x="125628" y="1054100"/>
                </a:lnTo>
                <a:lnTo>
                  <a:pt x="130471" y="1066800"/>
                </a:lnTo>
                <a:lnTo>
                  <a:pt x="135662" y="1079500"/>
                </a:lnTo>
                <a:lnTo>
                  <a:pt x="141197" y="1092200"/>
                </a:lnTo>
                <a:lnTo>
                  <a:pt x="147072" y="1117600"/>
                </a:lnTo>
                <a:lnTo>
                  <a:pt x="153282" y="1130300"/>
                </a:lnTo>
                <a:lnTo>
                  <a:pt x="159823" y="1143000"/>
                </a:lnTo>
                <a:lnTo>
                  <a:pt x="166690" y="1155700"/>
                </a:lnTo>
                <a:lnTo>
                  <a:pt x="173879" y="1168400"/>
                </a:lnTo>
                <a:lnTo>
                  <a:pt x="181385" y="1193800"/>
                </a:lnTo>
                <a:lnTo>
                  <a:pt x="205764" y="1231900"/>
                </a:lnTo>
                <a:lnTo>
                  <a:pt x="232841" y="1270000"/>
                </a:lnTo>
                <a:lnTo>
                  <a:pt x="157276" y="1346200"/>
                </a:lnTo>
                <a:lnTo>
                  <a:pt x="334479" y="1524000"/>
                </a:lnTo>
                <a:lnTo>
                  <a:pt x="410044" y="1447800"/>
                </a:lnTo>
                <a:lnTo>
                  <a:pt x="790158" y="1447800"/>
                </a:lnTo>
                <a:lnTo>
                  <a:pt x="694958" y="1422400"/>
                </a:lnTo>
                <a:lnTo>
                  <a:pt x="605387" y="1397000"/>
                </a:lnTo>
                <a:lnTo>
                  <a:pt x="563100" y="1371600"/>
                </a:lnTo>
                <a:lnTo>
                  <a:pt x="522685" y="1358900"/>
                </a:lnTo>
                <a:lnTo>
                  <a:pt x="484296" y="1333500"/>
                </a:lnTo>
                <a:lnTo>
                  <a:pt x="448089" y="1295400"/>
                </a:lnTo>
                <a:lnTo>
                  <a:pt x="414218" y="1270000"/>
                </a:lnTo>
                <a:lnTo>
                  <a:pt x="382838" y="1231900"/>
                </a:lnTo>
                <a:lnTo>
                  <a:pt x="354104" y="1193800"/>
                </a:lnTo>
                <a:lnTo>
                  <a:pt x="328171" y="1155700"/>
                </a:lnTo>
                <a:lnTo>
                  <a:pt x="305193" y="1117600"/>
                </a:lnTo>
                <a:lnTo>
                  <a:pt x="285325" y="1079500"/>
                </a:lnTo>
                <a:lnTo>
                  <a:pt x="268723" y="1028700"/>
                </a:lnTo>
                <a:lnTo>
                  <a:pt x="255541" y="990600"/>
                </a:lnTo>
                <a:lnTo>
                  <a:pt x="245933" y="939800"/>
                </a:lnTo>
                <a:lnTo>
                  <a:pt x="240055" y="889000"/>
                </a:lnTo>
                <a:lnTo>
                  <a:pt x="238061" y="838200"/>
                </a:lnTo>
                <a:lnTo>
                  <a:pt x="240055" y="800100"/>
                </a:lnTo>
                <a:lnTo>
                  <a:pt x="245933" y="749300"/>
                </a:lnTo>
                <a:lnTo>
                  <a:pt x="255541" y="698500"/>
                </a:lnTo>
                <a:lnTo>
                  <a:pt x="268723" y="647700"/>
                </a:lnTo>
                <a:lnTo>
                  <a:pt x="285325" y="609600"/>
                </a:lnTo>
                <a:lnTo>
                  <a:pt x="305193" y="571500"/>
                </a:lnTo>
                <a:lnTo>
                  <a:pt x="328171" y="520700"/>
                </a:lnTo>
                <a:lnTo>
                  <a:pt x="354104" y="482600"/>
                </a:lnTo>
                <a:lnTo>
                  <a:pt x="382838" y="457200"/>
                </a:lnTo>
                <a:lnTo>
                  <a:pt x="414218" y="419100"/>
                </a:lnTo>
                <a:lnTo>
                  <a:pt x="448089" y="381000"/>
                </a:lnTo>
                <a:lnTo>
                  <a:pt x="484296" y="355600"/>
                </a:lnTo>
                <a:lnTo>
                  <a:pt x="522685" y="330200"/>
                </a:lnTo>
                <a:lnTo>
                  <a:pt x="563100" y="304800"/>
                </a:lnTo>
                <a:lnTo>
                  <a:pt x="605387" y="292100"/>
                </a:lnTo>
                <a:lnTo>
                  <a:pt x="649391" y="266700"/>
                </a:lnTo>
                <a:lnTo>
                  <a:pt x="694958" y="254000"/>
                </a:lnTo>
                <a:lnTo>
                  <a:pt x="741932" y="254000"/>
                </a:lnTo>
                <a:lnTo>
                  <a:pt x="790158" y="241300"/>
                </a:lnTo>
                <a:lnTo>
                  <a:pt x="410044" y="241300"/>
                </a:lnTo>
                <a:lnTo>
                  <a:pt x="334479" y="165100"/>
                </a:lnTo>
                <a:close/>
              </a:path>
              <a:path w="1679575" h="1676400">
                <a:moveTo>
                  <a:pt x="1155692" y="1511300"/>
                </a:moveTo>
                <a:lnTo>
                  <a:pt x="523288" y="1511300"/>
                </a:lnTo>
                <a:lnTo>
                  <a:pt x="538305" y="1524000"/>
                </a:lnTo>
                <a:lnTo>
                  <a:pt x="1140676" y="1524000"/>
                </a:lnTo>
                <a:lnTo>
                  <a:pt x="1155692" y="1511300"/>
                </a:lnTo>
                <a:close/>
              </a:path>
              <a:path w="1679575" h="1676400">
                <a:moveTo>
                  <a:pt x="1344485" y="165100"/>
                </a:moveTo>
                <a:lnTo>
                  <a:pt x="1268945" y="241300"/>
                </a:lnTo>
                <a:lnTo>
                  <a:pt x="888808" y="241300"/>
                </a:lnTo>
                <a:lnTo>
                  <a:pt x="937036" y="254000"/>
                </a:lnTo>
                <a:lnTo>
                  <a:pt x="984011" y="254000"/>
                </a:lnTo>
                <a:lnTo>
                  <a:pt x="1029578" y="266700"/>
                </a:lnTo>
                <a:lnTo>
                  <a:pt x="1073582" y="292100"/>
                </a:lnTo>
                <a:lnTo>
                  <a:pt x="1115870" y="304800"/>
                </a:lnTo>
                <a:lnTo>
                  <a:pt x="1156285" y="330200"/>
                </a:lnTo>
                <a:lnTo>
                  <a:pt x="1194674" y="355600"/>
                </a:lnTo>
                <a:lnTo>
                  <a:pt x="1230881" y="381000"/>
                </a:lnTo>
                <a:lnTo>
                  <a:pt x="1264751" y="419100"/>
                </a:lnTo>
                <a:lnTo>
                  <a:pt x="1296131" y="457200"/>
                </a:lnTo>
                <a:lnTo>
                  <a:pt x="1324864" y="482600"/>
                </a:lnTo>
                <a:lnTo>
                  <a:pt x="1350797" y="520700"/>
                </a:lnTo>
                <a:lnTo>
                  <a:pt x="1373774" y="571500"/>
                </a:lnTo>
                <a:lnTo>
                  <a:pt x="1393641" y="609600"/>
                </a:lnTo>
                <a:lnTo>
                  <a:pt x="1410243" y="647700"/>
                </a:lnTo>
                <a:lnTo>
                  <a:pt x="1423425" y="698500"/>
                </a:lnTo>
                <a:lnTo>
                  <a:pt x="1433032" y="749300"/>
                </a:lnTo>
                <a:lnTo>
                  <a:pt x="1438910" y="800100"/>
                </a:lnTo>
                <a:lnTo>
                  <a:pt x="1440903" y="838200"/>
                </a:lnTo>
                <a:lnTo>
                  <a:pt x="1438910" y="889000"/>
                </a:lnTo>
                <a:lnTo>
                  <a:pt x="1433032" y="939800"/>
                </a:lnTo>
                <a:lnTo>
                  <a:pt x="1423425" y="990600"/>
                </a:lnTo>
                <a:lnTo>
                  <a:pt x="1410243" y="1028700"/>
                </a:lnTo>
                <a:lnTo>
                  <a:pt x="1393641" y="1079500"/>
                </a:lnTo>
                <a:lnTo>
                  <a:pt x="1373774" y="1117600"/>
                </a:lnTo>
                <a:lnTo>
                  <a:pt x="1350797" y="1155700"/>
                </a:lnTo>
                <a:lnTo>
                  <a:pt x="1324864" y="1193800"/>
                </a:lnTo>
                <a:lnTo>
                  <a:pt x="1296131" y="1231900"/>
                </a:lnTo>
                <a:lnTo>
                  <a:pt x="1264751" y="1270000"/>
                </a:lnTo>
                <a:lnTo>
                  <a:pt x="1230881" y="1295400"/>
                </a:lnTo>
                <a:lnTo>
                  <a:pt x="1194674" y="1333500"/>
                </a:lnTo>
                <a:lnTo>
                  <a:pt x="1156285" y="1358900"/>
                </a:lnTo>
                <a:lnTo>
                  <a:pt x="1115870" y="1371600"/>
                </a:lnTo>
                <a:lnTo>
                  <a:pt x="1073582" y="1397000"/>
                </a:lnTo>
                <a:lnTo>
                  <a:pt x="984011" y="1422400"/>
                </a:lnTo>
                <a:lnTo>
                  <a:pt x="888808" y="1447800"/>
                </a:lnTo>
                <a:lnTo>
                  <a:pt x="1268945" y="1447800"/>
                </a:lnTo>
                <a:lnTo>
                  <a:pt x="1344485" y="1524000"/>
                </a:lnTo>
                <a:lnTo>
                  <a:pt x="1521688" y="1346200"/>
                </a:lnTo>
                <a:lnTo>
                  <a:pt x="1446149" y="1270000"/>
                </a:lnTo>
                <a:lnTo>
                  <a:pt x="1455461" y="1257300"/>
                </a:lnTo>
                <a:lnTo>
                  <a:pt x="1481641" y="1219200"/>
                </a:lnTo>
                <a:lnTo>
                  <a:pt x="1505089" y="1168400"/>
                </a:lnTo>
                <a:lnTo>
                  <a:pt x="1512277" y="1155700"/>
                </a:lnTo>
                <a:lnTo>
                  <a:pt x="1519144" y="1143000"/>
                </a:lnTo>
                <a:lnTo>
                  <a:pt x="1525685" y="1130300"/>
                </a:lnTo>
                <a:lnTo>
                  <a:pt x="1531897" y="1117600"/>
                </a:lnTo>
                <a:lnTo>
                  <a:pt x="1537773" y="1092200"/>
                </a:lnTo>
                <a:lnTo>
                  <a:pt x="1543311" y="1079500"/>
                </a:lnTo>
                <a:lnTo>
                  <a:pt x="1548505" y="1066800"/>
                </a:lnTo>
                <a:lnTo>
                  <a:pt x="1553351" y="1054100"/>
                </a:lnTo>
                <a:lnTo>
                  <a:pt x="1557845" y="1028700"/>
                </a:lnTo>
                <a:lnTo>
                  <a:pt x="1561982" y="1016000"/>
                </a:lnTo>
                <a:lnTo>
                  <a:pt x="1565758" y="1003300"/>
                </a:lnTo>
                <a:lnTo>
                  <a:pt x="1569168" y="990600"/>
                </a:lnTo>
                <a:lnTo>
                  <a:pt x="1572209" y="965200"/>
                </a:lnTo>
                <a:lnTo>
                  <a:pt x="1678965" y="965200"/>
                </a:lnTo>
                <a:lnTo>
                  <a:pt x="1678965" y="723900"/>
                </a:lnTo>
                <a:lnTo>
                  <a:pt x="1572209" y="723900"/>
                </a:lnTo>
                <a:lnTo>
                  <a:pt x="1569168" y="698500"/>
                </a:lnTo>
                <a:lnTo>
                  <a:pt x="1565758" y="685800"/>
                </a:lnTo>
                <a:lnTo>
                  <a:pt x="1561982" y="673100"/>
                </a:lnTo>
                <a:lnTo>
                  <a:pt x="1557845" y="647700"/>
                </a:lnTo>
                <a:lnTo>
                  <a:pt x="1553351" y="635000"/>
                </a:lnTo>
                <a:lnTo>
                  <a:pt x="1548505" y="622300"/>
                </a:lnTo>
                <a:lnTo>
                  <a:pt x="1543311" y="609600"/>
                </a:lnTo>
                <a:lnTo>
                  <a:pt x="1537773" y="584200"/>
                </a:lnTo>
                <a:lnTo>
                  <a:pt x="1531897" y="571500"/>
                </a:lnTo>
                <a:lnTo>
                  <a:pt x="1525685" y="558800"/>
                </a:lnTo>
                <a:lnTo>
                  <a:pt x="1519144" y="546100"/>
                </a:lnTo>
                <a:lnTo>
                  <a:pt x="1512277" y="533400"/>
                </a:lnTo>
                <a:lnTo>
                  <a:pt x="1505089" y="508000"/>
                </a:lnTo>
                <a:lnTo>
                  <a:pt x="1481641" y="469900"/>
                </a:lnTo>
                <a:lnTo>
                  <a:pt x="1455461" y="431800"/>
                </a:lnTo>
                <a:lnTo>
                  <a:pt x="1446149" y="419100"/>
                </a:lnTo>
                <a:lnTo>
                  <a:pt x="1521688" y="342900"/>
                </a:lnTo>
                <a:lnTo>
                  <a:pt x="1344485" y="165100"/>
                </a:lnTo>
                <a:close/>
              </a:path>
              <a:path w="1679575" h="1676400">
                <a:moveTo>
                  <a:pt x="1185178" y="1498600"/>
                </a:moveTo>
                <a:lnTo>
                  <a:pt x="493802" y="1498600"/>
                </a:lnTo>
                <a:lnTo>
                  <a:pt x="508453" y="1511300"/>
                </a:lnTo>
                <a:lnTo>
                  <a:pt x="1170528" y="1511300"/>
                </a:lnTo>
                <a:lnTo>
                  <a:pt x="1185178" y="1498600"/>
                </a:lnTo>
                <a:close/>
              </a:path>
              <a:path w="1679575" h="1676400">
                <a:moveTo>
                  <a:pt x="1227973" y="1473200"/>
                </a:moveTo>
                <a:lnTo>
                  <a:pt x="451009" y="1473200"/>
                </a:lnTo>
                <a:lnTo>
                  <a:pt x="465076" y="1485900"/>
                </a:lnTo>
                <a:lnTo>
                  <a:pt x="479342" y="1498600"/>
                </a:lnTo>
                <a:lnTo>
                  <a:pt x="1199638" y="1498600"/>
                </a:lnTo>
                <a:lnTo>
                  <a:pt x="1213905" y="1485900"/>
                </a:lnTo>
                <a:lnTo>
                  <a:pt x="1227973" y="1473200"/>
                </a:lnTo>
                <a:close/>
              </a:path>
              <a:path w="1679575" h="1676400">
                <a:moveTo>
                  <a:pt x="1268945" y="1447800"/>
                </a:moveTo>
                <a:lnTo>
                  <a:pt x="410044" y="1447800"/>
                </a:lnTo>
                <a:lnTo>
                  <a:pt x="423489" y="1460500"/>
                </a:lnTo>
                <a:lnTo>
                  <a:pt x="437145" y="1473200"/>
                </a:lnTo>
                <a:lnTo>
                  <a:pt x="1241839" y="1473200"/>
                </a:lnTo>
                <a:lnTo>
                  <a:pt x="1255498" y="1460500"/>
                </a:lnTo>
                <a:lnTo>
                  <a:pt x="1268945" y="1447800"/>
                </a:lnTo>
                <a:close/>
              </a:path>
              <a:path w="1679575" h="1676400">
                <a:moveTo>
                  <a:pt x="1241845" y="215900"/>
                </a:moveTo>
                <a:lnTo>
                  <a:pt x="437145" y="215900"/>
                </a:lnTo>
                <a:lnTo>
                  <a:pt x="423489" y="228600"/>
                </a:lnTo>
                <a:lnTo>
                  <a:pt x="410044" y="241300"/>
                </a:lnTo>
                <a:lnTo>
                  <a:pt x="1268945" y="241300"/>
                </a:lnTo>
                <a:lnTo>
                  <a:pt x="1255501" y="228600"/>
                </a:lnTo>
                <a:lnTo>
                  <a:pt x="1241845" y="215900"/>
                </a:lnTo>
                <a:close/>
              </a:path>
              <a:path w="1679575" h="1676400">
                <a:moveTo>
                  <a:pt x="1199649" y="190500"/>
                </a:moveTo>
                <a:lnTo>
                  <a:pt x="479342" y="190500"/>
                </a:lnTo>
                <a:lnTo>
                  <a:pt x="465076" y="203200"/>
                </a:lnTo>
                <a:lnTo>
                  <a:pt x="451009" y="215900"/>
                </a:lnTo>
                <a:lnTo>
                  <a:pt x="1227981" y="215900"/>
                </a:lnTo>
                <a:lnTo>
                  <a:pt x="1213915" y="203200"/>
                </a:lnTo>
                <a:lnTo>
                  <a:pt x="1199649" y="190500"/>
                </a:lnTo>
                <a:close/>
              </a:path>
              <a:path w="1679575" h="1676400">
                <a:moveTo>
                  <a:pt x="1155703" y="165100"/>
                </a:moveTo>
                <a:lnTo>
                  <a:pt x="523288" y="165100"/>
                </a:lnTo>
                <a:lnTo>
                  <a:pt x="508453" y="177800"/>
                </a:lnTo>
                <a:lnTo>
                  <a:pt x="493802" y="190500"/>
                </a:lnTo>
                <a:lnTo>
                  <a:pt x="1185189" y="190500"/>
                </a:lnTo>
                <a:lnTo>
                  <a:pt x="1170539" y="177800"/>
                </a:lnTo>
                <a:lnTo>
                  <a:pt x="1155703" y="165100"/>
                </a:lnTo>
                <a:close/>
              </a:path>
              <a:path w="1679575" h="1676400">
                <a:moveTo>
                  <a:pt x="1125493" y="152400"/>
                </a:moveTo>
                <a:lnTo>
                  <a:pt x="553499" y="152400"/>
                </a:lnTo>
                <a:lnTo>
                  <a:pt x="538305" y="165100"/>
                </a:lnTo>
                <a:lnTo>
                  <a:pt x="1140686" y="165100"/>
                </a:lnTo>
                <a:lnTo>
                  <a:pt x="1125493" y="152400"/>
                </a:lnTo>
                <a:close/>
              </a:path>
              <a:path w="1679575" h="1676400">
                <a:moveTo>
                  <a:pt x="1094591" y="139700"/>
                </a:moveTo>
                <a:lnTo>
                  <a:pt x="584399" y="139700"/>
                </a:lnTo>
                <a:lnTo>
                  <a:pt x="568865" y="152400"/>
                </a:lnTo>
                <a:lnTo>
                  <a:pt x="1110126" y="152400"/>
                </a:lnTo>
                <a:lnTo>
                  <a:pt x="1094591" y="139700"/>
                </a:lnTo>
                <a:close/>
              </a:path>
              <a:path w="1679575" h="1676400">
                <a:moveTo>
                  <a:pt x="1047021" y="127000"/>
                </a:moveTo>
                <a:lnTo>
                  <a:pt x="631963" y="127000"/>
                </a:lnTo>
                <a:lnTo>
                  <a:pt x="615952" y="139700"/>
                </a:lnTo>
                <a:lnTo>
                  <a:pt x="1063035" y="139700"/>
                </a:lnTo>
                <a:lnTo>
                  <a:pt x="1047021" y="127000"/>
                </a:lnTo>
                <a:close/>
              </a:path>
              <a:path w="1679575" h="1676400">
                <a:moveTo>
                  <a:pt x="998094" y="114300"/>
                </a:moveTo>
                <a:lnTo>
                  <a:pt x="680880" y="114300"/>
                </a:lnTo>
                <a:lnTo>
                  <a:pt x="664432" y="127000"/>
                </a:lnTo>
                <a:lnTo>
                  <a:pt x="1014547" y="127000"/>
                </a:lnTo>
                <a:lnTo>
                  <a:pt x="998094" y="114300"/>
                </a:lnTo>
                <a:close/>
              </a:path>
              <a:path w="1679575" h="1676400">
                <a:moveTo>
                  <a:pt x="964780" y="0"/>
                </a:moveTo>
                <a:lnTo>
                  <a:pt x="714184" y="0"/>
                </a:lnTo>
                <a:lnTo>
                  <a:pt x="714184" y="114300"/>
                </a:lnTo>
                <a:lnTo>
                  <a:pt x="964780" y="114300"/>
                </a:lnTo>
                <a:lnTo>
                  <a:pt x="964780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42145" y="7381950"/>
            <a:ext cx="2954020" cy="954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1499"/>
              </a:lnSpc>
            </a:pP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ЦЕНТРАЛИЗАЦИЯ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ЗАТРАТ,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ИХ 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ПРОЗРАЧНОСТЬ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ПРОГНОЗИРУЕМОСТЬ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04846" y="7299420"/>
            <a:ext cx="3268979" cy="1142365"/>
          </a:xfrm>
          <a:custGeom>
            <a:avLst/>
            <a:gdLst/>
            <a:ahLst/>
            <a:cxnLst/>
            <a:rect l="l" t="t" r="r" b="b"/>
            <a:pathLst>
              <a:path w="3268979" h="1142365">
                <a:moveTo>
                  <a:pt x="131737" y="0"/>
                </a:moveTo>
                <a:lnTo>
                  <a:pt x="89334" y="7043"/>
                </a:lnTo>
                <a:lnTo>
                  <a:pt x="52602" y="26595"/>
                </a:lnTo>
                <a:lnTo>
                  <a:pt x="23907" y="56291"/>
                </a:lnTo>
                <a:lnTo>
                  <a:pt x="5614" y="93766"/>
                </a:lnTo>
                <a:lnTo>
                  <a:pt x="0" y="1010221"/>
                </a:lnTo>
                <a:lnTo>
                  <a:pt x="811" y="1024838"/>
                </a:lnTo>
                <a:lnTo>
                  <a:pt x="12289" y="1065611"/>
                </a:lnTo>
                <a:lnTo>
                  <a:pt x="35488" y="1099926"/>
                </a:lnTo>
                <a:lnTo>
                  <a:pt x="68043" y="1125415"/>
                </a:lnTo>
                <a:lnTo>
                  <a:pt x="107586" y="1139711"/>
                </a:lnTo>
                <a:lnTo>
                  <a:pt x="3137103" y="1141945"/>
                </a:lnTo>
                <a:lnTo>
                  <a:pt x="3151724" y="1141134"/>
                </a:lnTo>
                <a:lnTo>
                  <a:pt x="3192506" y="1129657"/>
                </a:lnTo>
                <a:lnTo>
                  <a:pt x="3226826" y="1106461"/>
                </a:lnTo>
                <a:lnTo>
                  <a:pt x="3252318" y="1073912"/>
                </a:lnTo>
                <a:lnTo>
                  <a:pt x="3266617" y="1034376"/>
                </a:lnTo>
                <a:lnTo>
                  <a:pt x="3268853" y="131749"/>
                </a:lnTo>
                <a:lnTo>
                  <a:pt x="3268041" y="117129"/>
                </a:lnTo>
                <a:lnTo>
                  <a:pt x="3256566" y="76351"/>
                </a:lnTo>
                <a:lnTo>
                  <a:pt x="3233372" y="42033"/>
                </a:lnTo>
                <a:lnTo>
                  <a:pt x="3200822" y="16540"/>
                </a:lnTo>
                <a:lnTo>
                  <a:pt x="3161283" y="2239"/>
                </a:lnTo>
                <a:lnTo>
                  <a:pt x="131737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159030" y="3244932"/>
            <a:ext cx="2195830" cy="954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 marR="134620" indent="-58419">
              <a:lnSpc>
                <a:spcPct val="101499"/>
              </a:lnSpc>
            </a:pP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ЫСОКАЯ УПРА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ЛЯЕМОСТЬ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ДИНАМИЧНОСТЬ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68563" y="2438441"/>
            <a:ext cx="394970" cy="275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dirty="0">
                <a:solidFill>
                  <a:srgbClr val="00B901"/>
                </a:solidFill>
                <a:latin typeface="Calibri"/>
                <a:cs typeface="Calibri"/>
              </a:rPr>
              <a:t>40%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81077" y="1245697"/>
            <a:ext cx="502284" cy="275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dirty="0">
                <a:solidFill>
                  <a:srgbClr val="FF0000"/>
                </a:solidFill>
                <a:latin typeface="Calibri"/>
                <a:cs typeface="Calibri"/>
              </a:rPr>
              <a:t>100%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976796" y="1142504"/>
            <a:ext cx="2832044" cy="1695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674440" y="4817945"/>
            <a:ext cx="345440" cy="367030"/>
          </a:xfrm>
          <a:custGeom>
            <a:avLst/>
            <a:gdLst/>
            <a:ahLst/>
            <a:cxnLst/>
            <a:rect l="l" t="t" r="r" b="b"/>
            <a:pathLst>
              <a:path w="345440" h="367029">
                <a:moveTo>
                  <a:pt x="160883" y="0"/>
                </a:moveTo>
                <a:lnTo>
                  <a:pt x="137109" y="30238"/>
                </a:lnTo>
                <a:lnTo>
                  <a:pt x="136817" y="34366"/>
                </a:lnTo>
                <a:lnTo>
                  <a:pt x="137159" y="36169"/>
                </a:lnTo>
                <a:lnTo>
                  <a:pt x="138861" y="39268"/>
                </a:lnTo>
                <a:lnTo>
                  <a:pt x="140207" y="40639"/>
                </a:lnTo>
                <a:lnTo>
                  <a:pt x="256705" y="117017"/>
                </a:lnTo>
                <a:lnTo>
                  <a:pt x="42519" y="191630"/>
                </a:lnTo>
                <a:lnTo>
                  <a:pt x="1117" y="226161"/>
                </a:lnTo>
                <a:lnTo>
                  <a:pt x="0" y="231470"/>
                </a:lnTo>
                <a:lnTo>
                  <a:pt x="2793" y="241592"/>
                </a:lnTo>
                <a:lnTo>
                  <a:pt x="6553" y="246125"/>
                </a:lnTo>
                <a:lnTo>
                  <a:pt x="189737" y="366229"/>
                </a:lnTo>
                <a:lnTo>
                  <a:pt x="191211" y="366750"/>
                </a:lnTo>
                <a:lnTo>
                  <a:pt x="194335" y="367004"/>
                </a:lnTo>
                <a:lnTo>
                  <a:pt x="196011" y="366547"/>
                </a:lnTo>
                <a:lnTo>
                  <a:pt x="218643" y="330352"/>
                </a:lnTo>
                <a:lnTo>
                  <a:pt x="217423" y="327380"/>
                </a:lnTo>
                <a:lnTo>
                  <a:pt x="89954" y="243801"/>
                </a:lnTo>
                <a:lnTo>
                  <a:pt x="305765" y="168376"/>
                </a:lnTo>
                <a:lnTo>
                  <a:pt x="344182" y="132689"/>
                </a:lnTo>
                <a:lnTo>
                  <a:pt x="345135" y="128003"/>
                </a:lnTo>
                <a:lnTo>
                  <a:pt x="343865" y="123405"/>
                </a:lnTo>
                <a:lnTo>
                  <a:pt x="342620" y="118795"/>
                </a:lnTo>
                <a:lnTo>
                  <a:pt x="338823" y="114426"/>
                </a:lnTo>
                <a:lnTo>
                  <a:pt x="166103" y="1168"/>
                </a:lnTo>
                <a:lnTo>
                  <a:pt x="164312" y="431"/>
                </a:lnTo>
                <a:lnTo>
                  <a:pt x="16088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975169" y="5067857"/>
            <a:ext cx="138430" cy="92710"/>
          </a:xfrm>
          <a:custGeom>
            <a:avLst/>
            <a:gdLst/>
            <a:ahLst/>
            <a:cxnLst/>
            <a:rect l="l" t="t" r="r" b="b"/>
            <a:pathLst>
              <a:path w="138430" h="92710">
                <a:moveTo>
                  <a:pt x="21907" y="0"/>
                </a:moveTo>
                <a:lnTo>
                  <a:pt x="0" y="31546"/>
                </a:lnTo>
                <a:lnTo>
                  <a:pt x="850" y="39662"/>
                </a:lnTo>
                <a:lnTo>
                  <a:pt x="3174" y="42608"/>
                </a:lnTo>
                <a:lnTo>
                  <a:pt x="116230" y="92303"/>
                </a:lnTo>
                <a:lnTo>
                  <a:pt x="119875" y="92024"/>
                </a:lnTo>
                <a:lnTo>
                  <a:pt x="138036" y="58458"/>
                </a:lnTo>
                <a:lnTo>
                  <a:pt x="137477" y="54254"/>
                </a:lnTo>
                <a:lnTo>
                  <a:pt x="136766" y="52552"/>
                </a:lnTo>
                <a:lnTo>
                  <a:pt x="134518" y="49923"/>
                </a:lnTo>
                <a:lnTo>
                  <a:pt x="132956" y="48818"/>
                </a:lnTo>
                <a:lnTo>
                  <a:pt x="219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133223" y="5045264"/>
            <a:ext cx="207645" cy="238760"/>
          </a:xfrm>
          <a:custGeom>
            <a:avLst/>
            <a:gdLst/>
            <a:ahLst/>
            <a:cxnLst/>
            <a:rect l="l" t="t" r="r" b="b"/>
            <a:pathLst>
              <a:path w="207644" h="238760">
                <a:moveTo>
                  <a:pt x="43929" y="0"/>
                </a:moveTo>
                <a:lnTo>
                  <a:pt x="33426" y="10414"/>
                </a:lnTo>
                <a:lnTo>
                  <a:pt x="32524" y="13258"/>
                </a:lnTo>
                <a:lnTo>
                  <a:pt x="31775" y="16840"/>
                </a:lnTo>
                <a:lnTo>
                  <a:pt x="29997" y="28625"/>
                </a:lnTo>
                <a:lnTo>
                  <a:pt x="29977" y="30403"/>
                </a:lnTo>
                <a:lnTo>
                  <a:pt x="30124" y="34950"/>
                </a:lnTo>
                <a:lnTo>
                  <a:pt x="33223" y="42722"/>
                </a:lnTo>
                <a:lnTo>
                  <a:pt x="35712" y="44907"/>
                </a:lnTo>
                <a:lnTo>
                  <a:pt x="125222" y="58293"/>
                </a:lnTo>
                <a:lnTo>
                  <a:pt x="17043" y="159994"/>
                </a:lnTo>
                <a:lnTo>
                  <a:pt x="0" y="201383"/>
                </a:lnTo>
                <a:lnTo>
                  <a:pt x="660" y="205968"/>
                </a:lnTo>
                <a:lnTo>
                  <a:pt x="2870" y="209042"/>
                </a:lnTo>
                <a:lnTo>
                  <a:pt x="5118" y="212115"/>
                </a:lnTo>
                <a:lnTo>
                  <a:pt x="8686" y="214020"/>
                </a:lnTo>
                <a:lnTo>
                  <a:pt x="174117" y="238759"/>
                </a:lnTo>
                <a:lnTo>
                  <a:pt x="175806" y="238658"/>
                </a:lnTo>
                <a:lnTo>
                  <a:pt x="188133" y="209042"/>
                </a:lnTo>
                <a:lnTo>
                  <a:pt x="187909" y="203009"/>
                </a:lnTo>
                <a:lnTo>
                  <a:pt x="83223" y="179019"/>
                </a:lnTo>
                <a:lnTo>
                  <a:pt x="190817" y="77470"/>
                </a:lnTo>
                <a:lnTo>
                  <a:pt x="207111" y="37426"/>
                </a:lnTo>
                <a:lnTo>
                  <a:pt x="207175" y="34759"/>
                </a:lnTo>
                <a:lnTo>
                  <a:pt x="206527" y="30403"/>
                </a:lnTo>
                <a:lnTo>
                  <a:pt x="205867" y="28625"/>
                </a:lnTo>
                <a:lnTo>
                  <a:pt x="203860" y="25895"/>
                </a:lnTo>
                <a:lnTo>
                  <a:pt x="202488" y="24841"/>
                </a:lnTo>
                <a:lnTo>
                  <a:pt x="200736" y="24129"/>
                </a:lnTo>
                <a:lnTo>
                  <a:pt x="199009" y="23393"/>
                </a:lnTo>
                <a:lnTo>
                  <a:pt x="196850" y="22859"/>
                </a:lnTo>
                <a:lnTo>
                  <a:pt x="439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075409" y="5398193"/>
            <a:ext cx="109855" cy="139700"/>
          </a:xfrm>
          <a:custGeom>
            <a:avLst/>
            <a:gdLst/>
            <a:ahLst/>
            <a:cxnLst/>
            <a:rect l="l" t="t" r="r" b="b"/>
            <a:pathLst>
              <a:path w="109855" h="139700">
                <a:moveTo>
                  <a:pt x="33820" y="0"/>
                </a:moveTo>
                <a:lnTo>
                  <a:pt x="27571" y="13411"/>
                </a:lnTo>
                <a:lnTo>
                  <a:pt x="27393" y="14668"/>
                </a:lnTo>
                <a:lnTo>
                  <a:pt x="27393" y="15722"/>
                </a:lnTo>
                <a:lnTo>
                  <a:pt x="27711" y="17386"/>
                </a:lnTo>
                <a:lnTo>
                  <a:pt x="28016" y="18059"/>
                </a:lnTo>
                <a:lnTo>
                  <a:pt x="28905" y="18999"/>
                </a:lnTo>
                <a:lnTo>
                  <a:pt x="29514" y="19329"/>
                </a:lnTo>
                <a:lnTo>
                  <a:pt x="77558" y="31750"/>
                </a:lnTo>
                <a:lnTo>
                  <a:pt x="10871" y="92989"/>
                </a:lnTo>
                <a:lnTo>
                  <a:pt x="0" y="112699"/>
                </a:lnTo>
                <a:lnTo>
                  <a:pt x="152" y="114935"/>
                </a:lnTo>
                <a:lnTo>
                  <a:pt x="2133" y="118478"/>
                </a:lnTo>
                <a:lnTo>
                  <a:pt x="3898" y="119684"/>
                </a:lnTo>
                <a:lnTo>
                  <a:pt x="78879" y="139065"/>
                </a:lnTo>
                <a:lnTo>
                  <a:pt x="79438" y="139230"/>
                </a:lnTo>
                <a:lnTo>
                  <a:pt x="86347" y="124155"/>
                </a:lnTo>
                <a:lnTo>
                  <a:pt x="85839" y="120878"/>
                </a:lnTo>
                <a:lnTo>
                  <a:pt x="85128" y="119888"/>
                </a:lnTo>
                <a:lnTo>
                  <a:pt x="32550" y="106299"/>
                </a:lnTo>
                <a:lnTo>
                  <a:pt x="99720" y="44488"/>
                </a:lnTo>
                <a:lnTo>
                  <a:pt x="109435" y="24765"/>
                </a:lnTo>
                <a:lnTo>
                  <a:pt x="109296" y="22809"/>
                </a:lnTo>
                <a:lnTo>
                  <a:pt x="107505" y="19570"/>
                </a:lnTo>
                <a:lnTo>
                  <a:pt x="105752" y="18440"/>
                </a:lnTo>
                <a:lnTo>
                  <a:pt x="34518" y="12"/>
                </a:lnTo>
                <a:lnTo>
                  <a:pt x="338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196631" y="5485569"/>
            <a:ext cx="50800" cy="30480"/>
          </a:xfrm>
          <a:custGeom>
            <a:avLst/>
            <a:gdLst/>
            <a:ahLst/>
            <a:cxnLst/>
            <a:rect l="l" t="t" r="r" b="b"/>
            <a:pathLst>
              <a:path w="50800" h="30479">
                <a:moveTo>
                  <a:pt x="6389" y="0"/>
                </a:moveTo>
                <a:lnTo>
                  <a:pt x="5068" y="406"/>
                </a:lnTo>
                <a:lnTo>
                  <a:pt x="4014" y="1650"/>
                </a:lnTo>
                <a:lnTo>
                  <a:pt x="2947" y="2870"/>
                </a:lnTo>
                <a:lnTo>
                  <a:pt x="1956" y="5219"/>
                </a:lnTo>
                <a:lnTo>
                  <a:pt x="202" y="12039"/>
                </a:lnTo>
                <a:lnTo>
                  <a:pt x="109" y="12674"/>
                </a:lnTo>
                <a:lnTo>
                  <a:pt x="0" y="15392"/>
                </a:lnTo>
                <a:lnTo>
                  <a:pt x="521" y="18021"/>
                </a:lnTo>
                <a:lnTo>
                  <a:pt x="1461" y="19024"/>
                </a:lnTo>
                <a:lnTo>
                  <a:pt x="44057" y="30048"/>
                </a:lnTo>
                <a:lnTo>
                  <a:pt x="45352" y="29629"/>
                </a:lnTo>
                <a:lnTo>
                  <a:pt x="50458" y="15392"/>
                </a:lnTo>
                <a:lnTo>
                  <a:pt x="50458" y="14350"/>
                </a:lnTo>
                <a:lnTo>
                  <a:pt x="638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236671" y="5499553"/>
            <a:ext cx="106680" cy="107950"/>
          </a:xfrm>
          <a:custGeom>
            <a:avLst/>
            <a:gdLst/>
            <a:ahLst/>
            <a:cxnLst/>
            <a:rect l="l" t="t" r="r" b="b"/>
            <a:pathLst>
              <a:path w="106680" h="107950">
                <a:moveTo>
                  <a:pt x="63779" y="0"/>
                </a:moveTo>
                <a:lnTo>
                  <a:pt x="51485" y="12763"/>
                </a:lnTo>
                <a:lnTo>
                  <a:pt x="51663" y="13995"/>
                </a:lnTo>
                <a:lnTo>
                  <a:pt x="74676" y="36563"/>
                </a:lnTo>
                <a:lnTo>
                  <a:pt x="16814" y="48831"/>
                </a:lnTo>
                <a:lnTo>
                  <a:pt x="0" y="63893"/>
                </a:lnTo>
                <a:lnTo>
                  <a:pt x="558" y="65252"/>
                </a:lnTo>
                <a:lnTo>
                  <a:pt x="43129" y="106959"/>
                </a:lnTo>
                <a:lnTo>
                  <a:pt x="43649" y="107276"/>
                </a:lnTo>
                <a:lnTo>
                  <a:pt x="44805" y="107607"/>
                </a:lnTo>
                <a:lnTo>
                  <a:pt x="45466" y="107518"/>
                </a:lnTo>
                <a:lnTo>
                  <a:pt x="57277" y="94729"/>
                </a:lnTo>
                <a:lnTo>
                  <a:pt x="56896" y="93637"/>
                </a:lnTo>
                <a:lnTo>
                  <a:pt x="56578" y="93141"/>
                </a:lnTo>
                <a:lnTo>
                  <a:pt x="31496" y="68567"/>
                </a:lnTo>
                <a:lnTo>
                  <a:pt x="89179" y="56248"/>
                </a:lnTo>
                <a:lnTo>
                  <a:pt x="99974" y="50380"/>
                </a:lnTo>
                <a:lnTo>
                  <a:pt x="104190" y="46088"/>
                </a:lnTo>
                <a:lnTo>
                  <a:pt x="104876" y="45224"/>
                </a:lnTo>
                <a:lnTo>
                  <a:pt x="105816" y="43624"/>
                </a:lnTo>
                <a:lnTo>
                  <a:pt x="106070" y="42900"/>
                </a:lnTo>
                <a:lnTo>
                  <a:pt x="106172" y="41567"/>
                </a:lnTo>
                <a:lnTo>
                  <a:pt x="106019" y="40957"/>
                </a:lnTo>
                <a:lnTo>
                  <a:pt x="105359" y="39751"/>
                </a:lnTo>
                <a:lnTo>
                  <a:pt x="104876" y="39141"/>
                </a:lnTo>
                <a:lnTo>
                  <a:pt x="65532" y="596"/>
                </a:lnTo>
                <a:lnTo>
                  <a:pt x="64973" y="279"/>
                </a:lnTo>
                <a:lnTo>
                  <a:pt x="6377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717380" y="5531919"/>
            <a:ext cx="1582864" cy="1764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15720" y="285832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484" y="0"/>
                </a:lnTo>
              </a:path>
            </a:pathLst>
          </a:custGeom>
          <a:ln w="1563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52845" y="285832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484" y="0"/>
                </a:lnTo>
              </a:path>
            </a:pathLst>
          </a:custGeom>
          <a:ln w="1563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89974" y="285832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484" y="0"/>
                </a:lnTo>
              </a:path>
            </a:pathLst>
          </a:custGeom>
          <a:ln w="1563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94928" y="1369593"/>
            <a:ext cx="1713382" cy="11511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331839" y="7523684"/>
            <a:ext cx="4189095" cy="839469"/>
          </a:xfrm>
          <a:custGeom>
            <a:avLst/>
            <a:gdLst/>
            <a:ahLst/>
            <a:cxnLst/>
            <a:rect l="l" t="t" r="r" b="b"/>
            <a:pathLst>
              <a:path w="4189094" h="839470">
                <a:moveTo>
                  <a:pt x="127863" y="0"/>
                </a:moveTo>
                <a:lnTo>
                  <a:pt x="85527" y="7244"/>
                </a:lnTo>
                <a:lnTo>
                  <a:pt x="49113" y="27302"/>
                </a:lnTo>
                <a:lnTo>
                  <a:pt x="21130" y="57664"/>
                </a:lnTo>
                <a:lnTo>
                  <a:pt x="4089" y="95817"/>
                </a:lnTo>
                <a:lnTo>
                  <a:pt x="0" y="711428"/>
                </a:lnTo>
                <a:lnTo>
                  <a:pt x="836" y="726039"/>
                </a:lnTo>
                <a:lnTo>
                  <a:pt x="12632" y="766670"/>
                </a:lnTo>
                <a:lnTo>
                  <a:pt x="36407" y="800548"/>
                </a:lnTo>
                <a:lnTo>
                  <a:pt x="69651" y="825160"/>
                </a:lnTo>
                <a:lnTo>
                  <a:pt x="109851" y="837993"/>
                </a:lnTo>
                <a:lnTo>
                  <a:pt x="4060850" y="839266"/>
                </a:lnTo>
                <a:lnTo>
                  <a:pt x="4075464" y="838430"/>
                </a:lnTo>
                <a:lnTo>
                  <a:pt x="4116103" y="826633"/>
                </a:lnTo>
                <a:lnTo>
                  <a:pt x="4149985" y="802858"/>
                </a:lnTo>
                <a:lnTo>
                  <a:pt x="4174597" y="769618"/>
                </a:lnTo>
                <a:lnTo>
                  <a:pt x="4187429" y="729425"/>
                </a:lnTo>
                <a:lnTo>
                  <a:pt x="4188701" y="127850"/>
                </a:lnTo>
                <a:lnTo>
                  <a:pt x="4187865" y="113237"/>
                </a:lnTo>
                <a:lnTo>
                  <a:pt x="4176069" y="72600"/>
                </a:lnTo>
                <a:lnTo>
                  <a:pt x="4152295" y="38719"/>
                </a:lnTo>
                <a:lnTo>
                  <a:pt x="4119054" y="14106"/>
                </a:lnTo>
                <a:lnTo>
                  <a:pt x="4078859" y="1273"/>
                </a:lnTo>
                <a:lnTo>
                  <a:pt x="127863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549430" y="7571962"/>
            <a:ext cx="3846195" cy="645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1499"/>
              </a:lnSpc>
            </a:pP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ЫЯ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ЛЕНИЕ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ОСВОБОЖДЕНИЕ НЕЭФФЕКТИ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НЫХ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РАБОЧИХ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МЕСТ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41802" y="3155196"/>
            <a:ext cx="4030979" cy="1141730"/>
          </a:xfrm>
          <a:custGeom>
            <a:avLst/>
            <a:gdLst/>
            <a:ahLst/>
            <a:cxnLst/>
            <a:rect l="l" t="t" r="r" b="b"/>
            <a:pathLst>
              <a:path w="4030979" h="1141729">
                <a:moveTo>
                  <a:pt x="146265" y="0"/>
                </a:moveTo>
                <a:lnTo>
                  <a:pt x="103619" y="6378"/>
                </a:lnTo>
                <a:lnTo>
                  <a:pt x="65871" y="24234"/>
                </a:lnTo>
                <a:lnTo>
                  <a:pt x="34941" y="51650"/>
                </a:lnTo>
                <a:lnTo>
                  <a:pt x="12747" y="86707"/>
                </a:lnTo>
                <a:lnTo>
                  <a:pt x="1208" y="127486"/>
                </a:lnTo>
                <a:lnTo>
                  <a:pt x="0" y="995362"/>
                </a:lnTo>
                <a:lnTo>
                  <a:pt x="732" y="1010004"/>
                </a:lnTo>
                <a:lnTo>
                  <a:pt x="11149" y="1051230"/>
                </a:lnTo>
                <a:lnTo>
                  <a:pt x="32405" y="1086919"/>
                </a:lnTo>
                <a:lnTo>
                  <a:pt x="62581" y="1115150"/>
                </a:lnTo>
                <a:lnTo>
                  <a:pt x="99759" y="1134005"/>
                </a:lnTo>
                <a:lnTo>
                  <a:pt x="142019" y="1141567"/>
                </a:lnTo>
                <a:lnTo>
                  <a:pt x="3884498" y="1141628"/>
                </a:lnTo>
                <a:lnTo>
                  <a:pt x="3899137" y="1140896"/>
                </a:lnTo>
                <a:lnTo>
                  <a:pt x="3940361" y="1130478"/>
                </a:lnTo>
                <a:lnTo>
                  <a:pt x="3976049" y="1109222"/>
                </a:lnTo>
                <a:lnTo>
                  <a:pt x="4004282" y="1079046"/>
                </a:lnTo>
                <a:lnTo>
                  <a:pt x="4023140" y="1041869"/>
                </a:lnTo>
                <a:lnTo>
                  <a:pt x="4030702" y="999608"/>
                </a:lnTo>
                <a:lnTo>
                  <a:pt x="4030764" y="146265"/>
                </a:lnTo>
                <a:lnTo>
                  <a:pt x="4030031" y="131624"/>
                </a:lnTo>
                <a:lnTo>
                  <a:pt x="4019612" y="90397"/>
                </a:lnTo>
                <a:lnTo>
                  <a:pt x="3998354" y="54709"/>
                </a:lnTo>
                <a:lnTo>
                  <a:pt x="3968176" y="26478"/>
                </a:lnTo>
                <a:lnTo>
                  <a:pt x="3931000" y="7622"/>
                </a:lnTo>
                <a:lnTo>
                  <a:pt x="3888743" y="61"/>
                </a:lnTo>
                <a:lnTo>
                  <a:pt x="146265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08541" y="3220054"/>
            <a:ext cx="3703320" cy="954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01499"/>
              </a:lnSpc>
            </a:pP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ОБЩЕЕ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СНИЖЕНИЕ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СТОИМОСТИ ПОДДЕРЖКИ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ОБСЛУЖИ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АНИЯ ИТ-ИНФРАСТРУКТУРЫ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887000" y="3172119"/>
            <a:ext cx="2951480" cy="1142365"/>
          </a:xfrm>
          <a:custGeom>
            <a:avLst/>
            <a:gdLst/>
            <a:ahLst/>
            <a:cxnLst/>
            <a:rect l="l" t="t" r="r" b="b"/>
            <a:pathLst>
              <a:path w="2951479" h="1142364">
                <a:moveTo>
                  <a:pt x="125171" y="0"/>
                </a:moveTo>
                <a:lnTo>
                  <a:pt x="82896" y="7391"/>
                </a:lnTo>
                <a:lnTo>
                  <a:pt x="46721" y="27819"/>
                </a:lnTo>
                <a:lnTo>
                  <a:pt x="19266" y="58660"/>
                </a:lnTo>
                <a:lnTo>
                  <a:pt x="3152" y="97294"/>
                </a:lnTo>
                <a:lnTo>
                  <a:pt x="0" y="1016774"/>
                </a:lnTo>
                <a:lnTo>
                  <a:pt x="853" y="1031382"/>
                </a:lnTo>
                <a:lnTo>
                  <a:pt x="12879" y="1071917"/>
                </a:lnTo>
                <a:lnTo>
                  <a:pt x="37065" y="1105480"/>
                </a:lnTo>
                <a:lnTo>
                  <a:pt x="70791" y="1129450"/>
                </a:lnTo>
                <a:lnTo>
                  <a:pt x="111438" y="1141204"/>
                </a:lnTo>
                <a:lnTo>
                  <a:pt x="2826181" y="1141958"/>
                </a:lnTo>
                <a:lnTo>
                  <a:pt x="2840791" y="1141105"/>
                </a:lnTo>
                <a:lnTo>
                  <a:pt x="2881327" y="1129078"/>
                </a:lnTo>
                <a:lnTo>
                  <a:pt x="2914888" y="1104890"/>
                </a:lnTo>
                <a:lnTo>
                  <a:pt x="2938856" y="1071162"/>
                </a:lnTo>
                <a:lnTo>
                  <a:pt x="2950610" y="1030516"/>
                </a:lnTo>
                <a:lnTo>
                  <a:pt x="2951365" y="125183"/>
                </a:lnTo>
                <a:lnTo>
                  <a:pt x="2950512" y="110576"/>
                </a:lnTo>
                <a:lnTo>
                  <a:pt x="2938487" y="70043"/>
                </a:lnTo>
                <a:lnTo>
                  <a:pt x="2914302" y="36481"/>
                </a:lnTo>
                <a:lnTo>
                  <a:pt x="2880575" y="12511"/>
                </a:lnTo>
                <a:lnTo>
                  <a:pt x="2839926" y="754"/>
                </a:lnTo>
                <a:lnTo>
                  <a:pt x="125171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104541" y="3236987"/>
            <a:ext cx="2546985" cy="954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1499"/>
              </a:lnSpc>
            </a:pP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ЕДИНЫЕ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ПОКАЗАТЕЛИ СЕРВИСА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В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СЕЙ ТЕРРИТОРИИ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РФ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844757" y="1234803"/>
            <a:ext cx="3069385" cy="17308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49101" y="1234403"/>
            <a:ext cx="3014980" cy="1681480"/>
          </a:xfrm>
          <a:custGeom>
            <a:avLst/>
            <a:gdLst/>
            <a:ahLst/>
            <a:cxnLst/>
            <a:rect l="l" t="t" r="r" b="b"/>
            <a:pathLst>
              <a:path w="3014979" h="1681480">
                <a:moveTo>
                  <a:pt x="2709062" y="1062151"/>
                </a:moveTo>
                <a:lnTo>
                  <a:pt x="2696772" y="1062687"/>
                </a:lnTo>
                <a:lnTo>
                  <a:pt x="2687252" y="1069053"/>
                </a:lnTo>
                <a:lnTo>
                  <a:pt x="2678302" y="1076674"/>
                </a:lnTo>
                <a:lnTo>
                  <a:pt x="2667762" y="1081671"/>
                </a:lnTo>
                <a:lnTo>
                  <a:pt x="2671483" y="1086472"/>
                </a:lnTo>
                <a:lnTo>
                  <a:pt x="2674251" y="1088351"/>
                </a:lnTo>
                <a:lnTo>
                  <a:pt x="2679712" y="1092047"/>
                </a:lnTo>
                <a:lnTo>
                  <a:pt x="2687231" y="1093762"/>
                </a:lnTo>
                <a:lnTo>
                  <a:pt x="2691193" y="1098537"/>
                </a:lnTo>
                <a:lnTo>
                  <a:pt x="2699980" y="1108048"/>
                </a:lnTo>
                <a:lnTo>
                  <a:pt x="2709970" y="1115684"/>
                </a:lnTo>
                <a:lnTo>
                  <a:pt x="2724400" y="1125068"/>
                </a:lnTo>
                <a:lnTo>
                  <a:pt x="2727264" y="1133578"/>
                </a:lnTo>
                <a:lnTo>
                  <a:pt x="2729158" y="1147140"/>
                </a:lnTo>
                <a:lnTo>
                  <a:pt x="2736614" y="1156295"/>
                </a:lnTo>
                <a:lnTo>
                  <a:pt x="2748241" y="1163273"/>
                </a:lnTo>
                <a:lnTo>
                  <a:pt x="2759691" y="1169465"/>
                </a:lnTo>
                <a:lnTo>
                  <a:pt x="2770590" y="1176293"/>
                </a:lnTo>
                <a:lnTo>
                  <a:pt x="2800991" y="1199309"/>
                </a:lnTo>
                <a:lnTo>
                  <a:pt x="2820356" y="1215477"/>
                </a:lnTo>
                <a:lnTo>
                  <a:pt x="2832936" y="1225481"/>
                </a:lnTo>
                <a:lnTo>
                  <a:pt x="2843860" y="1233236"/>
                </a:lnTo>
                <a:lnTo>
                  <a:pt x="2854005" y="1238846"/>
                </a:lnTo>
                <a:lnTo>
                  <a:pt x="2864249" y="1242416"/>
                </a:lnTo>
                <a:lnTo>
                  <a:pt x="2872460" y="1244041"/>
                </a:lnTo>
                <a:lnTo>
                  <a:pt x="2879051" y="1245895"/>
                </a:lnTo>
                <a:lnTo>
                  <a:pt x="2878086" y="1252029"/>
                </a:lnTo>
                <a:lnTo>
                  <a:pt x="2876994" y="1259243"/>
                </a:lnTo>
                <a:lnTo>
                  <a:pt x="2870161" y="1256030"/>
                </a:lnTo>
                <a:lnTo>
                  <a:pt x="2865488" y="1255801"/>
                </a:lnTo>
                <a:lnTo>
                  <a:pt x="2860903" y="1255560"/>
                </a:lnTo>
                <a:lnTo>
                  <a:pt x="2856344" y="1254442"/>
                </a:lnTo>
                <a:lnTo>
                  <a:pt x="2851759" y="1254442"/>
                </a:lnTo>
                <a:lnTo>
                  <a:pt x="2836985" y="1256584"/>
                </a:lnTo>
                <a:lnTo>
                  <a:pt x="2830162" y="1263369"/>
                </a:lnTo>
                <a:lnTo>
                  <a:pt x="2830371" y="1275463"/>
                </a:lnTo>
                <a:lnTo>
                  <a:pt x="2844979" y="1313075"/>
                </a:lnTo>
                <a:lnTo>
                  <a:pt x="2881844" y="1348370"/>
                </a:lnTo>
                <a:lnTo>
                  <a:pt x="2890839" y="1352612"/>
                </a:lnTo>
                <a:lnTo>
                  <a:pt x="2897245" y="1358719"/>
                </a:lnTo>
                <a:lnTo>
                  <a:pt x="2904175" y="1359979"/>
                </a:lnTo>
                <a:lnTo>
                  <a:pt x="2914161" y="1355982"/>
                </a:lnTo>
                <a:lnTo>
                  <a:pt x="2921622" y="1361447"/>
                </a:lnTo>
                <a:lnTo>
                  <a:pt x="2928931" y="1371817"/>
                </a:lnTo>
                <a:lnTo>
                  <a:pt x="2930796" y="1383195"/>
                </a:lnTo>
                <a:lnTo>
                  <a:pt x="2929331" y="1388922"/>
                </a:lnTo>
                <a:lnTo>
                  <a:pt x="2925203" y="1386179"/>
                </a:lnTo>
                <a:lnTo>
                  <a:pt x="2923413" y="1383982"/>
                </a:lnTo>
                <a:lnTo>
                  <a:pt x="2913624" y="1378738"/>
                </a:lnTo>
                <a:lnTo>
                  <a:pt x="2903963" y="1381728"/>
                </a:lnTo>
                <a:lnTo>
                  <a:pt x="2892336" y="1385214"/>
                </a:lnTo>
                <a:lnTo>
                  <a:pt x="2892780" y="1389507"/>
                </a:lnTo>
                <a:lnTo>
                  <a:pt x="2893872" y="1393050"/>
                </a:lnTo>
                <a:lnTo>
                  <a:pt x="2895231" y="1397444"/>
                </a:lnTo>
                <a:lnTo>
                  <a:pt x="2897517" y="1401584"/>
                </a:lnTo>
                <a:lnTo>
                  <a:pt x="2898635" y="1405991"/>
                </a:lnTo>
                <a:lnTo>
                  <a:pt x="2900146" y="1412011"/>
                </a:lnTo>
                <a:lnTo>
                  <a:pt x="2907042" y="1419567"/>
                </a:lnTo>
                <a:lnTo>
                  <a:pt x="2900438" y="1423885"/>
                </a:lnTo>
                <a:lnTo>
                  <a:pt x="2894355" y="1427822"/>
                </a:lnTo>
                <a:lnTo>
                  <a:pt x="2889110" y="1419275"/>
                </a:lnTo>
                <a:lnTo>
                  <a:pt x="2883890" y="1415618"/>
                </a:lnTo>
                <a:lnTo>
                  <a:pt x="2874608" y="1406748"/>
                </a:lnTo>
                <a:lnTo>
                  <a:pt x="2868979" y="1395091"/>
                </a:lnTo>
                <a:lnTo>
                  <a:pt x="2864110" y="1382605"/>
                </a:lnTo>
                <a:lnTo>
                  <a:pt x="2857237" y="1372038"/>
                </a:lnTo>
                <a:lnTo>
                  <a:pt x="2848185" y="1358999"/>
                </a:lnTo>
                <a:lnTo>
                  <a:pt x="2839128" y="1347838"/>
                </a:lnTo>
                <a:lnTo>
                  <a:pt x="2830289" y="1338094"/>
                </a:lnTo>
                <a:lnTo>
                  <a:pt x="2821894" y="1329309"/>
                </a:lnTo>
                <a:lnTo>
                  <a:pt x="2814167" y="1321024"/>
                </a:lnTo>
                <a:lnTo>
                  <a:pt x="2807332" y="1312780"/>
                </a:lnTo>
                <a:lnTo>
                  <a:pt x="2799514" y="1301448"/>
                </a:lnTo>
                <a:lnTo>
                  <a:pt x="2791562" y="1290657"/>
                </a:lnTo>
                <a:lnTo>
                  <a:pt x="2783605" y="1280264"/>
                </a:lnTo>
                <a:lnTo>
                  <a:pt x="2775772" y="1270127"/>
                </a:lnTo>
                <a:lnTo>
                  <a:pt x="2768193" y="1260105"/>
                </a:lnTo>
                <a:lnTo>
                  <a:pt x="2760996" y="1250056"/>
                </a:lnTo>
                <a:lnTo>
                  <a:pt x="2754310" y="1239838"/>
                </a:lnTo>
                <a:lnTo>
                  <a:pt x="2748264" y="1229309"/>
                </a:lnTo>
                <a:lnTo>
                  <a:pt x="2739658" y="1213511"/>
                </a:lnTo>
                <a:lnTo>
                  <a:pt x="2731214" y="1205348"/>
                </a:lnTo>
                <a:lnTo>
                  <a:pt x="2721361" y="1203247"/>
                </a:lnTo>
                <a:lnTo>
                  <a:pt x="2709824" y="1198588"/>
                </a:lnTo>
                <a:lnTo>
                  <a:pt x="2700049" y="1190701"/>
                </a:lnTo>
                <a:lnTo>
                  <a:pt x="2695951" y="1202701"/>
                </a:lnTo>
                <a:lnTo>
                  <a:pt x="2709869" y="1246928"/>
                </a:lnTo>
                <a:lnTo>
                  <a:pt x="2718290" y="1257017"/>
                </a:lnTo>
                <a:lnTo>
                  <a:pt x="2725638" y="1267485"/>
                </a:lnTo>
                <a:lnTo>
                  <a:pt x="2732344" y="1278154"/>
                </a:lnTo>
                <a:lnTo>
                  <a:pt x="2738840" y="1288846"/>
                </a:lnTo>
                <a:lnTo>
                  <a:pt x="2746876" y="1302992"/>
                </a:lnTo>
                <a:lnTo>
                  <a:pt x="2750401" y="1313715"/>
                </a:lnTo>
                <a:lnTo>
                  <a:pt x="2750029" y="1327801"/>
                </a:lnTo>
                <a:lnTo>
                  <a:pt x="2750538" y="1341097"/>
                </a:lnTo>
                <a:lnTo>
                  <a:pt x="2751548" y="1353768"/>
                </a:lnTo>
                <a:lnTo>
                  <a:pt x="2752682" y="1365977"/>
                </a:lnTo>
                <a:lnTo>
                  <a:pt x="2753559" y="1377888"/>
                </a:lnTo>
                <a:lnTo>
                  <a:pt x="2753803" y="1389665"/>
                </a:lnTo>
                <a:lnTo>
                  <a:pt x="2754059" y="1403406"/>
                </a:lnTo>
                <a:lnTo>
                  <a:pt x="2755608" y="1416249"/>
                </a:lnTo>
                <a:lnTo>
                  <a:pt x="2757537" y="1428481"/>
                </a:lnTo>
                <a:lnTo>
                  <a:pt x="2758934" y="1440392"/>
                </a:lnTo>
                <a:lnTo>
                  <a:pt x="2758023" y="1456097"/>
                </a:lnTo>
                <a:lnTo>
                  <a:pt x="2756601" y="1469548"/>
                </a:lnTo>
                <a:lnTo>
                  <a:pt x="2755032" y="1481387"/>
                </a:lnTo>
                <a:lnTo>
                  <a:pt x="2753681" y="1492259"/>
                </a:lnTo>
                <a:lnTo>
                  <a:pt x="2752433" y="1506738"/>
                </a:lnTo>
                <a:lnTo>
                  <a:pt x="2750984" y="1520040"/>
                </a:lnTo>
                <a:lnTo>
                  <a:pt x="2749507" y="1532459"/>
                </a:lnTo>
                <a:lnTo>
                  <a:pt x="2748176" y="1544288"/>
                </a:lnTo>
                <a:lnTo>
                  <a:pt x="2747165" y="1555819"/>
                </a:lnTo>
                <a:lnTo>
                  <a:pt x="2746057" y="1569572"/>
                </a:lnTo>
                <a:lnTo>
                  <a:pt x="2744012" y="1582754"/>
                </a:lnTo>
                <a:lnTo>
                  <a:pt x="2718650" y="1626006"/>
                </a:lnTo>
                <a:lnTo>
                  <a:pt x="2714879" y="1627720"/>
                </a:lnTo>
                <a:lnTo>
                  <a:pt x="2718308" y="1631226"/>
                </a:lnTo>
                <a:lnTo>
                  <a:pt x="2719260" y="1632191"/>
                </a:lnTo>
                <a:lnTo>
                  <a:pt x="2723121" y="1632165"/>
                </a:lnTo>
                <a:lnTo>
                  <a:pt x="2723769" y="1631238"/>
                </a:lnTo>
                <a:lnTo>
                  <a:pt x="2732778" y="1621889"/>
                </a:lnTo>
                <a:lnTo>
                  <a:pt x="2739902" y="1620503"/>
                </a:lnTo>
                <a:lnTo>
                  <a:pt x="2745736" y="1624576"/>
                </a:lnTo>
                <a:lnTo>
                  <a:pt x="2750875" y="1631605"/>
                </a:lnTo>
                <a:lnTo>
                  <a:pt x="2752775" y="1637423"/>
                </a:lnTo>
                <a:lnTo>
                  <a:pt x="2749334" y="1636877"/>
                </a:lnTo>
                <a:lnTo>
                  <a:pt x="2747340" y="1634896"/>
                </a:lnTo>
                <a:lnTo>
                  <a:pt x="2737671" y="1626614"/>
                </a:lnTo>
                <a:lnTo>
                  <a:pt x="2731914" y="1629654"/>
                </a:lnTo>
                <a:lnTo>
                  <a:pt x="2726397" y="1639912"/>
                </a:lnTo>
                <a:lnTo>
                  <a:pt x="2726474" y="1642999"/>
                </a:lnTo>
                <a:lnTo>
                  <a:pt x="2722994" y="1643265"/>
                </a:lnTo>
                <a:lnTo>
                  <a:pt x="2718612" y="1641640"/>
                </a:lnTo>
                <a:lnTo>
                  <a:pt x="2717419" y="1633169"/>
                </a:lnTo>
                <a:lnTo>
                  <a:pt x="2711094" y="1636369"/>
                </a:lnTo>
                <a:lnTo>
                  <a:pt x="2705252" y="1639328"/>
                </a:lnTo>
                <a:lnTo>
                  <a:pt x="2708452" y="1645183"/>
                </a:lnTo>
                <a:lnTo>
                  <a:pt x="2708681" y="1650085"/>
                </a:lnTo>
                <a:lnTo>
                  <a:pt x="2709024" y="1657731"/>
                </a:lnTo>
                <a:lnTo>
                  <a:pt x="2706954" y="1665198"/>
                </a:lnTo>
                <a:lnTo>
                  <a:pt x="2698318" y="1666316"/>
                </a:lnTo>
                <a:lnTo>
                  <a:pt x="2689923" y="1667395"/>
                </a:lnTo>
                <a:lnTo>
                  <a:pt x="2682786" y="1663192"/>
                </a:lnTo>
                <a:lnTo>
                  <a:pt x="2682328" y="1653971"/>
                </a:lnTo>
                <a:lnTo>
                  <a:pt x="2681643" y="1640293"/>
                </a:lnTo>
                <a:lnTo>
                  <a:pt x="2671991" y="1642681"/>
                </a:lnTo>
                <a:lnTo>
                  <a:pt x="2665234" y="1645119"/>
                </a:lnTo>
                <a:lnTo>
                  <a:pt x="2658191" y="1654423"/>
                </a:lnTo>
                <a:lnTo>
                  <a:pt x="2658542" y="1666778"/>
                </a:lnTo>
                <a:lnTo>
                  <a:pt x="2658440" y="1673186"/>
                </a:lnTo>
                <a:lnTo>
                  <a:pt x="2661043" y="1679829"/>
                </a:lnTo>
                <a:lnTo>
                  <a:pt x="2669921" y="1675066"/>
                </a:lnTo>
                <a:lnTo>
                  <a:pt x="2676829" y="1671358"/>
                </a:lnTo>
                <a:lnTo>
                  <a:pt x="2677287" y="1677555"/>
                </a:lnTo>
                <a:lnTo>
                  <a:pt x="2679725" y="1680845"/>
                </a:lnTo>
                <a:lnTo>
                  <a:pt x="2666812" y="1681143"/>
                </a:lnTo>
                <a:lnTo>
                  <a:pt x="2654002" y="1680962"/>
                </a:lnTo>
                <a:lnTo>
                  <a:pt x="2641411" y="1679762"/>
                </a:lnTo>
                <a:lnTo>
                  <a:pt x="2629159" y="1677000"/>
                </a:lnTo>
                <a:lnTo>
                  <a:pt x="2617361" y="1672137"/>
                </a:lnTo>
                <a:lnTo>
                  <a:pt x="2612579" y="1662003"/>
                </a:lnTo>
                <a:lnTo>
                  <a:pt x="2614723" y="1659193"/>
                </a:lnTo>
                <a:lnTo>
                  <a:pt x="2619336" y="1665592"/>
                </a:lnTo>
                <a:lnTo>
                  <a:pt x="2620048" y="1669275"/>
                </a:lnTo>
                <a:lnTo>
                  <a:pt x="2624645" y="1668475"/>
                </a:lnTo>
                <a:lnTo>
                  <a:pt x="2635191" y="1637167"/>
                </a:lnTo>
                <a:lnTo>
                  <a:pt x="2631889" y="1625552"/>
                </a:lnTo>
                <a:lnTo>
                  <a:pt x="2621371" y="1626894"/>
                </a:lnTo>
                <a:lnTo>
                  <a:pt x="2616971" y="1618993"/>
                </a:lnTo>
                <a:lnTo>
                  <a:pt x="2622754" y="1609584"/>
                </a:lnTo>
                <a:lnTo>
                  <a:pt x="2618421" y="1602500"/>
                </a:lnTo>
                <a:lnTo>
                  <a:pt x="2609491" y="1592164"/>
                </a:lnTo>
                <a:lnTo>
                  <a:pt x="2609444" y="1583898"/>
                </a:lnTo>
                <a:lnTo>
                  <a:pt x="2615057" y="1577759"/>
                </a:lnTo>
                <a:lnTo>
                  <a:pt x="2616314" y="1573758"/>
                </a:lnTo>
                <a:lnTo>
                  <a:pt x="2616923" y="1570367"/>
                </a:lnTo>
                <a:lnTo>
                  <a:pt x="2618397" y="1562138"/>
                </a:lnTo>
                <a:lnTo>
                  <a:pt x="2622080" y="1558607"/>
                </a:lnTo>
                <a:lnTo>
                  <a:pt x="2631173" y="1558023"/>
                </a:lnTo>
                <a:lnTo>
                  <a:pt x="2645292" y="1555015"/>
                </a:lnTo>
                <a:lnTo>
                  <a:pt x="2651788" y="1547760"/>
                </a:lnTo>
                <a:lnTo>
                  <a:pt x="2651494" y="1535264"/>
                </a:lnTo>
                <a:lnTo>
                  <a:pt x="2648026" y="1523466"/>
                </a:lnTo>
                <a:lnTo>
                  <a:pt x="2645219" y="1518069"/>
                </a:lnTo>
                <a:lnTo>
                  <a:pt x="2647238" y="1513497"/>
                </a:lnTo>
                <a:lnTo>
                  <a:pt x="2649992" y="1501165"/>
                </a:lnTo>
                <a:lnTo>
                  <a:pt x="2647880" y="1490195"/>
                </a:lnTo>
                <a:lnTo>
                  <a:pt x="2642958" y="1480013"/>
                </a:lnTo>
                <a:lnTo>
                  <a:pt x="2637278" y="1470043"/>
                </a:lnTo>
                <a:lnTo>
                  <a:pt x="2633281" y="1461198"/>
                </a:lnTo>
                <a:lnTo>
                  <a:pt x="2630335" y="1457934"/>
                </a:lnTo>
                <a:lnTo>
                  <a:pt x="2630982" y="1457007"/>
                </a:lnTo>
                <a:lnTo>
                  <a:pt x="2635352" y="1446085"/>
                </a:lnTo>
                <a:lnTo>
                  <a:pt x="2633701" y="1436149"/>
                </a:lnTo>
                <a:lnTo>
                  <a:pt x="2629038" y="1426672"/>
                </a:lnTo>
                <a:lnTo>
                  <a:pt x="2624376" y="1417128"/>
                </a:lnTo>
                <a:lnTo>
                  <a:pt x="2622725" y="1406988"/>
                </a:lnTo>
                <a:lnTo>
                  <a:pt x="2614900" y="1417130"/>
                </a:lnTo>
                <a:lnTo>
                  <a:pt x="2606847" y="1427031"/>
                </a:lnTo>
                <a:lnTo>
                  <a:pt x="2598974" y="1437001"/>
                </a:lnTo>
                <a:lnTo>
                  <a:pt x="2591688" y="1447350"/>
                </a:lnTo>
                <a:lnTo>
                  <a:pt x="2585399" y="1458388"/>
                </a:lnTo>
                <a:lnTo>
                  <a:pt x="2578063" y="1468877"/>
                </a:lnTo>
                <a:lnTo>
                  <a:pt x="2567428" y="1477391"/>
                </a:lnTo>
                <a:lnTo>
                  <a:pt x="2555548" y="1483073"/>
                </a:lnTo>
                <a:lnTo>
                  <a:pt x="2544473" y="1485067"/>
                </a:lnTo>
                <a:lnTo>
                  <a:pt x="2531664" y="1476960"/>
                </a:lnTo>
                <a:lnTo>
                  <a:pt x="2524006" y="1467664"/>
                </a:lnTo>
                <a:lnTo>
                  <a:pt x="2511527" y="1456799"/>
                </a:lnTo>
                <a:lnTo>
                  <a:pt x="2501730" y="1452521"/>
                </a:lnTo>
                <a:lnTo>
                  <a:pt x="2487754" y="1449971"/>
                </a:lnTo>
                <a:lnTo>
                  <a:pt x="2474844" y="1449003"/>
                </a:lnTo>
                <a:lnTo>
                  <a:pt x="2462701" y="1449461"/>
                </a:lnTo>
                <a:lnTo>
                  <a:pt x="2451024" y="1451190"/>
                </a:lnTo>
                <a:lnTo>
                  <a:pt x="2439512" y="1454033"/>
                </a:lnTo>
                <a:lnTo>
                  <a:pt x="2428888" y="1453802"/>
                </a:lnTo>
                <a:lnTo>
                  <a:pt x="2417027" y="1448837"/>
                </a:lnTo>
                <a:lnTo>
                  <a:pt x="2405871" y="1441070"/>
                </a:lnTo>
                <a:lnTo>
                  <a:pt x="2397362" y="1432434"/>
                </a:lnTo>
                <a:lnTo>
                  <a:pt x="2389673" y="1421672"/>
                </a:lnTo>
                <a:lnTo>
                  <a:pt x="2381725" y="1411355"/>
                </a:lnTo>
                <a:lnTo>
                  <a:pt x="2356022" y="1383149"/>
                </a:lnTo>
                <a:lnTo>
                  <a:pt x="2315664" y="1353586"/>
                </a:lnTo>
                <a:lnTo>
                  <a:pt x="2303943" y="1352300"/>
                </a:lnTo>
                <a:lnTo>
                  <a:pt x="2291829" y="1355813"/>
                </a:lnTo>
                <a:lnTo>
                  <a:pt x="2288705" y="1356944"/>
                </a:lnTo>
                <a:lnTo>
                  <a:pt x="2286698" y="1356182"/>
                </a:lnTo>
                <a:lnTo>
                  <a:pt x="2274287" y="1353589"/>
                </a:lnTo>
                <a:lnTo>
                  <a:pt x="2262597" y="1354895"/>
                </a:lnTo>
                <a:lnTo>
                  <a:pt x="2251430" y="1358663"/>
                </a:lnTo>
                <a:lnTo>
                  <a:pt x="2215431" y="1377402"/>
                </a:lnTo>
                <a:lnTo>
                  <a:pt x="2188692" y="1402232"/>
                </a:lnTo>
                <a:lnTo>
                  <a:pt x="2191715" y="1406105"/>
                </a:lnTo>
                <a:lnTo>
                  <a:pt x="2195804" y="1409522"/>
                </a:lnTo>
                <a:lnTo>
                  <a:pt x="2205373" y="1419155"/>
                </a:lnTo>
                <a:lnTo>
                  <a:pt x="2210797" y="1428988"/>
                </a:lnTo>
                <a:lnTo>
                  <a:pt x="2212096" y="1439687"/>
                </a:lnTo>
                <a:lnTo>
                  <a:pt x="2209287" y="1451916"/>
                </a:lnTo>
                <a:lnTo>
                  <a:pt x="2204326" y="1465043"/>
                </a:lnTo>
                <a:lnTo>
                  <a:pt x="2200852" y="1477697"/>
                </a:lnTo>
                <a:lnTo>
                  <a:pt x="2199428" y="1489572"/>
                </a:lnTo>
                <a:lnTo>
                  <a:pt x="2200619" y="1500362"/>
                </a:lnTo>
                <a:lnTo>
                  <a:pt x="2204248" y="1514623"/>
                </a:lnTo>
                <a:lnTo>
                  <a:pt x="2204041" y="1526005"/>
                </a:lnTo>
                <a:lnTo>
                  <a:pt x="2179534" y="1555187"/>
                </a:lnTo>
                <a:lnTo>
                  <a:pt x="2162302" y="1563765"/>
                </a:lnTo>
                <a:lnTo>
                  <a:pt x="2152551" y="1561534"/>
                </a:lnTo>
                <a:lnTo>
                  <a:pt x="2139306" y="1556679"/>
                </a:lnTo>
                <a:lnTo>
                  <a:pt x="2128102" y="1555455"/>
                </a:lnTo>
                <a:lnTo>
                  <a:pt x="2118002" y="1559129"/>
                </a:lnTo>
                <a:lnTo>
                  <a:pt x="2110092" y="1565592"/>
                </a:lnTo>
                <a:lnTo>
                  <a:pt x="2104059" y="1565084"/>
                </a:lnTo>
                <a:lnTo>
                  <a:pt x="2097925" y="1562290"/>
                </a:lnTo>
                <a:lnTo>
                  <a:pt x="2087826" y="1556743"/>
                </a:lnTo>
                <a:lnTo>
                  <a:pt x="2077559" y="1555648"/>
                </a:lnTo>
                <a:lnTo>
                  <a:pt x="2065869" y="1563243"/>
                </a:lnTo>
                <a:lnTo>
                  <a:pt x="2055100" y="1570497"/>
                </a:lnTo>
                <a:lnTo>
                  <a:pt x="2047606" y="1579924"/>
                </a:lnTo>
                <a:lnTo>
                  <a:pt x="2041064" y="1594166"/>
                </a:lnTo>
                <a:lnTo>
                  <a:pt x="2031638" y="1601863"/>
                </a:lnTo>
                <a:lnTo>
                  <a:pt x="2015934" y="1605394"/>
                </a:lnTo>
                <a:lnTo>
                  <a:pt x="2010410" y="1606511"/>
                </a:lnTo>
                <a:lnTo>
                  <a:pt x="2007628" y="1609483"/>
                </a:lnTo>
                <a:lnTo>
                  <a:pt x="1997542" y="1617906"/>
                </a:lnTo>
                <a:lnTo>
                  <a:pt x="1986837" y="1622915"/>
                </a:lnTo>
                <a:lnTo>
                  <a:pt x="1975660" y="1625307"/>
                </a:lnTo>
                <a:lnTo>
                  <a:pt x="1964156" y="1625883"/>
                </a:lnTo>
                <a:lnTo>
                  <a:pt x="1952473" y="1625443"/>
                </a:lnTo>
                <a:lnTo>
                  <a:pt x="1940757" y="1624786"/>
                </a:lnTo>
                <a:lnTo>
                  <a:pt x="1929155" y="1624712"/>
                </a:lnTo>
                <a:lnTo>
                  <a:pt x="1915909" y="1626196"/>
                </a:lnTo>
                <a:lnTo>
                  <a:pt x="1910994" y="1621383"/>
                </a:lnTo>
                <a:lnTo>
                  <a:pt x="1906968" y="1617357"/>
                </a:lnTo>
                <a:lnTo>
                  <a:pt x="1896825" y="1610029"/>
                </a:lnTo>
                <a:lnTo>
                  <a:pt x="1884569" y="1608298"/>
                </a:lnTo>
                <a:lnTo>
                  <a:pt x="1880031" y="1609001"/>
                </a:lnTo>
                <a:lnTo>
                  <a:pt x="1876082" y="1609102"/>
                </a:lnTo>
                <a:lnTo>
                  <a:pt x="1873504" y="1606308"/>
                </a:lnTo>
                <a:lnTo>
                  <a:pt x="1863168" y="1597650"/>
                </a:lnTo>
                <a:lnTo>
                  <a:pt x="1852550" y="1593272"/>
                </a:lnTo>
                <a:lnTo>
                  <a:pt x="1841736" y="1592348"/>
                </a:lnTo>
                <a:lnTo>
                  <a:pt x="1830811" y="1594053"/>
                </a:lnTo>
                <a:lnTo>
                  <a:pt x="1819861" y="1597562"/>
                </a:lnTo>
                <a:lnTo>
                  <a:pt x="1808972" y="1602049"/>
                </a:lnTo>
                <a:lnTo>
                  <a:pt x="1795409" y="1606698"/>
                </a:lnTo>
                <a:lnTo>
                  <a:pt x="1782958" y="1608444"/>
                </a:lnTo>
                <a:lnTo>
                  <a:pt x="1771712" y="1607306"/>
                </a:lnTo>
                <a:lnTo>
                  <a:pt x="1761765" y="1603305"/>
                </a:lnTo>
                <a:lnTo>
                  <a:pt x="1753210" y="1596461"/>
                </a:lnTo>
                <a:lnTo>
                  <a:pt x="1746141" y="1586794"/>
                </a:lnTo>
                <a:lnTo>
                  <a:pt x="1740652" y="1574325"/>
                </a:lnTo>
                <a:lnTo>
                  <a:pt x="1738058" y="1565948"/>
                </a:lnTo>
                <a:lnTo>
                  <a:pt x="1734858" y="1562722"/>
                </a:lnTo>
                <a:lnTo>
                  <a:pt x="1729079" y="1560347"/>
                </a:lnTo>
                <a:lnTo>
                  <a:pt x="1717132" y="1556020"/>
                </a:lnTo>
                <a:lnTo>
                  <a:pt x="1704946" y="1552415"/>
                </a:lnTo>
                <a:lnTo>
                  <a:pt x="1692686" y="1549033"/>
                </a:lnTo>
                <a:lnTo>
                  <a:pt x="1680520" y="1545376"/>
                </a:lnTo>
                <a:lnTo>
                  <a:pt x="1668611" y="1540944"/>
                </a:lnTo>
                <a:lnTo>
                  <a:pt x="1658505" y="1536065"/>
                </a:lnTo>
                <a:lnTo>
                  <a:pt x="1655546" y="1535595"/>
                </a:lnTo>
                <a:lnTo>
                  <a:pt x="1630896" y="1565594"/>
                </a:lnTo>
                <a:lnTo>
                  <a:pt x="1629396" y="1577498"/>
                </a:lnTo>
                <a:lnTo>
                  <a:pt x="1631039" y="1589749"/>
                </a:lnTo>
                <a:lnTo>
                  <a:pt x="1633169" y="1602309"/>
                </a:lnTo>
                <a:lnTo>
                  <a:pt x="1630511" y="1614789"/>
                </a:lnTo>
                <a:lnTo>
                  <a:pt x="1624391" y="1625617"/>
                </a:lnTo>
                <a:lnTo>
                  <a:pt x="1616139" y="1633223"/>
                </a:lnTo>
                <a:lnTo>
                  <a:pt x="1607080" y="1636034"/>
                </a:lnTo>
                <a:lnTo>
                  <a:pt x="1594152" y="1634169"/>
                </a:lnTo>
                <a:lnTo>
                  <a:pt x="1543875" y="1622425"/>
                </a:lnTo>
                <a:lnTo>
                  <a:pt x="1537601" y="1611071"/>
                </a:lnTo>
                <a:lnTo>
                  <a:pt x="1531053" y="1598352"/>
                </a:lnTo>
                <a:lnTo>
                  <a:pt x="1519774" y="1595334"/>
                </a:lnTo>
                <a:lnTo>
                  <a:pt x="1505522" y="1598863"/>
                </a:lnTo>
                <a:lnTo>
                  <a:pt x="1496469" y="1599186"/>
                </a:lnTo>
                <a:lnTo>
                  <a:pt x="1491843" y="1585569"/>
                </a:lnTo>
                <a:lnTo>
                  <a:pt x="1484058" y="1587779"/>
                </a:lnTo>
                <a:lnTo>
                  <a:pt x="1480134" y="1589265"/>
                </a:lnTo>
                <a:lnTo>
                  <a:pt x="1468141" y="1593529"/>
                </a:lnTo>
                <a:lnTo>
                  <a:pt x="1456166" y="1597861"/>
                </a:lnTo>
                <a:lnTo>
                  <a:pt x="1444609" y="1603128"/>
                </a:lnTo>
                <a:lnTo>
                  <a:pt x="1431820" y="1610076"/>
                </a:lnTo>
                <a:lnTo>
                  <a:pt x="1420216" y="1615215"/>
                </a:lnTo>
                <a:lnTo>
                  <a:pt x="1409667" y="1620366"/>
                </a:lnTo>
                <a:lnTo>
                  <a:pt x="1397063" y="1628603"/>
                </a:lnTo>
                <a:lnTo>
                  <a:pt x="1384557" y="1633781"/>
                </a:lnTo>
                <a:lnTo>
                  <a:pt x="1372366" y="1636830"/>
                </a:lnTo>
                <a:lnTo>
                  <a:pt x="1360707" y="1638680"/>
                </a:lnTo>
                <a:lnTo>
                  <a:pt x="1344963" y="1637855"/>
                </a:lnTo>
                <a:lnTo>
                  <a:pt x="1335607" y="1631805"/>
                </a:lnTo>
                <a:lnTo>
                  <a:pt x="1324846" y="1620078"/>
                </a:lnTo>
                <a:lnTo>
                  <a:pt x="1314085" y="1617569"/>
                </a:lnTo>
                <a:lnTo>
                  <a:pt x="1297418" y="1617694"/>
                </a:lnTo>
                <a:lnTo>
                  <a:pt x="1287366" y="1612785"/>
                </a:lnTo>
                <a:lnTo>
                  <a:pt x="1281687" y="1602164"/>
                </a:lnTo>
                <a:lnTo>
                  <a:pt x="1280579" y="1598155"/>
                </a:lnTo>
                <a:lnTo>
                  <a:pt x="1280947" y="1596123"/>
                </a:lnTo>
                <a:lnTo>
                  <a:pt x="1280058" y="1595183"/>
                </a:lnTo>
                <a:lnTo>
                  <a:pt x="1271919" y="1585229"/>
                </a:lnTo>
                <a:lnTo>
                  <a:pt x="1265275" y="1574475"/>
                </a:lnTo>
                <a:lnTo>
                  <a:pt x="1259680" y="1563077"/>
                </a:lnTo>
                <a:lnTo>
                  <a:pt x="1254687" y="1551188"/>
                </a:lnTo>
                <a:lnTo>
                  <a:pt x="1245961" y="1543049"/>
                </a:lnTo>
                <a:lnTo>
                  <a:pt x="1233273" y="1542638"/>
                </a:lnTo>
                <a:lnTo>
                  <a:pt x="1215435" y="1546517"/>
                </a:lnTo>
                <a:lnTo>
                  <a:pt x="1203811" y="1547062"/>
                </a:lnTo>
                <a:lnTo>
                  <a:pt x="1195957" y="1543437"/>
                </a:lnTo>
                <a:lnTo>
                  <a:pt x="1189427" y="1534804"/>
                </a:lnTo>
                <a:lnTo>
                  <a:pt x="1181963" y="1520659"/>
                </a:lnTo>
                <a:lnTo>
                  <a:pt x="1181176" y="1515148"/>
                </a:lnTo>
                <a:lnTo>
                  <a:pt x="1175296" y="1515300"/>
                </a:lnTo>
                <a:lnTo>
                  <a:pt x="1169593" y="1515465"/>
                </a:lnTo>
                <a:lnTo>
                  <a:pt x="1170724" y="1521015"/>
                </a:lnTo>
                <a:lnTo>
                  <a:pt x="1169212" y="1524558"/>
                </a:lnTo>
                <a:lnTo>
                  <a:pt x="1166469" y="1530985"/>
                </a:lnTo>
                <a:lnTo>
                  <a:pt x="1160589" y="1534083"/>
                </a:lnTo>
                <a:lnTo>
                  <a:pt x="1154430" y="1533334"/>
                </a:lnTo>
                <a:lnTo>
                  <a:pt x="1147648" y="1532509"/>
                </a:lnTo>
                <a:lnTo>
                  <a:pt x="1149121" y="1525460"/>
                </a:lnTo>
                <a:lnTo>
                  <a:pt x="1148715" y="1520786"/>
                </a:lnTo>
                <a:lnTo>
                  <a:pt x="1144619" y="1482725"/>
                </a:lnTo>
                <a:lnTo>
                  <a:pt x="1134048" y="1433049"/>
                </a:lnTo>
                <a:lnTo>
                  <a:pt x="1117683" y="1395876"/>
                </a:lnTo>
                <a:lnTo>
                  <a:pt x="1108923" y="1381285"/>
                </a:lnTo>
                <a:lnTo>
                  <a:pt x="1107635" y="1372302"/>
                </a:lnTo>
                <a:lnTo>
                  <a:pt x="1113539" y="1367095"/>
                </a:lnTo>
                <a:lnTo>
                  <a:pt x="1112126" y="1360563"/>
                </a:lnTo>
                <a:lnTo>
                  <a:pt x="1101432" y="1360563"/>
                </a:lnTo>
                <a:lnTo>
                  <a:pt x="1094663" y="1364742"/>
                </a:lnTo>
                <a:lnTo>
                  <a:pt x="1082702" y="1369914"/>
                </a:lnTo>
                <a:lnTo>
                  <a:pt x="1070451" y="1372091"/>
                </a:lnTo>
                <a:lnTo>
                  <a:pt x="1058052" y="1373050"/>
                </a:lnTo>
                <a:lnTo>
                  <a:pt x="1043238" y="1371522"/>
                </a:lnTo>
                <a:lnTo>
                  <a:pt x="1033237" y="1367579"/>
                </a:lnTo>
                <a:lnTo>
                  <a:pt x="1026172" y="1367320"/>
                </a:lnTo>
                <a:lnTo>
                  <a:pt x="1025055" y="1363065"/>
                </a:lnTo>
                <a:lnTo>
                  <a:pt x="1026591" y="1360639"/>
                </a:lnTo>
                <a:lnTo>
                  <a:pt x="1029914" y="1349255"/>
                </a:lnTo>
                <a:lnTo>
                  <a:pt x="1023369" y="1344444"/>
                </a:lnTo>
                <a:lnTo>
                  <a:pt x="1011948" y="1342301"/>
                </a:lnTo>
                <a:lnTo>
                  <a:pt x="1008722" y="1341615"/>
                </a:lnTo>
                <a:lnTo>
                  <a:pt x="1009586" y="1338795"/>
                </a:lnTo>
                <a:lnTo>
                  <a:pt x="1008032" y="1328131"/>
                </a:lnTo>
                <a:lnTo>
                  <a:pt x="998682" y="1326877"/>
                </a:lnTo>
                <a:lnTo>
                  <a:pt x="985564" y="1322768"/>
                </a:lnTo>
                <a:lnTo>
                  <a:pt x="983327" y="1314587"/>
                </a:lnTo>
                <a:lnTo>
                  <a:pt x="989411" y="1300686"/>
                </a:lnTo>
                <a:lnTo>
                  <a:pt x="990853" y="1289400"/>
                </a:lnTo>
                <a:lnTo>
                  <a:pt x="992136" y="1277505"/>
                </a:lnTo>
                <a:lnTo>
                  <a:pt x="991146" y="1274711"/>
                </a:lnTo>
                <a:lnTo>
                  <a:pt x="988377" y="1274013"/>
                </a:lnTo>
                <a:lnTo>
                  <a:pt x="978042" y="1270226"/>
                </a:lnTo>
                <a:lnTo>
                  <a:pt x="967979" y="1265179"/>
                </a:lnTo>
                <a:lnTo>
                  <a:pt x="957871" y="1260279"/>
                </a:lnTo>
                <a:lnTo>
                  <a:pt x="947398" y="1256932"/>
                </a:lnTo>
                <a:lnTo>
                  <a:pt x="936242" y="1256544"/>
                </a:lnTo>
                <a:lnTo>
                  <a:pt x="924086" y="1260521"/>
                </a:lnTo>
                <a:lnTo>
                  <a:pt x="912516" y="1261881"/>
                </a:lnTo>
                <a:lnTo>
                  <a:pt x="900627" y="1258666"/>
                </a:lnTo>
                <a:lnTo>
                  <a:pt x="888288" y="1255136"/>
                </a:lnTo>
                <a:lnTo>
                  <a:pt x="876323" y="1252145"/>
                </a:lnTo>
                <a:lnTo>
                  <a:pt x="864117" y="1250541"/>
                </a:lnTo>
                <a:lnTo>
                  <a:pt x="848895" y="1250352"/>
                </a:lnTo>
                <a:lnTo>
                  <a:pt x="835880" y="1247919"/>
                </a:lnTo>
                <a:lnTo>
                  <a:pt x="824521" y="1244198"/>
                </a:lnTo>
                <a:lnTo>
                  <a:pt x="814265" y="1240147"/>
                </a:lnTo>
                <a:lnTo>
                  <a:pt x="801217" y="1236449"/>
                </a:lnTo>
                <a:lnTo>
                  <a:pt x="788782" y="1233895"/>
                </a:lnTo>
                <a:lnTo>
                  <a:pt x="777322" y="1230735"/>
                </a:lnTo>
                <a:lnTo>
                  <a:pt x="767201" y="1225221"/>
                </a:lnTo>
                <a:lnTo>
                  <a:pt x="758050" y="1215047"/>
                </a:lnTo>
                <a:lnTo>
                  <a:pt x="751497" y="1221498"/>
                </a:lnTo>
                <a:lnTo>
                  <a:pt x="752513" y="1223530"/>
                </a:lnTo>
                <a:lnTo>
                  <a:pt x="753402" y="1233197"/>
                </a:lnTo>
                <a:lnTo>
                  <a:pt x="751265" y="1242946"/>
                </a:lnTo>
                <a:lnTo>
                  <a:pt x="753358" y="1252396"/>
                </a:lnTo>
                <a:lnTo>
                  <a:pt x="757262" y="1256652"/>
                </a:lnTo>
                <a:lnTo>
                  <a:pt x="760133" y="1261173"/>
                </a:lnTo>
                <a:lnTo>
                  <a:pt x="755637" y="1264627"/>
                </a:lnTo>
                <a:lnTo>
                  <a:pt x="751662" y="1267625"/>
                </a:lnTo>
                <a:lnTo>
                  <a:pt x="749414" y="1263154"/>
                </a:lnTo>
                <a:lnTo>
                  <a:pt x="746747" y="1261071"/>
                </a:lnTo>
                <a:lnTo>
                  <a:pt x="735140" y="1254552"/>
                </a:lnTo>
                <a:lnTo>
                  <a:pt x="727461" y="1256566"/>
                </a:lnTo>
                <a:lnTo>
                  <a:pt x="722861" y="1267504"/>
                </a:lnTo>
                <a:lnTo>
                  <a:pt x="721156" y="1277162"/>
                </a:lnTo>
                <a:lnTo>
                  <a:pt x="716597" y="1279182"/>
                </a:lnTo>
                <a:lnTo>
                  <a:pt x="711365" y="1279486"/>
                </a:lnTo>
                <a:lnTo>
                  <a:pt x="705396" y="1279791"/>
                </a:lnTo>
                <a:lnTo>
                  <a:pt x="699401" y="1278902"/>
                </a:lnTo>
                <a:lnTo>
                  <a:pt x="692353" y="1278483"/>
                </a:lnTo>
                <a:lnTo>
                  <a:pt x="694109" y="1291286"/>
                </a:lnTo>
                <a:lnTo>
                  <a:pt x="696757" y="1303614"/>
                </a:lnTo>
                <a:lnTo>
                  <a:pt x="703690" y="1315932"/>
                </a:lnTo>
                <a:lnTo>
                  <a:pt x="705656" y="1324411"/>
                </a:lnTo>
                <a:lnTo>
                  <a:pt x="695133" y="1333563"/>
                </a:lnTo>
                <a:lnTo>
                  <a:pt x="684961" y="1336926"/>
                </a:lnTo>
                <a:lnTo>
                  <a:pt x="674039" y="1333842"/>
                </a:lnTo>
                <a:lnTo>
                  <a:pt x="670064" y="1331455"/>
                </a:lnTo>
                <a:lnTo>
                  <a:pt x="667905" y="1328305"/>
                </a:lnTo>
                <a:lnTo>
                  <a:pt x="662749" y="1320647"/>
                </a:lnTo>
                <a:lnTo>
                  <a:pt x="657034" y="1317459"/>
                </a:lnTo>
                <a:lnTo>
                  <a:pt x="647636" y="1320711"/>
                </a:lnTo>
                <a:lnTo>
                  <a:pt x="641959" y="1322679"/>
                </a:lnTo>
                <a:lnTo>
                  <a:pt x="636460" y="1319504"/>
                </a:lnTo>
                <a:lnTo>
                  <a:pt x="632345" y="1315402"/>
                </a:lnTo>
                <a:lnTo>
                  <a:pt x="627392" y="1310424"/>
                </a:lnTo>
                <a:lnTo>
                  <a:pt x="621626" y="1310132"/>
                </a:lnTo>
                <a:lnTo>
                  <a:pt x="615365" y="1311109"/>
                </a:lnTo>
                <a:lnTo>
                  <a:pt x="627007" y="1300069"/>
                </a:lnTo>
                <a:lnTo>
                  <a:pt x="629916" y="1292259"/>
                </a:lnTo>
                <a:lnTo>
                  <a:pt x="625759" y="1282427"/>
                </a:lnTo>
                <a:lnTo>
                  <a:pt x="622731" y="1284503"/>
                </a:lnTo>
                <a:lnTo>
                  <a:pt x="620979" y="1288288"/>
                </a:lnTo>
                <a:lnTo>
                  <a:pt x="618274" y="1291145"/>
                </a:lnTo>
                <a:lnTo>
                  <a:pt x="613194" y="1296479"/>
                </a:lnTo>
                <a:lnTo>
                  <a:pt x="606767" y="1297965"/>
                </a:lnTo>
                <a:lnTo>
                  <a:pt x="600240" y="1294130"/>
                </a:lnTo>
                <a:lnTo>
                  <a:pt x="594321" y="1290624"/>
                </a:lnTo>
                <a:lnTo>
                  <a:pt x="592899" y="1284846"/>
                </a:lnTo>
                <a:lnTo>
                  <a:pt x="594067" y="1278191"/>
                </a:lnTo>
                <a:lnTo>
                  <a:pt x="595071" y="1272527"/>
                </a:lnTo>
                <a:lnTo>
                  <a:pt x="602830" y="1264221"/>
                </a:lnTo>
                <a:lnTo>
                  <a:pt x="592289" y="1262062"/>
                </a:lnTo>
                <a:lnTo>
                  <a:pt x="582599" y="1260068"/>
                </a:lnTo>
                <a:lnTo>
                  <a:pt x="583565" y="1270914"/>
                </a:lnTo>
                <a:lnTo>
                  <a:pt x="581380" y="1277188"/>
                </a:lnTo>
                <a:lnTo>
                  <a:pt x="581037" y="1278115"/>
                </a:lnTo>
                <a:lnTo>
                  <a:pt x="581037" y="1279182"/>
                </a:lnTo>
                <a:lnTo>
                  <a:pt x="580758" y="1280172"/>
                </a:lnTo>
                <a:lnTo>
                  <a:pt x="579767" y="1283398"/>
                </a:lnTo>
                <a:lnTo>
                  <a:pt x="579996" y="1288440"/>
                </a:lnTo>
                <a:lnTo>
                  <a:pt x="575322" y="1288008"/>
                </a:lnTo>
                <a:lnTo>
                  <a:pt x="570471" y="1287564"/>
                </a:lnTo>
                <a:lnTo>
                  <a:pt x="571449" y="1282763"/>
                </a:lnTo>
                <a:lnTo>
                  <a:pt x="571944" y="1279385"/>
                </a:lnTo>
                <a:lnTo>
                  <a:pt x="572624" y="1268459"/>
                </a:lnTo>
                <a:lnTo>
                  <a:pt x="563422" y="1264477"/>
                </a:lnTo>
                <a:lnTo>
                  <a:pt x="559460" y="1265085"/>
                </a:lnTo>
                <a:lnTo>
                  <a:pt x="555828" y="1260449"/>
                </a:lnTo>
                <a:lnTo>
                  <a:pt x="554469" y="1257452"/>
                </a:lnTo>
                <a:lnTo>
                  <a:pt x="545844" y="1246265"/>
                </a:lnTo>
                <a:lnTo>
                  <a:pt x="534304" y="1241376"/>
                </a:lnTo>
                <a:lnTo>
                  <a:pt x="520859" y="1240467"/>
                </a:lnTo>
                <a:lnTo>
                  <a:pt x="529005" y="1230714"/>
                </a:lnTo>
                <a:lnTo>
                  <a:pt x="533177" y="1219887"/>
                </a:lnTo>
                <a:lnTo>
                  <a:pt x="533281" y="1208659"/>
                </a:lnTo>
                <a:lnTo>
                  <a:pt x="529224" y="1197703"/>
                </a:lnTo>
                <a:lnTo>
                  <a:pt x="520911" y="1187694"/>
                </a:lnTo>
                <a:lnTo>
                  <a:pt x="515061" y="1182928"/>
                </a:lnTo>
                <a:lnTo>
                  <a:pt x="512521" y="1179449"/>
                </a:lnTo>
                <a:lnTo>
                  <a:pt x="513448" y="1174394"/>
                </a:lnTo>
                <a:lnTo>
                  <a:pt x="515277" y="1164323"/>
                </a:lnTo>
                <a:lnTo>
                  <a:pt x="509003" y="1163129"/>
                </a:lnTo>
                <a:lnTo>
                  <a:pt x="501637" y="1163447"/>
                </a:lnTo>
                <a:lnTo>
                  <a:pt x="495896" y="1163701"/>
                </a:lnTo>
                <a:lnTo>
                  <a:pt x="488683" y="1164958"/>
                </a:lnTo>
                <a:lnTo>
                  <a:pt x="488442" y="1157211"/>
                </a:lnTo>
                <a:lnTo>
                  <a:pt x="483273" y="1144619"/>
                </a:lnTo>
                <a:lnTo>
                  <a:pt x="471904" y="1143284"/>
                </a:lnTo>
                <a:lnTo>
                  <a:pt x="457290" y="1144007"/>
                </a:lnTo>
                <a:lnTo>
                  <a:pt x="444364" y="1143805"/>
                </a:lnTo>
                <a:lnTo>
                  <a:pt x="432575" y="1143211"/>
                </a:lnTo>
                <a:lnTo>
                  <a:pt x="413485" y="1143692"/>
                </a:lnTo>
                <a:lnTo>
                  <a:pt x="405514" y="1149160"/>
                </a:lnTo>
                <a:lnTo>
                  <a:pt x="399488" y="1162984"/>
                </a:lnTo>
                <a:lnTo>
                  <a:pt x="389724" y="1166719"/>
                </a:lnTo>
                <a:lnTo>
                  <a:pt x="378447" y="1164551"/>
                </a:lnTo>
                <a:lnTo>
                  <a:pt x="379310" y="1156309"/>
                </a:lnTo>
                <a:lnTo>
                  <a:pt x="379818" y="1149070"/>
                </a:lnTo>
                <a:lnTo>
                  <a:pt x="379892" y="1133614"/>
                </a:lnTo>
                <a:lnTo>
                  <a:pt x="372754" y="1131115"/>
                </a:lnTo>
                <a:lnTo>
                  <a:pt x="356346" y="1134468"/>
                </a:lnTo>
                <a:lnTo>
                  <a:pt x="347448" y="1135236"/>
                </a:lnTo>
                <a:lnTo>
                  <a:pt x="342049" y="1135646"/>
                </a:lnTo>
                <a:lnTo>
                  <a:pt x="337515" y="1137297"/>
                </a:lnTo>
                <a:lnTo>
                  <a:pt x="337045" y="1142834"/>
                </a:lnTo>
                <a:lnTo>
                  <a:pt x="332251" y="1156464"/>
                </a:lnTo>
                <a:lnTo>
                  <a:pt x="321816" y="1163797"/>
                </a:lnTo>
                <a:lnTo>
                  <a:pt x="305838" y="1169320"/>
                </a:lnTo>
                <a:lnTo>
                  <a:pt x="302795" y="1176877"/>
                </a:lnTo>
                <a:lnTo>
                  <a:pt x="305498" y="1183703"/>
                </a:lnTo>
                <a:lnTo>
                  <a:pt x="306057" y="1187361"/>
                </a:lnTo>
                <a:lnTo>
                  <a:pt x="307162" y="1190739"/>
                </a:lnTo>
                <a:lnTo>
                  <a:pt x="312317" y="1201033"/>
                </a:lnTo>
                <a:lnTo>
                  <a:pt x="322042" y="1203934"/>
                </a:lnTo>
                <a:lnTo>
                  <a:pt x="335883" y="1201314"/>
                </a:lnTo>
                <a:lnTo>
                  <a:pt x="345923" y="1204868"/>
                </a:lnTo>
                <a:lnTo>
                  <a:pt x="346722" y="1206449"/>
                </a:lnTo>
                <a:lnTo>
                  <a:pt x="345198" y="1206258"/>
                </a:lnTo>
                <a:lnTo>
                  <a:pt x="343725" y="1205865"/>
                </a:lnTo>
                <a:lnTo>
                  <a:pt x="331043" y="1205299"/>
                </a:lnTo>
                <a:lnTo>
                  <a:pt x="321287" y="1211552"/>
                </a:lnTo>
                <a:lnTo>
                  <a:pt x="316861" y="1224794"/>
                </a:lnTo>
                <a:lnTo>
                  <a:pt x="320967" y="1232867"/>
                </a:lnTo>
                <a:lnTo>
                  <a:pt x="329018" y="1237538"/>
                </a:lnTo>
                <a:lnTo>
                  <a:pt x="331012" y="1239735"/>
                </a:lnTo>
                <a:lnTo>
                  <a:pt x="330060" y="1242606"/>
                </a:lnTo>
                <a:lnTo>
                  <a:pt x="328942" y="1245933"/>
                </a:lnTo>
                <a:lnTo>
                  <a:pt x="326097" y="1245171"/>
                </a:lnTo>
                <a:lnTo>
                  <a:pt x="323621" y="1244396"/>
                </a:lnTo>
                <a:lnTo>
                  <a:pt x="319976" y="1243228"/>
                </a:lnTo>
                <a:lnTo>
                  <a:pt x="316090" y="1242580"/>
                </a:lnTo>
                <a:lnTo>
                  <a:pt x="314756" y="1247089"/>
                </a:lnTo>
                <a:lnTo>
                  <a:pt x="313397" y="1251762"/>
                </a:lnTo>
                <a:lnTo>
                  <a:pt x="316750" y="1254798"/>
                </a:lnTo>
                <a:lnTo>
                  <a:pt x="320560" y="1256703"/>
                </a:lnTo>
                <a:lnTo>
                  <a:pt x="325234" y="1259065"/>
                </a:lnTo>
                <a:lnTo>
                  <a:pt x="330238" y="1259674"/>
                </a:lnTo>
                <a:lnTo>
                  <a:pt x="335394" y="1258087"/>
                </a:lnTo>
                <a:lnTo>
                  <a:pt x="338594" y="1257109"/>
                </a:lnTo>
                <a:lnTo>
                  <a:pt x="341363" y="1254594"/>
                </a:lnTo>
                <a:lnTo>
                  <a:pt x="345122" y="1258011"/>
                </a:lnTo>
                <a:lnTo>
                  <a:pt x="354349" y="1261162"/>
                </a:lnTo>
                <a:lnTo>
                  <a:pt x="358040" y="1253166"/>
                </a:lnTo>
                <a:lnTo>
                  <a:pt x="360507" y="1240060"/>
                </a:lnTo>
                <a:lnTo>
                  <a:pt x="362729" y="1227503"/>
                </a:lnTo>
                <a:lnTo>
                  <a:pt x="364832" y="1215304"/>
                </a:lnTo>
                <a:lnTo>
                  <a:pt x="368151" y="1223936"/>
                </a:lnTo>
                <a:lnTo>
                  <a:pt x="367255" y="1238816"/>
                </a:lnTo>
                <a:lnTo>
                  <a:pt x="366772" y="1253223"/>
                </a:lnTo>
                <a:lnTo>
                  <a:pt x="371605" y="1263776"/>
                </a:lnTo>
                <a:lnTo>
                  <a:pt x="380288" y="1268615"/>
                </a:lnTo>
                <a:lnTo>
                  <a:pt x="384670" y="1269746"/>
                </a:lnTo>
                <a:lnTo>
                  <a:pt x="387807" y="1265872"/>
                </a:lnTo>
                <a:lnTo>
                  <a:pt x="390791" y="1262189"/>
                </a:lnTo>
                <a:lnTo>
                  <a:pt x="387743" y="1259801"/>
                </a:lnTo>
                <a:lnTo>
                  <a:pt x="385610" y="1256804"/>
                </a:lnTo>
                <a:lnTo>
                  <a:pt x="381484" y="1245190"/>
                </a:lnTo>
                <a:lnTo>
                  <a:pt x="384183" y="1233979"/>
                </a:lnTo>
                <a:lnTo>
                  <a:pt x="396062" y="1224191"/>
                </a:lnTo>
                <a:lnTo>
                  <a:pt x="398183" y="1220558"/>
                </a:lnTo>
                <a:lnTo>
                  <a:pt x="398995" y="1215364"/>
                </a:lnTo>
                <a:lnTo>
                  <a:pt x="403136" y="1224267"/>
                </a:lnTo>
                <a:lnTo>
                  <a:pt x="399554" y="1229652"/>
                </a:lnTo>
                <a:lnTo>
                  <a:pt x="391274" y="1233512"/>
                </a:lnTo>
                <a:lnTo>
                  <a:pt x="385318" y="1236306"/>
                </a:lnTo>
                <a:lnTo>
                  <a:pt x="384771" y="1242136"/>
                </a:lnTo>
                <a:lnTo>
                  <a:pt x="385152" y="1247889"/>
                </a:lnTo>
                <a:lnTo>
                  <a:pt x="385356" y="1250721"/>
                </a:lnTo>
                <a:lnTo>
                  <a:pt x="387210" y="1252880"/>
                </a:lnTo>
                <a:lnTo>
                  <a:pt x="390055" y="1252689"/>
                </a:lnTo>
                <a:lnTo>
                  <a:pt x="397116" y="1252283"/>
                </a:lnTo>
                <a:lnTo>
                  <a:pt x="396354" y="1245857"/>
                </a:lnTo>
                <a:lnTo>
                  <a:pt x="398005" y="1241412"/>
                </a:lnTo>
                <a:lnTo>
                  <a:pt x="403816" y="1229310"/>
                </a:lnTo>
                <a:lnTo>
                  <a:pt x="413120" y="1221422"/>
                </a:lnTo>
                <a:lnTo>
                  <a:pt x="407989" y="1228915"/>
                </a:lnTo>
                <a:lnTo>
                  <a:pt x="402482" y="1239811"/>
                </a:lnTo>
                <a:lnTo>
                  <a:pt x="397619" y="1252787"/>
                </a:lnTo>
                <a:lnTo>
                  <a:pt x="394423" y="1266521"/>
                </a:lnTo>
                <a:lnTo>
                  <a:pt x="393915" y="1279690"/>
                </a:lnTo>
                <a:lnTo>
                  <a:pt x="394893" y="1285913"/>
                </a:lnTo>
                <a:lnTo>
                  <a:pt x="396062" y="1288542"/>
                </a:lnTo>
                <a:lnTo>
                  <a:pt x="399427" y="1289532"/>
                </a:lnTo>
                <a:lnTo>
                  <a:pt x="402069" y="1290294"/>
                </a:lnTo>
                <a:lnTo>
                  <a:pt x="405599" y="1289900"/>
                </a:lnTo>
                <a:lnTo>
                  <a:pt x="406146" y="1287487"/>
                </a:lnTo>
                <a:lnTo>
                  <a:pt x="412521" y="1276572"/>
                </a:lnTo>
                <a:lnTo>
                  <a:pt x="422004" y="1275455"/>
                </a:lnTo>
                <a:lnTo>
                  <a:pt x="432551" y="1277694"/>
                </a:lnTo>
                <a:lnTo>
                  <a:pt x="422743" y="1279511"/>
                </a:lnTo>
                <a:lnTo>
                  <a:pt x="412635" y="1283647"/>
                </a:lnTo>
                <a:lnTo>
                  <a:pt x="403043" y="1292946"/>
                </a:lnTo>
                <a:lnTo>
                  <a:pt x="393781" y="1291447"/>
                </a:lnTo>
                <a:lnTo>
                  <a:pt x="387470" y="1276558"/>
                </a:lnTo>
                <a:lnTo>
                  <a:pt x="377915" y="1271082"/>
                </a:lnTo>
                <a:lnTo>
                  <a:pt x="365195" y="1266721"/>
                </a:lnTo>
                <a:lnTo>
                  <a:pt x="352618" y="1264266"/>
                </a:lnTo>
                <a:lnTo>
                  <a:pt x="340157" y="1263198"/>
                </a:lnTo>
                <a:lnTo>
                  <a:pt x="327788" y="1262993"/>
                </a:lnTo>
                <a:lnTo>
                  <a:pt x="315485" y="1263133"/>
                </a:lnTo>
                <a:lnTo>
                  <a:pt x="298776" y="1265159"/>
                </a:lnTo>
                <a:lnTo>
                  <a:pt x="297247" y="1270273"/>
                </a:lnTo>
                <a:lnTo>
                  <a:pt x="300228" y="1276311"/>
                </a:lnTo>
                <a:lnTo>
                  <a:pt x="303085" y="1278750"/>
                </a:lnTo>
                <a:lnTo>
                  <a:pt x="305447" y="1281442"/>
                </a:lnTo>
                <a:lnTo>
                  <a:pt x="310921" y="1287614"/>
                </a:lnTo>
                <a:lnTo>
                  <a:pt x="309118" y="1292301"/>
                </a:lnTo>
                <a:lnTo>
                  <a:pt x="301625" y="1293304"/>
                </a:lnTo>
                <a:lnTo>
                  <a:pt x="289344" y="1294925"/>
                </a:lnTo>
                <a:lnTo>
                  <a:pt x="277299" y="1293099"/>
                </a:lnTo>
                <a:lnTo>
                  <a:pt x="265023" y="1287856"/>
                </a:lnTo>
                <a:lnTo>
                  <a:pt x="253046" y="1285455"/>
                </a:lnTo>
                <a:lnTo>
                  <a:pt x="206984" y="1293207"/>
                </a:lnTo>
                <a:lnTo>
                  <a:pt x="190842" y="1299527"/>
                </a:lnTo>
                <a:lnTo>
                  <a:pt x="192163" y="1302181"/>
                </a:lnTo>
                <a:lnTo>
                  <a:pt x="193860" y="1313217"/>
                </a:lnTo>
                <a:lnTo>
                  <a:pt x="191758" y="1324120"/>
                </a:lnTo>
                <a:lnTo>
                  <a:pt x="192072" y="1334911"/>
                </a:lnTo>
                <a:lnTo>
                  <a:pt x="193713" y="1339189"/>
                </a:lnTo>
                <a:lnTo>
                  <a:pt x="191833" y="1340142"/>
                </a:lnTo>
                <a:lnTo>
                  <a:pt x="164526" y="1371866"/>
                </a:lnTo>
                <a:lnTo>
                  <a:pt x="159981" y="1414966"/>
                </a:lnTo>
                <a:lnTo>
                  <a:pt x="154725" y="1424235"/>
                </a:lnTo>
                <a:lnTo>
                  <a:pt x="135260" y="1424851"/>
                </a:lnTo>
                <a:lnTo>
                  <a:pt x="122336" y="1421865"/>
                </a:lnTo>
                <a:lnTo>
                  <a:pt x="115104" y="1415092"/>
                </a:lnTo>
                <a:lnTo>
                  <a:pt x="112640" y="1400225"/>
                </a:lnTo>
                <a:lnTo>
                  <a:pt x="110202" y="1387088"/>
                </a:lnTo>
                <a:lnTo>
                  <a:pt x="107458" y="1375251"/>
                </a:lnTo>
                <a:lnTo>
                  <a:pt x="104076" y="1364286"/>
                </a:lnTo>
                <a:lnTo>
                  <a:pt x="99991" y="1350110"/>
                </a:lnTo>
                <a:lnTo>
                  <a:pt x="99201" y="1337910"/>
                </a:lnTo>
                <a:lnTo>
                  <a:pt x="99197" y="1327136"/>
                </a:lnTo>
                <a:lnTo>
                  <a:pt x="94961" y="1311238"/>
                </a:lnTo>
                <a:lnTo>
                  <a:pt x="87803" y="1303135"/>
                </a:lnTo>
                <a:lnTo>
                  <a:pt x="74524" y="1295867"/>
                </a:lnTo>
                <a:lnTo>
                  <a:pt x="68286" y="1285334"/>
                </a:lnTo>
                <a:lnTo>
                  <a:pt x="58535" y="1246029"/>
                </a:lnTo>
                <a:lnTo>
                  <a:pt x="41528" y="1224579"/>
                </a:lnTo>
                <a:lnTo>
                  <a:pt x="35825" y="1214234"/>
                </a:lnTo>
                <a:lnTo>
                  <a:pt x="30719" y="1199465"/>
                </a:lnTo>
                <a:lnTo>
                  <a:pt x="25487" y="1187631"/>
                </a:lnTo>
                <a:lnTo>
                  <a:pt x="18566" y="1178626"/>
                </a:lnTo>
                <a:lnTo>
                  <a:pt x="8928" y="1172349"/>
                </a:lnTo>
                <a:lnTo>
                  <a:pt x="8204" y="1168527"/>
                </a:lnTo>
                <a:lnTo>
                  <a:pt x="8521" y="1164907"/>
                </a:lnTo>
                <a:lnTo>
                  <a:pt x="9014" y="1152309"/>
                </a:lnTo>
                <a:lnTo>
                  <a:pt x="8514" y="1139775"/>
                </a:lnTo>
                <a:lnTo>
                  <a:pt x="7326" y="1127285"/>
                </a:lnTo>
                <a:lnTo>
                  <a:pt x="5757" y="1114819"/>
                </a:lnTo>
                <a:lnTo>
                  <a:pt x="4112" y="1102359"/>
                </a:lnTo>
                <a:lnTo>
                  <a:pt x="2697" y="1089884"/>
                </a:lnTo>
                <a:lnTo>
                  <a:pt x="1817" y="1077375"/>
                </a:lnTo>
                <a:lnTo>
                  <a:pt x="1779" y="1064813"/>
                </a:lnTo>
                <a:lnTo>
                  <a:pt x="2501" y="1054188"/>
                </a:lnTo>
                <a:lnTo>
                  <a:pt x="0" y="1047229"/>
                </a:lnTo>
                <a:lnTo>
                  <a:pt x="7366" y="1045273"/>
                </a:lnTo>
                <a:lnTo>
                  <a:pt x="15303" y="1043190"/>
                </a:lnTo>
                <a:lnTo>
                  <a:pt x="13627" y="1051217"/>
                </a:lnTo>
                <a:lnTo>
                  <a:pt x="15900" y="1055103"/>
                </a:lnTo>
                <a:lnTo>
                  <a:pt x="19291" y="1060869"/>
                </a:lnTo>
                <a:lnTo>
                  <a:pt x="26060" y="1064806"/>
                </a:lnTo>
                <a:lnTo>
                  <a:pt x="31165" y="1063637"/>
                </a:lnTo>
                <a:lnTo>
                  <a:pt x="42817" y="1060206"/>
                </a:lnTo>
                <a:lnTo>
                  <a:pt x="54576" y="1057678"/>
                </a:lnTo>
                <a:lnTo>
                  <a:pt x="69278" y="1059878"/>
                </a:lnTo>
                <a:lnTo>
                  <a:pt x="68262" y="1053833"/>
                </a:lnTo>
                <a:lnTo>
                  <a:pt x="68668" y="1050480"/>
                </a:lnTo>
                <a:lnTo>
                  <a:pt x="72175" y="1038457"/>
                </a:lnTo>
                <a:lnTo>
                  <a:pt x="82422" y="1041289"/>
                </a:lnTo>
                <a:lnTo>
                  <a:pt x="94121" y="1047955"/>
                </a:lnTo>
                <a:lnTo>
                  <a:pt x="105383" y="1053076"/>
                </a:lnTo>
                <a:lnTo>
                  <a:pt x="113296" y="1047978"/>
                </a:lnTo>
                <a:lnTo>
                  <a:pt x="108521" y="1046695"/>
                </a:lnTo>
                <a:lnTo>
                  <a:pt x="105575" y="1044206"/>
                </a:lnTo>
                <a:lnTo>
                  <a:pt x="101574" y="1040803"/>
                </a:lnTo>
                <a:lnTo>
                  <a:pt x="97243" y="1037031"/>
                </a:lnTo>
                <a:lnTo>
                  <a:pt x="101130" y="1031379"/>
                </a:lnTo>
                <a:lnTo>
                  <a:pt x="104444" y="1026553"/>
                </a:lnTo>
                <a:lnTo>
                  <a:pt x="110375" y="1022159"/>
                </a:lnTo>
                <a:lnTo>
                  <a:pt x="115443" y="1025715"/>
                </a:lnTo>
                <a:lnTo>
                  <a:pt x="125249" y="1028938"/>
                </a:lnTo>
                <a:lnTo>
                  <a:pt x="135639" y="1030691"/>
                </a:lnTo>
                <a:lnTo>
                  <a:pt x="144317" y="1037613"/>
                </a:lnTo>
                <a:lnTo>
                  <a:pt x="148018" y="1044473"/>
                </a:lnTo>
                <a:lnTo>
                  <a:pt x="159372" y="1039253"/>
                </a:lnTo>
                <a:lnTo>
                  <a:pt x="160515" y="1035659"/>
                </a:lnTo>
                <a:lnTo>
                  <a:pt x="168209" y="1024684"/>
                </a:lnTo>
                <a:lnTo>
                  <a:pt x="179378" y="1018835"/>
                </a:lnTo>
                <a:lnTo>
                  <a:pt x="190675" y="1013315"/>
                </a:lnTo>
                <a:lnTo>
                  <a:pt x="200363" y="1003914"/>
                </a:lnTo>
                <a:lnTo>
                  <a:pt x="204211" y="994285"/>
                </a:lnTo>
                <a:lnTo>
                  <a:pt x="201697" y="983010"/>
                </a:lnTo>
                <a:lnTo>
                  <a:pt x="197173" y="970916"/>
                </a:lnTo>
                <a:lnTo>
                  <a:pt x="192304" y="959293"/>
                </a:lnTo>
                <a:lnTo>
                  <a:pt x="182816" y="948829"/>
                </a:lnTo>
                <a:lnTo>
                  <a:pt x="184556" y="942835"/>
                </a:lnTo>
                <a:lnTo>
                  <a:pt x="187337" y="938237"/>
                </a:lnTo>
                <a:lnTo>
                  <a:pt x="192278" y="930071"/>
                </a:lnTo>
                <a:lnTo>
                  <a:pt x="190080" y="925118"/>
                </a:lnTo>
                <a:lnTo>
                  <a:pt x="181254" y="921829"/>
                </a:lnTo>
                <a:lnTo>
                  <a:pt x="173023" y="914467"/>
                </a:lnTo>
                <a:lnTo>
                  <a:pt x="165042" y="901666"/>
                </a:lnTo>
                <a:lnTo>
                  <a:pt x="160395" y="889136"/>
                </a:lnTo>
                <a:lnTo>
                  <a:pt x="160769" y="881748"/>
                </a:lnTo>
                <a:lnTo>
                  <a:pt x="162915" y="879551"/>
                </a:lnTo>
                <a:lnTo>
                  <a:pt x="165709" y="878230"/>
                </a:lnTo>
                <a:lnTo>
                  <a:pt x="176059" y="869996"/>
                </a:lnTo>
                <a:lnTo>
                  <a:pt x="178158" y="859993"/>
                </a:lnTo>
                <a:lnTo>
                  <a:pt x="173900" y="848772"/>
                </a:lnTo>
                <a:lnTo>
                  <a:pt x="167640" y="839025"/>
                </a:lnTo>
                <a:lnTo>
                  <a:pt x="167805" y="834504"/>
                </a:lnTo>
                <a:lnTo>
                  <a:pt x="176542" y="829716"/>
                </a:lnTo>
                <a:lnTo>
                  <a:pt x="188032" y="821816"/>
                </a:lnTo>
                <a:lnTo>
                  <a:pt x="194488" y="813431"/>
                </a:lnTo>
                <a:lnTo>
                  <a:pt x="195943" y="804512"/>
                </a:lnTo>
                <a:lnTo>
                  <a:pt x="192429" y="795008"/>
                </a:lnTo>
                <a:lnTo>
                  <a:pt x="183979" y="784869"/>
                </a:lnTo>
                <a:lnTo>
                  <a:pt x="178498" y="779970"/>
                </a:lnTo>
                <a:lnTo>
                  <a:pt x="174980" y="777811"/>
                </a:lnTo>
                <a:lnTo>
                  <a:pt x="171475" y="775754"/>
                </a:lnTo>
                <a:lnTo>
                  <a:pt x="161832" y="767516"/>
                </a:lnTo>
                <a:lnTo>
                  <a:pt x="160732" y="758728"/>
                </a:lnTo>
                <a:lnTo>
                  <a:pt x="168139" y="748622"/>
                </a:lnTo>
                <a:lnTo>
                  <a:pt x="170218" y="746709"/>
                </a:lnTo>
                <a:lnTo>
                  <a:pt x="172377" y="745299"/>
                </a:lnTo>
                <a:lnTo>
                  <a:pt x="174371" y="743673"/>
                </a:lnTo>
                <a:lnTo>
                  <a:pt x="185651" y="735443"/>
                </a:lnTo>
                <a:lnTo>
                  <a:pt x="192887" y="735118"/>
                </a:lnTo>
                <a:lnTo>
                  <a:pt x="201360" y="743153"/>
                </a:lnTo>
                <a:lnTo>
                  <a:pt x="207276" y="749960"/>
                </a:lnTo>
                <a:lnTo>
                  <a:pt x="211162" y="751255"/>
                </a:lnTo>
                <a:lnTo>
                  <a:pt x="216115" y="749896"/>
                </a:lnTo>
                <a:lnTo>
                  <a:pt x="222516" y="748157"/>
                </a:lnTo>
                <a:lnTo>
                  <a:pt x="224091" y="743521"/>
                </a:lnTo>
                <a:lnTo>
                  <a:pt x="225310" y="737425"/>
                </a:lnTo>
                <a:lnTo>
                  <a:pt x="227418" y="724807"/>
                </a:lnTo>
                <a:lnTo>
                  <a:pt x="229637" y="712214"/>
                </a:lnTo>
                <a:lnTo>
                  <a:pt x="233181" y="700016"/>
                </a:lnTo>
                <a:lnTo>
                  <a:pt x="239263" y="688579"/>
                </a:lnTo>
                <a:lnTo>
                  <a:pt x="249107" y="678123"/>
                </a:lnTo>
                <a:lnTo>
                  <a:pt x="258536" y="670459"/>
                </a:lnTo>
                <a:lnTo>
                  <a:pt x="270320" y="659537"/>
                </a:lnTo>
                <a:lnTo>
                  <a:pt x="271753" y="650182"/>
                </a:lnTo>
                <a:lnTo>
                  <a:pt x="266407" y="639813"/>
                </a:lnTo>
                <a:lnTo>
                  <a:pt x="262788" y="635863"/>
                </a:lnTo>
                <a:lnTo>
                  <a:pt x="262877" y="628650"/>
                </a:lnTo>
                <a:lnTo>
                  <a:pt x="263004" y="618388"/>
                </a:lnTo>
                <a:lnTo>
                  <a:pt x="254647" y="625005"/>
                </a:lnTo>
                <a:lnTo>
                  <a:pt x="250469" y="625233"/>
                </a:lnTo>
                <a:lnTo>
                  <a:pt x="236431" y="623319"/>
                </a:lnTo>
                <a:lnTo>
                  <a:pt x="225406" y="616337"/>
                </a:lnTo>
                <a:lnTo>
                  <a:pt x="218421" y="605048"/>
                </a:lnTo>
                <a:lnTo>
                  <a:pt x="218739" y="588347"/>
                </a:lnTo>
                <a:lnTo>
                  <a:pt x="223602" y="576117"/>
                </a:lnTo>
                <a:lnTo>
                  <a:pt x="232185" y="568242"/>
                </a:lnTo>
                <a:lnTo>
                  <a:pt x="243665" y="564606"/>
                </a:lnTo>
                <a:lnTo>
                  <a:pt x="240106" y="567397"/>
                </a:lnTo>
                <a:lnTo>
                  <a:pt x="234848" y="569760"/>
                </a:lnTo>
                <a:lnTo>
                  <a:pt x="230670" y="573328"/>
                </a:lnTo>
                <a:lnTo>
                  <a:pt x="223213" y="583232"/>
                </a:lnTo>
                <a:lnTo>
                  <a:pt x="220754" y="594482"/>
                </a:lnTo>
                <a:lnTo>
                  <a:pt x="223027" y="605499"/>
                </a:lnTo>
                <a:lnTo>
                  <a:pt x="229765" y="614703"/>
                </a:lnTo>
                <a:lnTo>
                  <a:pt x="244726" y="620732"/>
                </a:lnTo>
                <a:lnTo>
                  <a:pt x="254063" y="620081"/>
                </a:lnTo>
                <a:lnTo>
                  <a:pt x="256888" y="610321"/>
                </a:lnTo>
                <a:lnTo>
                  <a:pt x="250734" y="604260"/>
                </a:lnTo>
                <a:lnTo>
                  <a:pt x="248881" y="602094"/>
                </a:lnTo>
                <a:lnTo>
                  <a:pt x="246926" y="600684"/>
                </a:lnTo>
                <a:lnTo>
                  <a:pt x="246443" y="598893"/>
                </a:lnTo>
                <a:lnTo>
                  <a:pt x="244995" y="593331"/>
                </a:lnTo>
                <a:lnTo>
                  <a:pt x="238645" y="587565"/>
                </a:lnTo>
                <a:lnTo>
                  <a:pt x="244132" y="582104"/>
                </a:lnTo>
                <a:lnTo>
                  <a:pt x="249745" y="576478"/>
                </a:lnTo>
                <a:lnTo>
                  <a:pt x="255397" y="581012"/>
                </a:lnTo>
                <a:lnTo>
                  <a:pt x="260210" y="585038"/>
                </a:lnTo>
                <a:lnTo>
                  <a:pt x="267931" y="591527"/>
                </a:lnTo>
                <a:lnTo>
                  <a:pt x="272529" y="587133"/>
                </a:lnTo>
                <a:lnTo>
                  <a:pt x="275272" y="580097"/>
                </a:lnTo>
                <a:lnTo>
                  <a:pt x="279774" y="568192"/>
                </a:lnTo>
                <a:lnTo>
                  <a:pt x="283476" y="556031"/>
                </a:lnTo>
                <a:lnTo>
                  <a:pt x="286675" y="554817"/>
                </a:lnTo>
                <a:lnTo>
                  <a:pt x="287283" y="560645"/>
                </a:lnTo>
                <a:lnTo>
                  <a:pt x="296506" y="564807"/>
                </a:lnTo>
                <a:lnTo>
                  <a:pt x="298437" y="553808"/>
                </a:lnTo>
                <a:lnTo>
                  <a:pt x="304355" y="550519"/>
                </a:lnTo>
                <a:lnTo>
                  <a:pt x="316001" y="547032"/>
                </a:lnTo>
                <a:lnTo>
                  <a:pt x="324013" y="554787"/>
                </a:lnTo>
                <a:lnTo>
                  <a:pt x="331529" y="543740"/>
                </a:lnTo>
                <a:lnTo>
                  <a:pt x="341905" y="536389"/>
                </a:lnTo>
                <a:lnTo>
                  <a:pt x="353405" y="530501"/>
                </a:lnTo>
                <a:lnTo>
                  <a:pt x="362915" y="525005"/>
                </a:lnTo>
                <a:lnTo>
                  <a:pt x="366280" y="524776"/>
                </a:lnTo>
                <a:lnTo>
                  <a:pt x="368973" y="523443"/>
                </a:lnTo>
                <a:lnTo>
                  <a:pt x="381318" y="519103"/>
                </a:lnTo>
                <a:lnTo>
                  <a:pt x="415099" y="540016"/>
                </a:lnTo>
                <a:lnTo>
                  <a:pt x="415277" y="544588"/>
                </a:lnTo>
                <a:lnTo>
                  <a:pt x="419277" y="543382"/>
                </a:lnTo>
                <a:lnTo>
                  <a:pt x="424002" y="541909"/>
                </a:lnTo>
                <a:lnTo>
                  <a:pt x="422516" y="537362"/>
                </a:lnTo>
                <a:lnTo>
                  <a:pt x="421233" y="534238"/>
                </a:lnTo>
                <a:lnTo>
                  <a:pt x="416924" y="523994"/>
                </a:lnTo>
                <a:lnTo>
                  <a:pt x="415955" y="513773"/>
                </a:lnTo>
                <a:lnTo>
                  <a:pt x="423252" y="503262"/>
                </a:lnTo>
                <a:lnTo>
                  <a:pt x="414616" y="501904"/>
                </a:lnTo>
                <a:lnTo>
                  <a:pt x="417080" y="496443"/>
                </a:lnTo>
                <a:lnTo>
                  <a:pt x="429492" y="495369"/>
                </a:lnTo>
                <a:lnTo>
                  <a:pt x="441918" y="496937"/>
                </a:lnTo>
                <a:lnTo>
                  <a:pt x="455791" y="499292"/>
                </a:lnTo>
                <a:lnTo>
                  <a:pt x="468892" y="501472"/>
                </a:lnTo>
                <a:lnTo>
                  <a:pt x="481407" y="503370"/>
                </a:lnTo>
                <a:lnTo>
                  <a:pt x="493522" y="504878"/>
                </a:lnTo>
                <a:lnTo>
                  <a:pt x="505421" y="505888"/>
                </a:lnTo>
                <a:lnTo>
                  <a:pt x="525846" y="505403"/>
                </a:lnTo>
                <a:lnTo>
                  <a:pt x="538749" y="501801"/>
                </a:lnTo>
                <a:lnTo>
                  <a:pt x="545913" y="493986"/>
                </a:lnTo>
                <a:lnTo>
                  <a:pt x="549123" y="480864"/>
                </a:lnTo>
                <a:lnTo>
                  <a:pt x="549973" y="469658"/>
                </a:lnTo>
                <a:lnTo>
                  <a:pt x="550926" y="462241"/>
                </a:lnTo>
                <a:lnTo>
                  <a:pt x="554456" y="462470"/>
                </a:lnTo>
                <a:lnTo>
                  <a:pt x="566970" y="458666"/>
                </a:lnTo>
                <a:lnTo>
                  <a:pt x="575585" y="449587"/>
                </a:lnTo>
                <a:lnTo>
                  <a:pt x="585087" y="441960"/>
                </a:lnTo>
                <a:lnTo>
                  <a:pt x="586968" y="441210"/>
                </a:lnTo>
                <a:lnTo>
                  <a:pt x="589572" y="439585"/>
                </a:lnTo>
                <a:lnTo>
                  <a:pt x="589699" y="438188"/>
                </a:lnTo>
                <a:lnTo>
                  <a:pt x="594568" y="424192"/>
                </a:lnTo>
                <a:lnTo>
                  <a:pt x="604258" y="416455"/>
                </a:lnTo>
                <a:lnTo>
                  <a:pt x="616421" y="411978"/>
                </a:lnTo>
                <a:lnTo>
                  <a:pt x="628713" y="407762"/>
                </a:lnTo>
                <a:lnTo>
                  <a:pt x="636206" y="404228"/>
                </a:lnTo>
                <a:lnTo>
                  <a:pt x="640829" y="400481"/>
                </a:lnTo>
                <a:lnTo>
                  <a:pt x="643102" y="393649"/>
                </a:lnTo>
                <a:lnTo>
                  <a:pt x="648735" y="381223"/>
                </a:lnTo>
                <a:lnTo>
                  <a:pt x="656714" y="372321"/>
                </a:lnTo>
                <a:lnTo>
                  <a:pt x="667648" y="367532"/>
                </a:lnTo>
                <a:lnTo>
                  <a:pt x="687303" y="366324"/>
                </a:lnTo>
                <a:lnTo>
                  <a:pt x="697827" y="360319"/>
                </a:lnTo>
                <a:lnTo>
                  <a:pt x="701789" y="350817"/>
                </a:lnTo>
                <a:lnTo>
                  <a:pt x="704729" y="335980"/>
                </a:lnTo>
                <a:lnTo>
                  <a:pt x="712286" y="326910"/>
                </a:lnTo>
                <a:lnTo>
                  <a:pt x="729320" y="321538"/>
                </a:lnTo>
                <a:lnTo>
                  <a:pt x="741991" y="319733"/>
                </a:lnTo>
                <a:lnTo>
                  <a:pt x="751809" y="321090"/>
                </a:lnTo>
                <a:lnTo>
                  <a:pt x="760286" y="325200"/>
                </a:lnTo>
                <a:lnTo>
                  <a:pt x="772198" y="331142"/>
                </a:lnTo>
                <a:lnTo>
                  <a:pt x="783443" y="335091"/>
                </a:lnTo>
                <a:lnTo>
                  <a:pt x="794230" y="347418"/>
                </a:lnTo>
                <a:lnTo>
                  <a:pt x="795168" y="355402"/>
                </a:lnTo>
                <a:lnTo>
                  <a:pt x="787691" y="368227"/>
                </a:lnTo>
                <a:lnTo>
                  <a:pt x="788850" y="378258"/>
                </a:lnTo>
                <a:lnTo>
                  <a:pt x="797425" y="388998"/>
                </a:lnTo>
                <a:lnTo>
                  <a:pt x="802376" y="400445"/>
                </a:lnTo>
                <a:lnTo>
                  <a:pt x="804670" y="412399"/>
                </a:lnTo>
                <a:lnTo>
                  <a:pt x="805277" y="424662"/>
                </a:lnTo>
                <a:lnTo>
                  <a:pt x="805167" y="437033"/>
                </a:lnTo>
                <a:lnTo>
                  <a:pt x="805474" y="452793"/>
                </a:lnTo>
                <a:lnTo>
                  <a:pt x="805663" y="466404"/>
                </a:lnTo>
                <a:lnTo>
                  <a:pt x="805829" y="478437"/>
                </a:lnTo>
                <a:lnTo>
                  <a:pt x="806065" y="489460"/>
                </a:lnTo>
                <a:lnTo>
                  <a:pt x="794505" y="530656"/>
                </a:lnTo>
                <a:lnTo>
                  <a:pt x="755969" y="540531"/>
                </a:lnTo>
                <a:lnTo>
                  <a:pt x="744637" y="538155"/>
                </a:lnTo>
                <a:lnTo>
                  <a:pt x="715089" y="500584"/>
                </a:lnTo>
                <a:lnTo>
                  <a:pt x="702760" y="460921"/>
                </a:lnTo>
                <a:lnTo>
                  <a:pt x="697561" y="425816"/>
                </a:lnTo>
                <a:lnTo>
                  <a:pt x="692467" y="434810"/>
                </a:lnTo>
                <a:lnTo>
                  <a:pt x="687024" y="445649"/>
                </a:lnTo>
                <a:lnTo>
                  <a:pt x="683776" y="458397"/>
                </a:lnTo>
                <a:lnTo>
                  <a:pt x="683318" y="475784"/>
                </a:lnTo>
                <a:lnTo>
                  <a:pt x="677596" y="484760"/>
                </a:lnTo>
                <a:lnTo>
                  <a:pt x="646252" y="508618"/>
                </a:lnTo>
                <a:lnTo>
                  <a:pt x="636861" y="544521"/>
                </a:lnTo>
                <a:lnTo>
                  <a:pt x="638679" y="555736"/>
                </a:lnTo>
                <a:lnTo>
                  <a:pt x="642886" y="566381"/>
                </a:lnTo>
                <a:lnTo>
                  <a:pt x="644715" y="572236"/>
                </a:lnTo>
                <a:lnTo>
                  <a:pt x="652157" y="569226"/>
                </a:lnTo>
                <a:lnTo>
                  <a:pt x="658355" y="566762"/>
                </a:lnTo>
                <a:lnTo>
                  <a:pt x="661174" y="562952"/>
                </a:lnTo>
                <a:lnTo>
                  <a:pt x="658152" y="554824"/>
                </a:lnTo>
                <a:lnTo>
                  <a:pt x="657722" y="542310"/>
                </a:lnTo>
                <a:lnTo>
                  <a:pt x="664580" y="532977"/>
                </a:lnTo>
                <a:lnTo>
                  <a:pt x="680440" y="530966"/>
                </a:lnTo>
                <a:lnTo>
                  <a:pt x="683246" y="538263"/>
                </a:lnTo>
                <a:lnTo>
                  <a:pt x="683270" y="551235"/>
                </a:lnTo>
                <a:lnTo>
                  <a:pt x="685432" y="563539"/>
                </a:lnTo>
                <a:lnTo>
                  <a:pt x="690803" y="577430"/>
                </a:lnTo>
                <a:lnTo>
                  <a:pt x="692772" y="582129"/>
                </a:lnTo>
                <a:lnTo>
                  <a:pt x="698919" y="582612"/>
                </a:lnTo>
                <a:lnTo>
                  <a:pt x="705167" y="583095"/>
                </a:lnTo>
                <a:lnTo>
                  <a:pt x="707732" y="578891"/>
                </a:lnTo>
                <a:lnTo>
                  <a:pt x="710145" y="574014"/>
                </a:lnTo>
                <a:lnTo>
                  <a:pt x="717522" y="561902"/>
                </a:lnTo>
                <a:lnTo>
                  <a:pt x="725611" y="555278"/>
                </a:lnTo>
                <a:lnTo>
                  <a:pt x="735728" y="553637"/>
                </a:lnTo>
                <a:lnTo>
                  <a:pt x="749186" y="556473"/>
                </a:lnTo>
                <a:lnTo>
                  <a:pt x="757123" y="559155"/>
                </a:lnTo>
                <a:lnTo>
                  <a:pt x="761441" y="559701"/>
                </a:lnTo>
                <a:lnTo>
                  <a:pt x="766140" y="559181"/>
                </a:lnTo>
                <a:lnTo>
                  <a:pt x="780556" y="560223"/>
                </a:lnTo>
                <a:lnTo>
                  <a:pt x="788166" y="567837"/>
                </a:lnTo>
                <a:lnTo>
                  <a:pt x="789841" y="582997"/>
                </a:lnTo>
                <a:lnTo>
                  <a:pt x="789546" y="588098"/>
                </a:lnTo>
                <a:lnTo>
                  <a:pt x="791197" y="589965"/>
                </a:lnTo>
                <a:lnTo>
                  <a:pt x="794804" y="588708"/>
                </a:lnTo>
                <a:lnTo>
                  <a:pt x="807067" y="582905"/>
                </a:lnTo>
                <a:lnTo>
                  <a:pt x="816288" y="573933"/>
                </a:lnTo>
                <a:lnTo>
                  <a:pt x="822556" y="557615"/>
                </a:lnTo>
                <a:lnTo>
                  <a:pt x="829252" y="550703"/>
                </a:lnTo>
                <a:lnTo>
                  <a:pt x="842371" y="544404"/>
                </a:lnTo>
                <a:lnTo>
                  <a:pt x="852436" y="536236"/>
                </a:lnTo>
                <a:lnTo>
                  <a:pt x="859041" y="525578"/>
                </a:lnTo>
                <a:lnTo>
                  <a:pt x="867740" y="516318"/>
                </a:lnTo>
                <a:lnTo>
                  <a:pt x="866889" y="522236"/>
                </a:lnTo>
                <a:lnTo>
                  <a:pt x="870623" y="524052"/>
                </a:lnTo>
                <a:lnTo>
                  <a:pt x="880690" y="532973"/>
                </a:lnTo>
                <a:lnTo>
                  <a:pt x="883144" y="544442"/>
                </a:lnTo>
                <a:lnTo>
                  <a:pt x="879296" y="562632"/>
                </a:lnTo>
                <a:lnTo>
                  <a:pt x="874173" y="568918"/>
                </a:lnTo>
                <a:lnTo>
                  <a:pt x="865561" y="566429"/>
                </a:lnTo>
                <a:lnTo>
                  <a:pt x="852979" y="563177"/>
                </a:lnTo>
                <a:lnTo>
                  <a:pt x="843848" y="567843"/>
                </a:lnTo>
                <a:lnTo>
                  <a:pt x="839640" y="578899"/>
                </a:lnTo>
                <a:lnTo>
                  <a:pt x="838559" y="590701"/>
                </a:lnTo>
                <a:lnTo>
                  <a:pt x="844221" y="600727"/>
                </a:lnTo>
                <a:lnTo>
                  <a:pt x="856496" y="604627"/>
                </a:lnTo>
                <a:lnTo>
                  <a:pt x="867302" y="602392"/>
                </a:lnTo>
                <a:lnTo>
                  <a:pt x="880892" y="596625"/>
                </a:lnTo>
                <a:lnTo>
                  <a:pt x="892866" y="594733"/>
                </a:lnTo>
                <a:lnTo>
                  <a:pt x="904002" y="596004"/>
                </a:lnTo>
                <a:lnTo>
                  <a:pt x="917116" y="598362"/>
                </a:lnTo>
                <a:lnTo>
                  <a:pt x="929181" y="598830"/>
                </a:lnTo>
                <a:lnTo>
                  <a:pt x="940321" y="600141"/>
                </a:lnTo>
                <a:lnTo>
                  <a:pt x="954368" y="605172"/>
                </a:lnTo>
                <a:lnTo>
                  <a:pt x="966787" y="606933"/>
                </a:lnTo>
                <a:lnTo>
                  <a:pt x="978037" y="607298"/>
                </a:lnTo>
                <a:lnTo>
                  <a:pt x="991768" y="608571"/>
                </a:lnTo>
                <a:lnTo>
                  <a:pt x="996848" y="607250"/>
                </a:lnTo>
                <a:lnTo>
                  <a:pt x="999528" y="613575"/>
                </a:lnTo>
                <a:lnTo>
                  <a:pt x="994359" y="616394"/>
                </a:lnTo>
                <a:lnTo>
                  <a:pt x="987120" y="615721"/>
                </a:lnTo>
                <a:lnTo>
                  <a:pt x="983818" y="621118"/>
                </a:lnTo>
                <a:lnTo>
                  <a:pt x="981570" y="624776"/>
                </a:lnTo>
                <a:lnTo>
                  <a:pt x="972426" y="626376"/>
                </a:lnTo>
                <a:lnTo>
                  <a:pt x="978052" y="632371"/>
                </a:lnTo>
                <a:lnTo>
                  <a:pt x="981671" y="636244"/>
                </a:lnTo>
                <a:lnTo>
                  <a:pt x="984554" y="645147"/>
                </a:lnTo>
                <a:lnTo>
                  <a:pt x="993838" y="639673"/>
                </a:lnTo>
                <a:lnTo>
                  <a:pt x="1000620" y="635660"/>
                </a:lnTo>
                <a:lnTo>
                  <a:pt x="1009180" y="636663"/>
                </a:lnTo>
                <a:lnTo>
                  <a:pt x="1013790" y="642200"/>
                </a:lnTo>
                <a:lnTo>
                  <a:pt x="1024549" y="650044"/>
                </a:lnTo>
                <a:lnTo>
                  <a:pt x="1036447" y="651892"/>
                </a:lnTo>
                <a:lnTo>
                  <a:pt x="1055349" y="652014"/>
                </a:lnTo>
                <a:lnTo>
                  <a:pt x="1060613" y="658932"/>
                </a:lnTo>
                <a:lnTo>
                  <a:pt x="1060881" y="667613"/>
                </a:lnTo>
                <a:lnTo>
                  <a:pt x="1066952" y="670788"/>
                </a:lnTo>
                <a:lnTo>
                  <a:pt x="1073251" y="670864"/>
                </a:lnTo>
                <a:lnTo>
                  <a:pt x="1081163" y="671004"/>
                </a:lnTo>
                <a:lnTo>
                  <a:pt x="1080604" y="664222"/>
                </a:lnTo>
                <a:lnTo>
                  <a:pt x="1082890" y="658342"/>
                </a:lnTo>
                <a:lnTo>
                  <a:pt x="1084351" y="645913"/>
                </a:lnTo>
                <a:lnTo>
                  <a:pt x="1081626" y="634404"/>
                </a:lnTo>
                <a:lnTo>
                  <a:pt x="1079271" y="620941"/>
                </a:lnTo>
                <a:lnTo>
                  <a:pt x="1078115" y="615810"/>
                </a:lnTo>
                <a:lnTo>
                  <a:pt x="1078496" y="610781"/>
                </a:lnTo>
                <a:lnTo>
                  <a:pt x="1078865" y="605955"/>
                </a:lnTo>
                <a:lnTo>
                  <a:pt x="1082662" y="602246"/>
                </a:lnTo>
                <a:lnTo>
                  <a:pt x="1087056" y="600875"/>
                </a:lnTo>
                <a:lnTo>
                  <a:pt x="1092466" y="599186"/>
                </a:lnTo>
                <a:lnTo>
                  <a:pt x="1093597" y="604659"/>
                </a:lnTo>
                <a:lnTo>
                  <a:pt x="1095387" y="607987"/>
                </a:lnTo>
                <a:lnTo>
                  <a:pt x="1097343" y="611543"/>
                </a:lnTo>
                <a:lnTo>
                  <a:pt x="1100188" y="615759"/>
                </a:lnTo>
                <a:lnTo>
                  <a:pt x="1099731" y="619277"/>
                </a:lnTo>
                <a:lnTo>
                  <a:pt x="1101158" y="632505"/>
                </a:lnTo>
                <a:lnTo>
                  <a:pt x="1107714" y="642597"/>
                </a:lnTo>
                <a:lnTo>
                  <a:pt x="1116847" y="650991"/>
                </a:lnTo>
                <a:lnTo>
                  <a:pt x="1127216" y="660551"/>
                </a:lnTo>
                <a:lnTo>
                  <a:pt x="1148830" y="696561"/>
                </a:lnTo>
                <a:lnTo>
                  <a:pt x="1170342" y="741858"/>
                </a:lnTo>
                <a:lnTo>
                  <a:pt x="1176724" y="745408"/>
                </a:lnTo>
                <a:lnTo>
                  <a:pt x="1183373" y="742759"/>
                </a:lnTo>
                <a:lnTo>
                  <a:pt x="1190752" y="739254"/>
                </a:lnTo>
                <a:lnTo>
                  <a:pt x="1187488" y="731647"/>
                </a:lnTo>
                <a:lnTo>
                  <a:pt x="1185335" y="720971"/>
                </a:lnTo>
                <a:lnTo>
                  <a:pt x="1185731" y="709935"/>
                </a:lnTo>
                <a:lnTo>
                  <a:pt x="1185565" y="698973"/>
                </a:lnTo>
                <a:lnTo>
                  <a:pt x="1181725" y="688522"/>
                </a:lnTo>
                <a:lnTo>
                  <a:pt x="1176248" y="681875"/>
                </a:lnTo>
                <a:lnTo>
                  <a:pt x="1181557" y="678307"/>
                </a:lnTo>
                <a:lnTo>
                  <a:pt x="1184884" y="674979"/>
                </a:lnTo>
                <a:lnTo>
                  <a:pt x="1193078" y="665137"/>
                </a:lnTo>
                <a:lnTo>
                  <a:pt x="1198135" y="653841"/>
                </a:lnTo>
                <a:lnTo>
                  <a:pt x="1199700" y="636065"/>
                </a:lnTo>
                <a:lnTo>
                  <a:pt x="1206382" y="628607"/>
                </a:lnTo>
                <a:lnTo>
                  <a:pt x="1240732" y="609768"/>
                </a:lnTo>
                <a:lnTo>
                  <a:pt x="1260309" y="587243"/>
                </a:lnTo>
                <a:lnTo>
                  <a:pt x="1268576" y="580736"/>
                </a:lnTo>
                <a:lnTo>
                  <a:pt x="1304196" y="600304"/>
                </a:lnTo>
                <a:lnTo>
                  <a:pt x="1304766" y="610808"/>
                </a:lnTo>
                <a:lnTo>
                  <a:pt x="1300500" y="621618"/>
                </a:lnTo>
                <a:lnTo>
                  <a:pt x="1293507" y="632974"/>
                </a:lnTo>
                <a:lnTo>
                  <a:pt x="1285696" y="642671"/>
                </a:lnTo>
                <a:lnTo>
                  <a:pt x="1276464" y="648830"/>
                </a:lnTo>
                <a:lnTo>
                  <a:pt x="1275016" y="652576"/>
                </a:lnTo>
                <a:lnTo>
                  <a:pt x="1276565" y="656932"/>
                </a:lnTo>
                <a:lnTo>
                  <a:pt x="1278915" y="669205"/>
                </a:lnTo>
                <a:lnTo>
                  <a:pt x="1277052" y="680588"/>
                </a:lnTo>
                <a:lnTo>
                  <a:pt x="1271793" y="691665"/>
                </a:lnTo>
                <a:lnTo>
                  <a:pt x="1265380" y="703929"/>
                </a:lnTo>
                <a:lnTo>
                  <a:pt x="1261238" y="715401"/>
                </a:lnTo>
                <a:lnTo>
                  <a:pt x="1273388" y="712607"/>
                </a:lnTo>
                <a:lnTo>
                  <a:pt x="1283369" y="703855"/>
                </a:lnTo>
                <a:lnTo>
                  <a:pt x="1290244" y="691834"/>
                </a:lnTo>
                <a:lnTo>
                  <a:pt x="1291070" y="677907"/>
                </a:lnTo>
                <a:lnTo>
                  <a:pt x="1290090" y="666155"/>
                </a:lnTo>
                <a:lnTo>
                  <a:pt x="1290280" y="656336"/>
                </a:lnTo>
                <a:lnTo>
                  <a:pt x="1294618" y="648209"/>
                </a:lnTo>
                <a:lnTo>
                  <a:pt x="1302270" y="642823"/>
                </a:lnTo>
                <a:lnTo>
                  <a:pt x="1305394" y="639673"/>
                </a:lnTo>
                <a:lnTo>
                  <a:pt x="1332014" y="612152"/>
                </a:lnTo>
                <a:lnTo>
                  <a:pt x="1332064" y="606869"/>
                </a:lnTo>
                <a:lnTo>
                  <a:pt x="1337818" y="607834"/>
                </a:lnTo>
                <a:lnTo>
                  <a:pt x="1342263" y="608571"/>
                </a:lnTo>
                <a:lnTo>
                  <a:pt x="1341577" y="613486"/>
                </a:lnTo>
                <a:lnTo>
                  <a:pt x="1341285" y="616864"/>
                </a:lnTo>
                <a:lnTo>
                  <a:pt x="1340726" y="623887"/>
                </a:lnTo>
                <a:lnTo>
                  <a:pt x="1340358" y="630643"/>
                </a:lnTo>
                <a:lnTo>
                  <a:pt x="1335201" y="636828"/>
                </a:lnTo>
                <a:lnTo>
                  <a:pt x="1327930" y="648113"/>
                </a:lnTo>
                <a:lnTo>
                  <a:pt x="1325508" y="658551"/>
                </a:lnTo>
                <a:lnTo>
                  <a:pt x="1327848" y="668067"/>
                </a:lnTo>
                <a:lnTo>
                  <a:pt x="1334867" y="676584"/>
                </a:lnTo>
                <a:lnTo>
                  <a:pt x="1348473" y="686328"/>
                </a:lnTo>
                <a:lnTo>
                  <a:pt x="1354905" y="692486"/>
                </a:lnTo>
                <a:lnTo>
                  <a:pt x="1357922" y="685558"/>
                </a:lnTo>
                <a:lnTo>
                  <a:pt x="1352778" y="682840"/>
                </a:lnTo>
                <a:lnTo>
                  <a:pt x="1348790" y="679742"/>
                </a:lnTo>
                <a:lnTo>
                  <a:pt x="1341742" y="674154"/>
                </a:lnTo>
                <a:lnTo>
                  <a:pt x="1336344" y="667550"/>
                </a:lnTo>
                <a:lnTo>
                  <a:pt x="1335557" y="658190"/>
                </a:lnTo>
                <a:lnTo>
                  <a:pt x="1335138" y="653389"/>
                </a:lnTo>
                <a:lnTo>
                  <a:pt x="1335620" y="648716"/>
                </a:lnTo>
                <a:lnTo>
                  <a:pt x="1340904" y="646696"/>
                </a:lnTo>
                <a:lnTo>
                  <a:pt x="1346034" y="644740"/>
                </a:lnTo>
                <a:lnTo>
                  <a:pt x="1350911" y="644359"/>
                </a:lnTo>
                <a:lnTo>
                  <a:pt x="1354124" y="650290"/>
                </a:lnTo>
                <a:lnTo>
                  <a:pt x="1355737" y="653288"/>
                </a:lnTo>
                <a:lnTo>
                  <a:pt x="1357553" y="658190"/>
                </a:lnTo>
                <a:lnTo>
                  <a:pt x="1361630" y="655866"/>
                </a:lnTo>
                <a:lnTo>
                  <a:pt x="1367104" y="652767"/>
                </a:lnTo>
                <a:lnTo>
                  <a:pt x="1359979" y="648512"/>
                </a:lnTo>
                <a:lnTo>
                  <a:pt x="1360982" y="645299"/>
                </a:lnTo>
                <a:lnTo>
                  <a:pt x="1358134" y="639102"/>
                </a:lnTo>
                <a:lnTo>
                  <a:pt x="1353415" y="633483"/>
                </a:lnTo>
                <a:lnTo>
                  <a:pt x="1364900" y="627165"/>
                </a:lnTo>
                <a:lnTo>
                  <a:pt x="1400122" y="658170"/>
                </a:lnTo>
                <a:lnTo>
                  <a:pt x="1407812" y="672013"/>
                </a:lnTo>
                <a:lnTo>
                  <a:pt x="1417154" y="675809"/>
                </a:lnTo>
                <a:lnTo>
                  <a:pt x="1419681" y="663509"/>
                </a:lnTo>
                <a:lnTo>
                  <a:pt x="1416937" y="652638"/>
                </a:lnTo>
                <a:lnTo>
                  <a:pt x="1404645" y="645096"/>
                </a:lnTo>
                <a:lnTo>
                  <a:pt x="1403896" y="638911"/>
                </a:lnTo>
                <a:lnTo>
                  <a:pt x="1405458" y="633742"/>
                </a:lnTo>
                <a:lnTo>
                  <a:pt x="1407477" y="627240"/>
                </a:lnTo>
                <a:lnTo>
                  <a:pt x="1407160" y="620649"/>
                </a:lnTo>
                <a:lnTo>
                  <a:pt x="1407693" y="614057"/>
                </a:lnTo>
                <a:lnTo>
                  <a:pt x="1412525" y="601710"/>
                </a:lnTo>
                <a:lnTo>
                  <a:pt x="1424275" y="597991"/>
                </a:lnTo>
                <a:lnTo>
                  <a:pt x="1437869" y="599565"/>
                </a:lnTo>
                <a:lnTo>
                  <a:pt x="1450681" y="600138"/>
                </a:lnTo>
                <a:lnTo>
                  <a:pt x="1462961" y="600193"/>
                </a:lnTo>
                <a:lnTo>
                  <a:pt x="1474960" y="600219"/>
                </a:lnTo>
                <a:lnTo>
                  <a:pt x="1480134" y="600329"/>
                </a:lnTo>
                <a:lnTo>
                  <a:pt x="1484693" y="598335"/>
                </a:lnTo>
                <a:lnTo>
                  <a:pt x="1487335" y="602843"/>
                </a:lnTo>
                <a:lnTo>
                  <a:pt x="1489303" y="606158"/>
                </a:lnTo>
                <a:lnTo>
                  <a:pt x="1490891" y="609422"/>
                </a:lnTo>
                <a:lnTo>
                  <a:pt x="1495386" y="606526"/>
                </a:lnTo>
                <a:lnTo>
                  <a:pt x="1498942" y="604278"/>
                </a:lnTo>
                <a:lnTo>
                  <a:pt x="1499260" y="600798"/>
                </a:lnTo>
                <a:lnTo>
                  <a:pt x="1498511" y="597039"/>
                </a:lnTo>
                <a:lnTo>
                  <a:pt x="1497662" y="584933"/>
                </a:lnTo>
                <a:lnTo>
                  <a:pt x="1496885" y="572794"/>
                </a:lnTo>
                <a:lnTo>
                  <a:pt x="1492592" y="561886"/>
                </a:lnTo>
                <a:lnTo>
                  <a:pt x="1490700" y="556310"/>
                </a:lnTo>
                <a:lnTo>
                  <a:pt x="1498904" y="559117"/>
                </a:lnTo>
                <a:lnTo>
                  <a:pt x="1501076" y="559854"/>
                </a:lnTo>
                <a:lnTo>
                  <a:pt x="1503286" y="559904"/>
                </a:lnTo>
                <a:lnTo>
                  <a:pt x="1503946" y="557555"/>
                </a:lnTo>
                <a:lnTo>
                  <a:pt x="1510790" y="544443"/>
                </a:lnTo>
                <a:lnTo>
                  <a:pt x="1520915" y="536850"/>
                </a:lnTo>
                <a:lnTo>
                  <a:pt x="1533100" y="532732"/>
                </a:lnTo>
                <a:lnTo>
                  <a:pt x="1546124" y="530045"/>
                </a:lnTo>
                <a:lnTo>
                  <a:pt x="1560742" y="526428"/>
                </a:lnTo>
                <a:lnTo>
                  <a:pt x="1569947" y="520021"/>
                </a:lnTo>
                <a:lnTo>
                  <a:pt x="1578601" y="510051"/>
                </a:lnTo>
                <a:lnTo>
                  <a:pt x="1589691" y="505583"/>
                </a:lnTo>
                <a:lnTo>
                  <a:pt x="1601385" y="506234"/>
                </a:lnTo>
                <a:lnTo>
                  <a:pt x="1617590" y="512270"/>
                </a:lnTo>
                <a:lnTo>
                  <a:pt x="1626842" y="510312"/>
                </a:lnTo>
                <a:lnTo>
                  <a:pt x="1635387" y="498960"/>
                </a:lnTo>
                <a:lnTo>
                  <a:pt x="1645057" y="496780"/>
                </a:lnTo>
                <a:lnTo>
                  <a:pt x="1655000" y="498405"/>
                </a:lnTo>
                <a:lnTo>
                  <a:pt x="1653699" y="486692"/>
                </a:lnTo>
                <a:lnTo>
                  <a:pt x="1668097" y="451033"/>
                </a:lnTo>
                <a:lnTo>
                  <a:pt x="1691337" y="442752"/>
                </a:lnTo>
                <a:lnTo>
                  <a:pt x="1699659" y="448739"/>
                </a:lnTo>
                <a:lnTo>
                  <a:pt x="1701467" y="457903"/>
                </a:lnTo>
                <a:lnTo>
                  <a:pt x="1696117" y="464304"/>
                </a:lnTo>
                <a:lnTo>
                  <a:pt x="1698129" y="467982"/>
                </a:lnTo>
                <a:lnTo>
                  <a:pt x="1702066" y="468490"/>
                </a:lnTo>
                <a:lnTo>
                  <a:pt x="1705241" y="468401"/>
                </a:lnTo>
                <a:lnTo>
                  <a:pt x="1715331" y="468081"/>
                </a:lnTo>
                <a:lnTo>
                  <a:pt x="1721265" y="471457"/>
                </a:lnTo>
                <a:lnTo>
                  <a:pt x="1717154" y="485000"/>
                </a:lnTo>
                <a:lnTo>
                  <a:pt x="1718729" y="487502"/>
                </a:lnTo>
                <a:lnTo>
                  <a:pt x="1721827" y="488010"/>
                </a:lnTo>
                <a:lnTo>
                  <a:pt x="1724723" y="488505"/>
                </a:lnTo>
                <a:lnTo>
                  <a:pt x="1727492" y="487184"/>
                </a:lnTo>
                <a:lnTo>
                  <a:pt x="1727047" y="484162"/>
                </a:lnTo>
                <a:lnTo>
                  <a:pt x="1725549" y="473214"/>
                </a:lnTo>
                <a:lnTo>
                  <a:pt x="1733651" y="478040"/>
                </a:lnTo>
                <a:lnTo>
                  <a:pt x="1738439" y="475881"/>
                </a:lnTo>
                <a:lnTo>
                  <a:pt x="1750875" y="472984"/>
                </a:lnTo>
                <a:lnTo>
                  <a:pt x="1793575" y="496564"/>
                </a:lnTo>
                <a:lnTo>
                  <a:pt x="1799577" y="514642"/>
                </a:lnTo>
                <a:lnTo>
                  <a:pt x="1791296" y="511517"/>
                </a:lnTo>
                <a:lnTo>
                  <a:pt x="1788833" y="514515"/>
                </a:lnTo>
                <a:lnTo>
                  <a:pt x="1800013" y="522816"/>
                </a:lnTo>
                <a:lnTo>
                  <a:pt x="1803850" y="530510"/>
                </a:lnTo>
                <a:lnTo>
                  <a:pt x="1800762" y="539845"/>
                </a:lnTo>
                <a:lnTo>
                  <a:pt x="1790986" y="553326"/>
                </a:lnTo>
                <a:lnTo>
                  <a:pt x="1784425" y="560640"/>
                </a:lnTo>
                <a:lnTo>
                  <a:pt x="1774847" y="570320"/>
                </a:lnTo>
                <a:lnTo>
                  <a:pt x="1768290" y="581225"/>
                </a:lnTo>
                <a:lnTo>
                  <a:pt x="1762750" y="592313"/>
                </a:lnTo>
                <a:lnTo>
                  <a:pt x="1753951" y="604512"/>
                </a:lnTo>
                <a:lnTo>
                  <a:pt x="1745505" y="613579"/>
                </a:lnTo>
                <a:lnTo>
                  <a:pt x="1737993" y="621744"/>
                </a:lnTo>
                <a:lnTo>
                  <a:pt x="1730308" y="632694"/>
                </a:lnTo>
                <a:lnTo>
                  <a:pt x="1724596" y="643404"/>
                </a:lnTo>
                <a:lnTo>
                  <a:pt x="1734041" y="635609"/>
                </a:lnTo>
                <a:lnTo>
                  <a:pt x="1744307" y="628482"/>
                </a:lnTo>
                <a:lnTo>
                  <a:pt x="1755012" y="621583"/>
                </a:lnTo>
                <a:lnTo>
                  <a:pt x="1765773" y="614473"/>
                </a:lnTo>
                <a:lnTo>
                  <a:pt x="1776211" y="606715"/>
                </a:lnTo>
                <a:lnTo>
                  <a:pt x="1775599" y="597954"/>
                </a:lnTo>
                <a:lnTo>
                  <a:pt x="1770303" y="606107"/>
                </a:lnTo>
                <a:lnTo>
                  <a:pt x="1767370" y="600240"/>
                </a:lnTo>
                <a:lnTo>
                  <a:pt x="1765185" y="595807"/>
                </a:lnTo>
                <a:lnTo>
                  <a:pt x="1768944" y="591515"/>
                </a:lnTo>
                <a:lnTo>
                  <a:pt x="1772310" y="590283"/>
                </a:lnTo>
                <a:lnTo>
                  <a:pt x="1777847" y="588340"/>
                </a:lnTo>
                <a:lnTo>
                  <a:pt x="1783778" y="581914"/>
                </a:lnTo>
                <a:lnTo>
                  <a:pt x="1790128" y="589343"/>
                </a:lnTo>
                <a:lnTo>
                  <a:pt x="1799418" y="595657"/>
                </a:lnTo>
                <a:lnTo>
                  <a:pt x="1806025" y="589016"/>
                </a:lnTo>
                <a:lnTo>
                  <a:pt x="1816760" y="589368"/>
                </a:lnTo>
                <a:lnTo>
                  <a:pt x="1814715" y="598766"/>
                </a:lnTo>
                <a:lnTo>
                  <a:pt x="1817357" y="605878"/>
                </a:lnTo>
                <a:lnTo>
                  <a:pt x="1826854" y="597123"/>
                </a:lnTo>
                <a:lnTo>
                  <a:pt x="1836647" y="588965"/>
                </a:lnTo>
                <a:lnTo>
                  <a:pt x="1848469" y="584081"/>
                </a:lnTo>
                <a:lnTo>
                  <a:pt x="1859495" y="583704"/>
                </a:lnTo>
                <a:lnTo>
                  <a:pt x="1865007" y="581748"/>
                </a:lnTo>
                <a:lnTo>
                  <a:pt x="1870519" y="580809"/>
                </a:lnTo>
                <a:lnTo>
                  <a:pt x="1875218" y="580009"/>
                </a:lnTo>
                <a:lnTo>
                  <a:pt x="1879587" y="579907"/>
                </a:lnTo>
                <a:lnTo>
                  <a:pt x="1882813" y="584517"/>
                </a:lnTo>
                <a:lnTo>
                  <a:pt x="1891836" y="592938"/>
                </a:lnTo>
                <a:lnTo>
                  <a:pt x="1903168" y="597057"/>
                </a:lnTo>
                <a:lnTo>
                  <a:pt x="1915271" y="596433"/>
                </a:lnTo>
                <a:lnTo>
                  <a:pt x="1924735" y="592709"/>
                </a:lnTo>
                <a:lnTo>
                  <a:pt x="1929498" y="589622"/>
                </a:lnTo>
                <a:lnTo>
                  <a:pt x="1934705" y="587451"/>
                </a:lnTo>
                <a:lnTo>
                  <a:pt x="1942833" y="584111"/>
                </a:lnTo>
                <a:lnTo>
                  <a:pt x="1944204" y="579742"/>
                </a:lnTo>
                <a:lnTo>
                  <a:pt x="1939150" y="572173"/>
                </a:lnTo>
                <a:lnTo>
                  <a:pt x="1936000" y="567448"/>
                </a:lnTo>
                <a:lnTo>
                  <a:pt x="1931123" y="561733"/>
                </a:lnTo>
                <a:lnTo>
                  <a:pt x="1936051" y="555447"/>
                </a:lnTo>
                <a:lnTo>
                  <a:pt x="1940877" y="549313"/>
                </a:lnTo>
                <a:lnTo>
                  <a:pt x="1947202" y="547382"/>
                </a:lnTo>
                <a:lnTo>
                  <a:pt x="1955177" y="549313"/>
                </a:lnTo>
                <a:lnTo>
                  <a:pt x="1967761" y="550408"/>
                </a:lnTo>
                <a:lnTo>
                  <a:pt x="1978254" y="544210"/>
                </a:lnTo>
                <a:lnTo>
                  <a:pt x="1982203" y="537400"/>
                </a:lnTo>
                <a:lnTo>
                  <a:pt x="1986419" y="536587"/>
                </a:lnTo>
                <a:lnTo>
                  <a:pt x="1989836" y="538695"/>
                </a:lnTo>
                <a:lnTo>
                  <a:pt x="2000661" y="545199"/>
                </a:lnTo>
                <a:lnTo>
                  <a:pt x="2010623" y="552656"/>
                </a:lnTo>
                <a:lnTo>
                  <a:pt x="2018777" y="563077"/>
                </a:lnTo>
                <a:lnTo>
                  <a:pt x="2025784" y="575441"/>
                </a:lnTo>
                <a:lnTo>
                  <a:pt x="2033085" y="586382"/>
                </a:lnTo>
                <a:lnTo>
                  <a:pt x="2038234" y="596371"/>
                </a:lnTo>
                <a:lnTo>
                  <a:pt x="2045169" y="610082"/>
                </a:lnTo>
                <a:lnTo>
                  <a:pt x="2055160" y="617095"/>
                </a:lnTo>
                <a:lnTo>
                  <a:pt x="2070816" y="621609"/>
                </a:lnTo>
                <a:lnTo>
                  <a:pt x="2080679" y="622265"/>
                </a:lnTo>
                <a:lnTo>
                  <a:pt x="2079984" y="609602"/>
                </a:lnTo>
                <a:lnTo>
                  <a:pt x="2078095" y="597019"/>
                </a:lnTo>
                <a:lnTo>
                  <a:pt x="2074652" y="584653"/>
                </a:lnTo>
                <a:lnTo>
                  <a:pt x="2072627" y="579361"/>
                </a:lnTo>
                <a:lnTo>
                  <a:pt x="2071636" y="575322"/>
                </a:lnTo>
                <a:lnTo>
                  <a:pt x="2074964" y="572655"/>
                </a:lnTo>
                <a:lnTo>
                  <a:pt x="2078926" y="569582"/>
                </a:lnTo>
                <a:lnTo>
                  <a:pt x="2081237" y="573633"/>
                </a:lnTo>
                <a:lnTo>
                  <a:pt x="2084108" y="575475"/>
                </a:lnTo>
                <a:lnTo>
                  <a:pt x="2095699" y="580307"/>
                </a:lnTo>
                <a:lnTo>
                  <a:pt x="2104144" y="576898"/>
                </a:lnTo>
                <a:lnTo>
                  <a:pt x="2113444" y="562027"/>
                </a:lnTo>
                <a:lnTo>
                  <a:pt x="2121909" y="555862"/>
                </a:lnTo>
                <a:lnTo>
                  <a:pt x="2136764" y="557349"/>
                </a:lnTo>
                <a:lnTo>
                  <a:pt x="2147457" y="559014"/>
                </a:lnTo>
                <a:lnTo>
                  <a:pt x="2146337" y="546039"/>
                </a:lnTo>
                <a:lnTo>
                  <a:pt x="2152252" y="537123"/>
                </a:lnTo>
                <a:lnTo>
                  <a:pt x="2161654" y="535165"/>
                </a:lnTo>
                <a:lnTo>
                  <a:pt x="2162606" y="531126"/>
                </a:lnTo>
                <a:lnTo>
                  <a:pt x="2161273" y="530745"/>
                </a:lnTo>
                <a:lnTo>
                  <a:pt x="2155421" y="524095"/>
                </a:lnTo>
                <a:lnTo>
                  <a:pt x="2151178" y="515461"/>
                </a:lnTo>
                <a:lnTo>
                  <a:pt x="2140901" y="508136"/>
                </a:lnTo>
                <a:lnTo>
                  <a:pt x="2141966" y="498137"/>
                </a:lnTo>
                <a:lnTo>
                  <a:pt x="2143620" y="493128"/>
                </a:lnTo>
                <a:lnTo>
                  <a:pt x="2149005" y="488988"/>
                </a:lnTo>
                <a:lnTo>
                  <a:pt x="2148319" y="488010"/>
                </a:lnTo>
                <a:lnTo>
                  <a:pt x="2143748" y="477381"/>
                </a:lnTo>
                <a:lnTo>
                  <a:pt x="2147312" y="473235"/>
                </a:lnTo>
                <a:lnTo>
                  <a:pt x="2154702" y="472161"/>
                </a:lnTo>
                <a:lnTo>
                  <a:pt x="2161607" y="470751"/>
                </a:lnTo>
                <a:lnTo>
                  <a:pt x="2172426" y="463756"/>
                </a:lnTo>
                <a:lnTo>
                  <a:pt x="2183237" y="457057"/>
                </a:lnTo>
                <a:lnTo>
                  <a:pt x="2194573" y="451500"/>
                </a:lnTo>
                <a:lnTo>
                  <a:pt x="2207615" y="446454"/>
                </a:lnTo>
                <a:lnTo>
                  <a:pt x="2216592" y="447271"/>
                </a:lnTo>
                <a:lnTo>
                  <a:pt x="2219261" y="449173"/>
                </a:lnTo>
                <a:lnTo>
                  <a:pt x="2221445" y="448284"/>
                </a:lnTo>
                <a:lnTo>
                  <a:pt x="2221953" y="444906"/>
                </a:lnTo>
                <a:lnTo>
                  <a:pt x="2228349" y="432827"/>
                </a:lnTo>
                <a:lnTo>
                  <a:pt x="2239753" y="427789"/>
                </a:lnTo>
                <a:lnTo>
                  <a:pt x="2256172" y="423683"/>
                </a:lnTo>
                <a:lnTo>
                  <a:pt x="2263996" y="426633"/>
                </a:lnTo>
                <a:lnTo>
                  <a:pt x="2267953" y="432828"/>
                </a:lnTo>
                <a:lnTo>
                  <a:pt x="2262466" y="435584"/>
                </a:lnTo>
                <a:lnTo>
                  <a:pt x="2258682" y="440004"/>
                </a:lnTo>
                <a:lnTo>
                  <a:pt x="2270868" y="437740"/>
                </a:lnTo>
                <a:lnTo>
                  <a:pt x="2282494" y="434322"/>
                </a:lnTo>
                <a:lnTo>
                  <a:pt x="2294030" y="431548"/>
                </a:lnTo>
                <a:lnTo>
                  <a:pt x="2305948" y="431214"/>
                </a:lnTo>
                <a:lnTo>
                  <a:pt x="2319648" y="430366"/>
                </a:lnTo>
                <a:lnTo>
                  <a:pt x="2327692" y="422295"/>
                </a:lnTo>
                <a:lnTo>
                  <a:pt x="2333536" y="407702"/>
                </a:lnTo>
                <a:lnTo>
                  <a:pt x="2340098" y="396114"/>
                </a:lnTo>
                <a:lnTo>
                  <a:pt x="2375711" y="365030"/>
                </a:lnTo>
                <a:lnTo>
                  <a:pt x="2388358" y="364122"/>
                </a:lnTo>
                <a:lnTo>
                  <a:pt x="2400251" y="366685"/>
                </a:lnTo>
                <a:lnTo>
                  <a:pt x="2409942" y="372537"/>
                </a:lnTo>
                <a:lnTo>
                  <a:pt x="2416492" y="380466"/>
                </a:lnTo>
                <a:lnTo>
                  <a:pt x="2420734" y="385127"/>
                </a:lnTo>
                <a:lnTo>
                  <a:pt x="2426576" y="380961"/>
                </a:lnTo>
                <a:lnTo>
                  <a:pt x="2431300" y="377583"/>
                </a:lnTo>
                <a:lnTo>
                  <a:pt x="2437168" y="378028"/>
                </a:lnTo>
                <a:lnTo>
                  <a:pt x="2440597" y="368655"/>
                </a:lnTo>
                <a:lnTo>
                  <a:pt x="2444733" y="356768"/>
                </a:lnTo>
                <a:lnTo>
                  <a:pt x="2449632" y="344819"/>
                </a:lnTo>
                <a:lnTo>
                  <a:pt x="2456675" y="333980"/>
                </a:lnTo>
                <a:lnTo>
                  <a:pt x="2467243" y="325421"/>
                </a:lnTo>
                <a:lnTo>
                  <a:pt x="2478540" y="316847"/>
                </a:lnTo>
                <a:lnTo>
                  <a:pt x="2484662" y="305814"/>
                </a:lnTo>
                <a:lnTo>
                  <a:pt x="2488971" y="290123"/>
                </a:lnTo>
                <a:lnTo>
                  <a:pt x="2494512" y="285615"/>
                </a:lnTo>
                <a:lnTo>
                  <a:pt x="2506988" y="286458"/>
                </a:lnTo>
                <a:lnTo>
                  <a:pt x="2517930" y="282558"/>
                </a:lnTo>
                <a:lnTo>
                  <a:pt x="2528641" y="279379"/>
                </a:lnTo>
                <a:lnTo>
                  <a:pt x="2539276" y="279679"/>
                </a:lnTo>
                <a:lnTo>
                  <a:pt x="2543784" y="274535"/>
                </a:lnTo>
                <a:lnTo>
                  <a:pt x="2544267" y="269544"/>
                </a:lnTo>
                <a:lnTo>
                  <a:pt x="2544787" y="264477"/>
                </a:lnTo>
                <a:lnTo>
                  <a:pt x="2538082" y="260743"/>
                </a:lnTo>
                <a:lnTo>
                  <a:pt x="2532583" y="259308"/>
                </a:lnTo>
                <a:lnTo>
                  <a:pt x="2528735" y="258305"/>
                </a:lnTo>
                <a:lnTo>
                  <a:pt x="2524036" y="257568"/>
                </a:lnTo>
                <a:lnTo>
                  <a:pt x="2520530" y="258889"/>
                </a:lnTo>
                <a:lnTo>
                  <a:pt x="2508838" y="258379"/>
                </a:lnTo>
                <a:lnTo>
                  <a:pt x="2501075" y="250794"/>
                </a:lnTo>
                <a:lnTo>
                  <a:pt x="2492133" y="243319"/>
                </a:lnTo>
                <a:lnTo>
                  <a:pt x="2495816" y="239217"/>
                </a:lnTo>
                <a:lnTo>
                  <a:pt x="2499067" y="237337"/>
                </a:lnTo>
                <a:lnTo>
                  <a:pt x="2504186" y="234442"/>
                </a:lnTo>
                <a:lnTo>
                  <a:pt x="2506281" y="227838"/>
                </a:lnTo>
                <a:lnTo>
                  <a:pt x="2510447" y="225450"/>
                </a:lnTo>
                <a:lnTo>
                  <a:pt x="2519977" y="216543"/>
                </a:lnTo>
                <a:lnTo>
                  <a:pt x="2525201" y="205339"/>
                </a:lnTo>
                <a:lnTo>
                  <a:pt x="2529089" y="193451"/>
                </a:lnTo>
                <a:lnTo>
                  <a:pt x="2537696" y="179254"/>
                </a:lnTo>
                <a:lnTo>
                  <a:pt x="2565650" y="150628"/>
                </a:lnTo>
                <a:lnTo>
                  <a:pt x="2607768" y="124927"/>
                </a:lnTo>
                <a:lnTo>
                  <a:pt x="2618108" y="119416"/>
                </a:lnTo>
                <a:lnTo>
                  <a:pt x="2629457" y="112502"/>
                </a:lnTo>
                <a:lnTo>
                  <a:pt x="2639937" y="104997"/>
                </a:lnTo>
                <a:lnTo>
                  <a:pt x="2649746" y="97077"/>
                </a:lnTo>
                <a:lnTo>
                  <a:pt x="2659083" y="88922"/>
                </a:lnTo>
                <a:lnTo>
                  <a:pt x="2672185" y="79638"/>
                </a:lnTo>
                <a:lnTo>
                  <a:pt x="2683330" y="76537"/>
                </a:lnTo>
                <a:lnTo>
                  <a:pt x="2699689" y="78265"/>
                </a:lnTo>
                <a:lnTo>
                  <a:pt x="2711405" y="79742"/>
                </a:lnTo>
                <a:lnTo>
                  <a:pt x="2722994" y="81165"/>
                </a:lnTo>
                <a:lnTo>
                  <a:pt x="2725077" y="79438"/>
                </a:lnTo>
                <a:lnTo>
                  <a:pt x="2725229" y="74866"/>
                </a:lnTo>
                <a:lnTo>
                  <a:pt x="2721165" y="74155"/>
                </a:lnTo>
                <a:lnTo>
                  <a:pt x="2716847" y="73469"/>
                </a:lnTo>
                <a:lnTo>
                  <a:pt x="2712567" y="72593"/>
                </a:lnTo>
                <a:lnTo>
                  <a:pt x="2708833" y="71818"/>
                </a:lnTo>
                <a:lnTo>
                  <a:pt x="2703931" y="77597"/>
                </a:lnTo>
                <a:lnTo>
                  <a:pt x="2701607" y="72288"/>
                </a:lnTo>
                <a:lnTo>
                  <a:pt x="2699346" y="67144"/>
                </a:lnTo>
                <a:lnTo>
                  <a:pt x="2700896" y="59448"/>
                </a:lnTo>
                <a:lnTo>
                  <a:pt x="2704744" y="56769"/>
                </a:lnTo>
                <a:lnTo>
                  <a:pt x="2711310" y="52247"/>
                </a:lnTo>
                <a:lnTo>
                  <a:pt x="2709938" y="46977"/>
                </a:lnTo>
                <a:lnTo>
                  <a:pt x="2710459" y="41033"/>
                </a:lnTo>
                <a:lnTo>
                  <a:pt x="2711005" y="34912"/>
                </a:lnTo>
                <a:lnTo>
                  <a:pt x="2713520" y="29451"/>
                </a:lnTo>
                <a:lnTo>
                  <a:pt x="2720708" y="27292"/>
                </a:lnTo>
                <a:lnTo>
                  <a:pt x="2732886" y="22930"/>
                </a:lnTo>
                <a:lnTo>
                  <a:pt x="2744113" y="16943"/>
                </a:lnTo>
                <a:lnTo>
                  <a:pt x="2754030" y="8774"/>
                </a:lnTo>
                <a:lnTo>
                  <a:pt x="2761310" y="0"/>
                </a:lnTo>
                <a:lnTo>
                  <a:pt x="2765437" y="177"/>
                </a:lnTo>
                <a:lnTo>
                  <a:pt x="2766428" y="5981"/>
                </a:lnTo>
                <a:lnTo>
                  <a:pt x="2770204" y="18214"/>
                </a:lnTo>
                <a:lnTo>
                  <a:pt x="2775852" y="29554"/>
                </a:lnTo>
                <a:lnTo>
                  <a:pt x="2778555" y="42253"/>
                </a:lnTo>
                <a:lnTo>
                  <a:pt x="2773282" y="51434"/>
                </a:lnTo>
                <a:lnTo>
                  <a:pt x="2785284" y="51949"/>
                </a:lnTo>
                <a:lnTo>
                  <a:pt x="2796691" y="56263"/>
                </a:lnTo>
                <a:lnTo>
                  <a:pt x="2808122" y="61466"/>
                </a:lnTo>
                <a:lnTo>
                  <a:pt x="2820194" y="64648"/>
                </a:lnTo>
                <a:lnTo>
                  <a:pt x="2823832" y="64935"/>
                </a:lnTo>
                <a:lnTo>
                  <a:pt x="2824505" y="68618"/>
                </a:lnTo>
                <a:lnTo>
                  <a:pt x="2823324" y="72110"/>
                </a:lnTo>
                <a:lnTo>
                  <a:pt x="2819289" y="84445"/>
                </a:lnTo>
                <a:lnTo>
                  <a:pt x="2812835" y="95374"/>
                </a:lnTo>
                <a:lnTo>
                  <a:pt x="2801632" y="102755"/>
                </a:lnTo>
                <a:lnTo>
                  <a:pt x="2797898" y="107353"/>
                </a:lnTo>
                <a:lnTo>
                  <a:pt x="2794406" y="112636"/>
                </a:lnTo>
                <a:lnTo>
                  <a:pt x="2788635" y="120627"/>
                </a:lnTo>
                <a:lnTo>
                  <a:pt x="2781151" y="124181"/>
                </a:lnTo>
                <a:lnTo>
                  <a:pt x="2767113" y="118762"/>
                </a:lnTo>
                <a:lnTo>
                  <a:pt x="2760124" y="122920"/>
                </a:lnTo>
                <a:lnTo>
                  <a:pt x="2757182" y="129628"/>
                </a:lnTo>
                <a:lnTo>
                  <a:pt x="2754388" y="135204"/>
                </a:lnTo>
                <a:lnTo>
                  <a:pt x="2752953" y="141084"/>
                </a:lnTo>
                <a:lnTo>
                  <a:pt x="2747799" y="153138"/>
                </a:lnTo>
                <a:lnTo>
                  <a:pt x="2739760" y="159041"/>
                </a:lnTo>
                <a:lnTo>
                  <a:pt x="2728868" y="158540"/>
                </a:lnTo>
                <a:lnTo>
                  <a:pt x="2715958" y="152247"/>
                </a:lnTo>
                <a:lnTo>
                  <a:pt x="2716377" y="154203"/>
                </a:lnTo>
                <a:lnTo>
                  <a:pt x="2713977" y="157505"/>
                </a:lnTo>
                <a:lnTo>
                  <a:pt x="2710967" y="161607"/>
                </a:lnTo>
                <a:lnTo>
                  <a:pt x="2711183" y="161963"/>
                </a:lnTo>
                <a:lnTo>
                  <a:pt x="2715577" y="164579"/>
                </a:lnTo>
                <a:lnTo>
                  <a:pt x="2721127" y="167906"/>
                </a:lnTo>
                <a:lnTo>
                  <a:pt x="2724848" y="173748"/>
                </a:lnTo>
                <a:lnTo>
                  <a:pt x="2732341" y="167690"/>
                </a:lnTo>
                <a:lnTo>
                  <a:pt x="2761081" y="204746"/>
                </a:lnTo>
                <a:lnTo>
                  <a:pt x="2761831" y="220202"/>
                </a:lnTo>
                <a:lnTo>
                  <a:pt x="2757800" y="231257"/>
                </a:lnTo>
                <a:lnTo>
                  <a:pt x="2749842" y="238930"/>
                </a:lnTo>
                <a:lnTo>
                  <a:pt x="2757996" y="240024"/>
                </a:lnTo>
                <a:lnTo>
                  <a:pt x="2768450" y="235195"/>
                </a:lnTo>
                <a:lnTo>
                  <a:pt x="2777508" y="228888"/>
                </a:lnTo>
                <a:lnTo>
                  <a:pt x="2788905" y="230169"/>
                </a:lnTo>
                <a:lnTo>
                  <a:pt x="2802547" y="234861"/>
                </a:lnTo>
                <a:lnTo>
                  <a:pt x="2804071" y="237324"/>
                </a:lnTo>
                <a:lnTo>
                  <a:pt x="2808719" y="234657"/>
                </a:lnTo>
                <a:lnTo>
                  <a:pt x="2820053" y="231479"/>
                </a:lnTo>
                <a:lnTo>
                  <a:pt x="2831964" y="231687"/>
                </a:lnTo>
                <a:lnTo>
                  <a:pt x="2843960" y="231188"/>
                </a:lnTo>
                <a:lnTo>
                  <a:pt x="2853321" y="229031"/>
                </a:lnTo>
                <a:lnTo>
                  <a:pt x="2853194" y="240182"/>
                </a:lnTo>
                <a:lnTo>
                  <a:pt x="2857855" y="244551"/>
                </a:lnTo>
                <a:lnTo>
                  <a:pt x="2861538" y="247980"/>
                </a:lnTo>
                <a:lnTo>
                  <a:pt x="2857436" y="250888"/>
                </a:lnTo>
                <a:lnTo>
                  <a:pt x="2854845" y="253212"/>
                </a:lnTo>
                <a:lnTo>
                  <a:pt x="2846138" y="262331"/>
                </a:lnTo>
                <a:lnTo>
                  <a:pt x="2839872" y="272182"/>
                </a:lnTo>
                <a:lnTo>
                  <a:pt x="2836590" y="283014"/>
                </a:lnTo>
                <a:lnTo>
                  <a:pt x="2836836" y="295079"/>
                </a:lnTo>
                <a:lnTo>
                  <a:pt x="2840176" y="308779"/>
                </a:lnTo>
                <a:lnTo>
                  <a:pt x="2841656" y="321664"/>
                </a:lnTo>
                <a:lnTo>
                  <a:pt x="2842177" y="333821"/>
                </a:lnTo>
                <a:lnTo>
                  <a:pt x="2842642" y="345334"/>
                </a:lnTo>
                <a:lnTo>
                  <a:pt x="2843952" y="356290"/>
                </a:lnTo>
                <a:lnTo>
                  <a:pt x="2847008" y="366772"/>
                </a:lnTo>
                <a:lnTo>
                  <a:pt x="2853534" y="377000"/>
                </a:lnTo>
                <a:lnTo>
                  <a:pt x="2860280" y="386352"/>
                </a:lnTo>
                <a:lnTo>
                  <a:pt x="2863723" y="396547"/>
                </a:lnTo>
                <a:lnTo>
                  <a:pt x="2862186" y="405358"/>
                </a:lnTo>
                <a:lnTo>
                  <a:pt x="2865018" y="407733"/>
                </a:lnTo>
                <a:lnTo>
                  <a:pt x="2866758" y="408292"/>
                </a:lnTo>
                <a:lnTo>
                  <a:pt x="2878411" y="416017"/>
                </a:lnTo>
                <a:lnTo>
                  <a:pt x="2883454" y="427813"/>
                </a:lnTo>
                <a:lnTo>
                  <a:pt x="2881668" y="430974"/>
                </a:lnTo>
                <a:lnTo>
                  <a:pt x="2879432" y="425831"/>
                </a:lnTo>
                <a:lnTo>
                  <a:pt x="2876651" y="421106"/>
                </a:lnTo>
                <a:lnTo>
                  <a:pt x="2874251" y="416979"/>
                </a:lnTo>
                <a:lnTo>
                  <a:pt x="2870504" y="413283"/>
                </a:lnTo>
                <a:lnTo>
                  <a:pt x="2865513" y="416013"/>
                </a:lnTo>
                <a:lnTo>
                  <a:pt x="2860573" y="418706"/>
                </a:lnTo>
                <a:lnTo>
                  <a:pt x="2864205" y="422871"/>
                </a:lnTo>
                <a:lnTo>
                  <a:pt x="2865132" y="426656"/>
                </a:lnTo>
                <a:lnTo>
                  <a:pt x="2869394" y="437362"/>
                </a:lnTo>
                <a:lnTo>
                  <a:pt x="2873460" y="448175"/>
                </a:lnTo>
                <a:lnTo>
                  <a:pt x="2873282" y="464624"/>
                </a:lnTo>
                <a:lnTo>
                  <a:pt x="2879117" y="471308"/>
                </a:lnTo>
                <a:lnTo>
                  <a:pt x="2889808" y="469734"/>
                </a:lnTo>
                <a:lnTo>
                  <a:pt x="2893148" y="470573"/>
                </a:lnTo>
                <a:lnTo>
                  <a:pt x="2895511" y="475500"/>
                </a:lnTo>
                <a:lnTo>
                  <a:pt x="2881727" y="475631"/>
                </a:lnTo>
                <a:lnTo>
                  <a:pt x="2871003" y="470199"/>
                </a:lnTo>
                <a:lnTo>
                  <a:pt x="2865666" y="454431"/>
                </a:lnTo>
                <a:lnTo>
                  <a:pt x="2860535" y="454126"/>
                </a:lnTo>
                <a:lnTo>
                  <a:pt x="2834352" y="483915"/>
                </a:lnTo>
                <a:lnTo>
                  <a:pt x="2831548" y="496718"/>
                </a:lnTo>
                <a:lnTo>
                  <a:pt x="2831738" y="509228"/>
                </a:lnTo>
                <a:lnTo>
                  <a:pt x="2835186" y="520471"/>
                </a:lnTo>
                <a:lnTo>
                  <a:pt x="2840951" y="524725"/>
                </a:lnTo>
                <a:lnTo>
                  <a:pt x="2835414" y="528485"/>
                </a:lnTo>
                <a:lnTo>
                  <a:pt x="2831388" y="531228"/>
                </a:lnTo>
                <a:lnTo>
                  <a:pt x="2828556" y="525691"/>
                </a:lnTo>
                <a:lnTo>
                  <a:pt x="2825381" y="523455"/>
                </a:lnTo>
                <a:lnTo>
                  <a:pt x="2823743" y="522312"/>
                </a:lnTo>
                <a:lnTo>
                  <a:pt x="2821889" y="521449"/>
                </a:lnTo>
                <a:lnTo>
                  <a:pt x="2819565" y="520153"/>
                </a:lnTo>
                <a:lnTo>
                  <a:pt x="2819082" y="522008"/>
                </a:lnTo>
                <a:lnTo>
                  <a:pt x="2818587" y="523278"/>
                </a:lnTo>
                <a:lnTo>
                  <a:pt x="2818409" y="524624"/>
                </a:lnTo>
                <a:lnTo>
                  <a:pt x="2819723" y="533163"/>
                </a:lnTo>
                <a:lnTo>
                  <a:pt x="2822714" y="541894"/>
                </a:lnTo>
                <a:lnTo>
                  <a:pt x="2823074" y="550540"/>
                </a:lnTo>
                <a:lnTo>
                  <a:pt x="2816496" y="558824"/>
                </a:lnTo>
                <a:lnTo>
                  <a:pt x="2808334" y="567382"/>
                </a:lnTo>
                <a:lnTo>
                  <a:pt x="2807678" y="578184"/>
                </a:lnTo>
                <a:lnTo>
                  <a:pt x="2814431" y="588070"/>
                </a:lnTo>
                <a:lnTo>
                  <a:pt x="2825691" y="597267"/>
                </a:lnTo>
                <a:lnTo>
                  <a:pt x="2832168" y="607433"/>
                </a:lnTo>
                <a:lnTo>
                  <a:pt x="2837832" y="621472"/>
                </a:lnTo>
                <a:lnTo>
                  <a:pt x="2842501" y="631819"/>
                </a:lnTo>
                <a:lnTo>
                  <a:pt x="2850957" y="643019"/>
                </a:lnTo>
                <a:lnTo>
                  <a:pt x="2858093" y="642653"/>
                </a:lnTo>
                <a:lnTo>
                  <a:pt x="2866847" y="632218"/>
                </a:lnTo>
                <a:lnTo>
                  <a:pt x="2870898" y="628700"/>
                </a:lnTo>
                <a:lnTo>
                  <a:pt x="2876486" y="628992"/>
                </a:lnTo>
                <a:lnTo>
                  <a:pt x="2882366" y="629285"/>
                </a:lnTo>
                <a:lnTo>
                  <a:pt x="2883827" y="634276"/>
                </a:lnTo>
                <a:lnTo>
                  <a:pt x="2884284" y="638835"/>
                </a:lnTo>
                <a:lnTo>
                  <a:pt x="2891248" y="651872"/>
                </a:lnTo>
                <a:lnTo>
                  <a:pt x="2904145" y="655301"/>
                </a:lnTo>
                <a:lnTo>
                  <a:pt x="2919225" y="656745"/>
                </a:lnTo>
                <a:lnTo>
                  <a:pt x="2929258" y="661085"/>
                </a:lnTo>
                <a:lnTo>
                  <a:pt x="2936885" y="670107"/>
                </a:lnTo>
                <a:lnTo>
                  <a:pt x="2933459" y="678198"/>
                </a:lnTo>
                <a:lnTo>
                  <a:pt x="2919945" y="684110"/>
                </a:lnTo>
                <a:lnTo>
                  <a:pt x="2921482" y="689749"/>
                </a:lnTo>
                <a:lnTo>
                  <a:pt x="2924429" y="696048"/>
                </a:lnTo>
                <a:lnTo>
                  <a:pt x="2931381" y="707083"/>
                </a:lnTo>
                <a:lnTo>
                  <a:pt x="2941021" y="715282"/>
                </a:lnTo>
                <a:lnTo>
                  <a:pt x="2957574" y="721969"/>
                </a:lnTo>
                <a:lnTo>
                  <a:pt x="2966727" y="728272"/>
                </a:lnTo>
                <a:lnTo>
                  <a:pt x="2969353" y="735200"/>
                </a:lnTo>
                <a:lnTo>
                  <a:pt x="2966326" y="743766"/>
                </a:lnTo>
                <a:lnTo>
                  <a:pt x="2960967" y="756112"/>
                </a:lnTo>
                <a:lnTo>
                  <a:pt x="2959989" y="769466"/>
                </a:lnTo>
                <a:lnTo>
                  <a:pt x="2962459" y="781705"/>
                </a:lnTo>
                <a:lnTo>
                  <a:pt x="2967440" y="790701"/>
                </a:lnTo>
                <a:lnTo>
                  <a:pt x="2972117" y="794346"/>
                </a:lnTo>
                <a:lnTo>
                  <a:pt x="2974581" y="795248"/>
                </a:lnTo>
                <a:lnTo>
                  <a:pt x="2976664" y="796645"/>
                </a:lnTo>
                <a:lnTo>
                  <a:pt x="2985018" y="802980"/>
                </a:lnTo>
                <a:lnTo>
                  <a:pt x="2987844" y="811353"/>
                </a:lnTo>
                <a:lnTo>
                  <a:pt x="2981813" y="825299"/>
                </a:lnTo>
                <a:lnTo>
                  <a:pt x="2980806" y="836995"/>
                </a:lnTo>
                <a:lnTo>
                  <a:pt x="2983929" y="846774"/>
                </a:lnTo>
                <a:lnTo>
                  <a:pt x="2990283" y="854971"/>
                </a:lnTo>
                <a:lnTo>
                  <a:pt x="2998553" y="865272"/>
                </a:lnTo>
                <a:lnTo>
                  <a:pt x="3003882" y="876477"/>
                </a:lnTo>
                <a:lnTo>
                  <a:pt x="3007141" y="888316"/>
                </a:lnTo>
                <a:lnTo>
                  <a:pt x="3009196" y="900519"/>
                </a:lnTo>
                <a:lnTo>
                  <a:pt x="3010916" y="912815"/>
                </a:lnTo>
                <a:lnTo>
                  <a:pt x="3013169" y="924934"/>
                </a:lnTo>
                <a:lnTo>
                  <a:pt x="3014891" y="931494"/>
                </a:lnTo>
                <a:lnTo>
                  <a:pt x="3012554" y="933919"/>
                </a:lnTo>
                <a:lnTo>
                  <a:pt x="3008744" y="933005"/>
                </a:lnTo>
                <a:lnTo>
                  <a:pt x="3000908" y="931062"/>
                </a:lnTo>
                <a:lnTo>
                  <a:pt x="2991421" y="931722"/>
                </a:lnTo>
                <a:lnTo>
                  <a:pt x="2955458" y="902205"/>
                </a:lnTo>
                <a:lnTo>
                  <a:pt x="2944321" y="896053"/>
                </a:lnTo>
                <a:lnTo>
                  <a:pt x="2931937" y="888742"/>
                </a:lnTo>
                <a:lnTo>
                  <a:pt x="2897532" y="867665"/>
                </a:lnTo>
                <a:lnTo>
                  <a:pt x="2857428" y="839271"/>
                </a:lnTo>
                <a:lnTo>
                  <a:pt x="2821624" y="804277"/>
                </a:lnTo>
                <a:lnTo>
                  <a:pt x="2806814" y="766285"/>
                </a:lnTo>
                <a:lnTo>
                  <a:pt x="2801747" y="755196"/>
                </a:lnTo>
                <a:lnTo>
                  <a:pt x="2790151" y="744946"/>
                </a:lnTo>
                <a:lnTo>
                  <a:pt x="2791385" y="737461"/>
                </a:lnTo>
                <a:lnTo>
                  <a:pt x="2797103" y="725727"/>
                </a:lnTo>
                <a:lnTo>
                  <a:pt x="2799512" y="714155"/>
                </a:lnTo>
                <a:lnTo>
                  <a:pt x="2787859" y="669363"/>
                </a:lnTo>
                <a:lnTo>
                  <a:pt x="2780017" y="655015"/>
                </a:lnTo>
                <a:lnTo>
                  <a:pt x="2779382" y="647115"/>
                </a:lnTo>
                <a:lnTo>
                  <a:pt x="2778179" y="634375"/>
                </a:lnTo>
                <a:lnTo>
                  <a:pt x="2776373" y="621784"/>
                </a:lnTo>
                <a:lnTo>
                  <a:pt x="2773436" y="609440"/>
                </a:lnTo>
                <a:lnTo>
                  <a:pt x="2768842" y="597442"/>
                </a:lnTo>
                <a:lnTo>
                  <a:pt x="2763652" y="583537"/>
                </a:lnTo>
                <a:lnTo>
                  <a:pt x="2763791" y="572115"/>
                </a:lnTo>
                <a:lnTo>
                  <a:pt x="2767638" y="557809"/>
                </a:lnTo>
                <a:lnTo>
                  <a:pt x="2764971" y="547840"/>
                </a:lnTo>
                <a:lnTo>
                  <a:pt x="2758679" y="540477"/>
                </a:lnTo>
                <a:lnTo>
                  <a:pt x="2747321" y="531094"/>
                </a:lnTo>
                <a:lnTo>
                  <a:pt x="2737057" y="522612"/>
                </a:lnTo>
                <a:lnTo>
                  <a:pt x="2729227" y="513472"/>
                </a:lnTo>
                <a:lnTo>
                  <a:pt x="2725173" y="502115"/>
                </a:lnTo>
                <a:lnTo>
                  <a:pt x="2724937" y="494093"/>
                </a:lnTo>
                <a:lnTo>
                  <a:pt x="2722765" y="492493"/>
                </a:lnTo>
                <a:lnTo>
                  <a:pt x="2719628" y="493852"/>
                </a:lnTo>
                <a:lnTo>
                  <a:pt x="2713347" y="503689"/>
                </a:lnTo>
                <a:lnTo>
                  <a:pt x="2713044" y="516138"/>
                </a:lnTo>
                <a:lnTo>
                  <a:pt x="2721104" y="525831"/>
                </a:lnTo>
                <a:lnTo>
                  <a:pt x="2729302" y="534424"/>
                </a:lnTo>
                <a:lnTo>
                  <a:pt x="2742013" y="537503"/>
                </a:lnTo>
                <a:lnTo>
                  <a:pt x="2734182" y="548923"/>
                </a:lnTo>
                <a:lnTo>
                  <a:pt x="2731440" y="560155"/>
                </a:lnTo>
                <a:lnTo>
                  <a:pt x="2732378" y="571165"/>
                </a:lnTo>
                <a:lnTo>
                  <a:pt x="2735586" y="581920"/>
                </a:lnTo>
                <a:lnTo>
                  <a:pt x="2740752" y="596382"/>
                </a:lnTo>
                <a:lnTo>
                  <a:pt x="2741375" y="606728"/>
                </a:lnTo>
                <a:lnTo>
                  <a:pt x="2730056" y="610619"/>
                </a:lnTo>
                <a:lnTo>
                  <a:pt x="2718661" y="607383"/>
                </a:lnTo>
                <a:lnTo>
                  <a:pt x="2711310" y="599097"/>
                </a:lnTo>
                <a:lnTo>
                  <a:pt x="2709430" y="595401"/>
                </a:lnTo>
                <a:lnTo>
                  <a:pt x="2706966" y="592226"/>
                </a:lnTo>
                <a:lnTo>
                  <a:pt x="2705138" y="589864"/>
                </a:lnTo>
                <a:lnTo>
                  <a:pt x="2700058" y="586879"/>
                </a:lnTo>
                <a:lnTo>
                  <a:pt x="2699791" y="588048"/>
                </a:lnTo>
                <a:lnTo>
                  <a:pt x="2690679" y="596293"/>
                </a:lnTo>
                <a:lnTo>
                  <a:pt x="2681983" y="601181"/>
                </a:lnTo>
                <a:lnTo>
                  <a:pt x="2677091" y="613532"/>
                </a:lnTo>
                <a:lnTo>
                  <a:pt x="2670257" y="623871"/>
                </a:lnTo>
                <a:lnTo>
                  <a:pt x="2666001" y="636767"/>
                </a:lnTo>
                <a:lnTo>
                  <a:pt x="2666997" y="648038"/>
                </a:lnTo>
                <a:lnTo>
                  <a:pt x="2670721" y="658297"/>
                </a:lnTo>
                <a:lnTo>
                  <a:pt x="2674648" y="668159"/>
                </a:lnTo>
                <a:lnTo>
                  <a:pt x="2678017" y="681749"/>
                </a:lnTo>
                <a:lnTo>
                  <a:pt x="2680106" y="693641"/>
                </a:lnTo>
                <a:lnTo>
                  <a:pt x="2681225" y="709073"/>
                </a:lnTo>
                <a:lnTo>
                  <a:pt x="2684811" y="721176"/>
                </a:lnTo>
                <a:lnTo>
                  <a:pt x="2689068" y="731509"/>
                </a:lnTo>
                <a:lnTo>
                  <a:pt x="2693073" y="743775"/>
                </a:lnTo>
                <a:lnTo>
                  <a:pt x="2697505" y="740956"/>
                </a:lnTo>
                <a:lnTo>
                  <a:pt x="2700413" y="737552"/>
                </a:lnTo>
                <a:lnTo>
                  <a:pt x="2704592" y="732701"/>
                </a:lnTo>
                <a:lnTo>
                  <a:pt x="2709545" y="730999"/>
                </a:lnTo>
                <a:lnTo>
                  <a:pt x="2715425" y="733412"/>
                </a:lnTo>
                <a:lnTo>
                  <a:pt x="2720416" y="735418"/>
                </a:lnTo>
                <a:lnTo>
                  <a:pt x="2723807" y="739279"/>
                </a:lnTo>
                <a:lnTo>
                  <a:pt x="2718346" y="743585"/>
                </a:lnTo>
                <a:lnTo>
                  <a:pt x="2712288" y="748309"/>
                </a:lnTo>
                <a:lnTo>
                  <a:pt x="2711411" y="757542"/>
                </a:lnTo>
                <a:lnTo>
                  <a:pt x="2702928" y="759917"/>
                </a:lnTo>
                <a:lnTo>
                  <a:pt x="2699918" y="760742"/>
                </a:lnTo>
                <a:lnTo>
                  <a:pt x="2696819" y="763854"/>
                </a:lnTo>
                <a:lnTo>
                  <a:pt x="2697581" y="766699"/>
                </a:lnTo>
                <a:lnTo>
                  <a:pt x="2696053" y="778512"/>
                </a:lnTo>
                <a:lnTo>
                  <a:pt x="2688795" y="787649"/>
                </a:lnTo>
                <a:lnTo>
                  <a:pt x="2680019" y="799222"/>
                </a:lnTo>
                <a:lnTo>
                  <a:pt x="2670921" y="800564"/>
                </a:lnTo>
                <a:lnTo>
                  <a:pt x="2664077" y="794300"/>
                </a:lnTo>
                <a:lnTo>
                  <a:pt x="2660662" y="787222"/>
                </a:lnTo>
                <a:lnTo>
                  <a:pt x="2655036" y="782624"/>
                </a:lnTo>
                <a:lnTo>
                  <a:pt x="2650451" y="789876"/>
                </a:lnTo>
                <a:lnTo>
                  <a:pt x="2646032" y="796836"/>
                </a:lnTo>
                <a:lnTo>
                  <a:pt x="2639872" y="796950"/>
                </a:lnTo>
                <a:lnTo>
                  <a:pt x="2634056" y="799312"/>
                </a:lnTo>
                <a:lnTo>
                  <a:pt x="2623908" y="805174"/>
                </a:lnTo>
                <a:lnTo>
                  <a:pt x="2619780" y="813788"/>
                </a:lnTo>
                <a:lnTo>
                  <a:pt x="2625369" y="828243"/>
                </a:lnTo>
                <a:lnTo>
                  <a:pt x="2626741" y="833564"/>
                </a:lnTo>
                <a:lnTo>
                  <a:pt x="2621000" y="835063"/>
                </a:lnTo>
                <a:lnTo>
                  <a:pt x="2609613" y="841339"/>
                </a:lnTo>
                <a:lnTo>
                  <a:pt x="2599762" y="849073"/>
                </a:lnTo>
                <a:lnTo>
                  <a:pt x="2588647" y="855772"/>
                </a:lnTo>
                <a:lnTo>
                  <a:pt x="2584225" y="865418"/>
                </a:lnTo>
                <a:lnTo>
                  <a:pt x="2586189" y="876769"/>
                </a:lnTo>
                <a:lnTo>
                  <a:pt x="2579687" y="877227"/>
                </a:lnTo>
                <a:lnTo>
                  <a:pt x="2575445" y="873010"/>
                </a:lnTo>
                <a:lnTo>
                  <a:pt x="2572169" y="869784"/>
                </a:lnTo>
                <a:lnTo>
                  <a:pt x="2569502" y="867587"/>
                </a:lnTo>
                <a:lnTo>
                  <a:pt x="2565336" y="871905"/>
                </a:lnTo>
                <a:lnTo>
                  <a:pt x="2556397" y="880958"/>
                </a:lnTo>
                <a:lnTo>
                  <a:pt x="2530911" y="909280"/>
                </a:lnTo>
                <a:lnTo>
                  <a:pt x="2521732" y="933162"/>
                </a:lnTo>
                <a:lnTo>
                  <a:pt x="2524785" y="946492"/>
                </a:lnTo>
                <a:lnTo>
                  <a:pt x="2526525" y="950734"/>
                </a:lnTo>
                <a:lnTo>
                  <a:pt x="2525458" y="953592"/>
                </a:lnTo>
                <a:lnTo>
                  <a:pt x="2525118" y="965649"/>
                </a:lnTo>
                <a:lnTo>
                  <a:pt x="2531176" y="975253"/>
                </a:lnTo>
                <a:lnTo>
                  <a:pt x="2529878" y="977125"/>
                </a:lnTo>
                <a:lnTo>
                  <a:pt x="2525852" y="971969"/>
                </a:lnTo>
                <a:lnTo>
                  <a:pt x="2521572" y="975487"/>
                </a:lnTo>
                <a:lnTo>
                  <a:pt x="2516873" y="979360"/>
                </a:lnTo>
                <a:lnTo>
                  <a:pt x="2521102" y="983983"/>
                </a:lnTo>
                <a:lnTo>
                  <a:pt x="2523312" y="987653"/>
                </a:lnTo>
                <a:lnTo>
                  <a:pt x="2526472" y="999329"/>
                </a:lnTo>
                <a:lnTo>
                  <a:pt x="2522399" y="1010409"/>
                </a:lnTo>
                <a:lnTo>
                  <a:pt x="2518918" y="1015301"/>
                </a:lnTo>
                <a:lnTo>
                  <a:pt x="2514942" y="1019848"/>
                </a:lnTo>
                <a:lnTo>
                  <a:pt x="2518816" y="1023874"/>
                </a:lnTo>
                <a:lnTo>
                  <a:pt x="2522207" y="1027379"/>
                </a:lnTo>
                <a:lnTo>
                  <a:pt x="2526499" y="1023658"/>
                </a:lnTo>
                <a:lnTo>
                  <a:pt x="2529573" y="1021194"/>
                </a:lnTo>
                <a:lnTo>
                  <a:pt x="2534246" y="1017511"/>
                </a:lnTo>
                <a:lnTo>
                  <a:pt x="2537231" y="1018273"/>
                </a:lnTo>
                <a:lnTo>
                  <a:pt x="2540698" y="1023099"/>
                </a:lnTo>
                <a:lnTo>
                  <a:pt x="2549952" y="1032138"/>
                </a:lnTo>
                <a:lnTo>
                  <a:pt x="2560628" y="1035904"/>
                </a:lnTo>
                <a:lnTo>
                  <a:pt x="2572534" y="1034694"/>
                </a:lnTo>
                <a:lnTo>
                  <a:pt x="2583383" y="1030338"/>
                </a:lnTo>
                <a:lnTo>
                  <a:pt x="2586215" y="1030592"/>
                </a:lnTo>
                <a:lnTo>
                  <a:pt x="2585542" y="1037018"/>
                </a:lnTo>
                <a:lnTo>
                  <a:pt x="2573833" y="1039056"/>
                </a:lnTo>
                <a:lnTo>
                  <a:pt x="2562184" y="1040378"/>
                </a:lnTo>
                <a:lnTo>
                  <a:pt x="2551053" y="1038059"/>
                </a:lnTo>
                <a:lnTo>
                  <a:pt x="2537795" y="1029124"/>
                </a:lnTo>
                <a:lnTo>
                  <a:pt x="2527760" y="1027981"/>
                </a:lnTo>
                <a:lnTo>
                  <a:pt x="2519287" y="1030535"/>
                </a:lnTo>
                <a:lnTo>
                  <a:pt x="2509634" y="1034046"/>
                </a:lnTo>
                <a:lnTo>
                  <a:pt x="2512783" y="1042314"/>
                </a:lnTo>
                <a:lnTo>
                  <a:pt x="2512987" y="1048016"/>
                </a:lnTo>
                <a:lnTo>
                  <a:pt x="2513452" y="1060741"/>
                </a:lnTo>
                <a:lnTo>
                  <a:pt x="2513661" y="1073415"/>
                </a:lnTo>
                <a:lnTo>
                  <a:pt x="2513209" y="1085996"/>
                </a:lnTo>
                <a:lnTo>
                  <a:pt x="2511694" y="1098446"/>
                </a:lnTo>
                <a:lnTo>
                  <a:pt x="2508712" y="1110725"/>
                </a:lnTo>
                <a:lnTo>
                  <a:pt x="2503862" y="1122794"/>
                </a:lnTo>
                <a:lnTo>
                  <a:pt x="2502369" y="1125740"/>
                </a:lnTo>
                <a:lnTo>
                  <a:pt x="2502941" y="1129436"/>
                </a:lnTo>
                <a:lnTo>
                  <a:pt x="2503614" y="1132306"/>
                </a:lnTo>
                <a:lnTo>
                  <a:pt x="2505214" y="1138974"/>
                </a:lnTo>
                <a:lnTo>
                  <a:pt x="2503106" y="1144181"/>
                </a:lnTo>
                <a:lnTo>
                  <a:pt x="2498839" y="1149184"/>
                </a:lnTo>
                <a:lnTo>
                  <a:pt x="2494102" y="1154734"/>
                </a:lnTo>
                <a:lnTo>
                  <a:pt x="2488755" y="1161897"/>
                </a:lnTo>
                <a:lnTo>
                  <a:pt x="2494394" y="1168184"/>
                </a:lnTo>
                <a:lnTo>
                  <a:pt x="2498890" y="1173187"/>
                </a:lnTo>
                <a:lnTo>
                  <a:pt x="2508351" y="1170673"/>
                </a:lnTo>
                <a:lnTo>
                  <a:pt x="2512796" y="1167104"/>
                </a:lnTo>
                <a:lnTo>
                  <a:pt x="2524146" y="1161079"/>
                </a:lnTo>
                <a:lnTo>
                  <a:pt x="2532913" y="1162421"/>
                </a:lnTo>
                <a:lnTo>
                  <a:pt x="2539937" y="1169043"/>
                </a:lnTo>
                <a:lnTo>
                  <a:pt x="2546159" y="1179029"/>
                </a:lnTo>
                <a:lnTo>
                  <a:pt x="2546896" y="1181976"/>
                </a:lnTo>
                <a:lnTo>
                  <a:pt x="2551201" y="1179068"/>
                </a:lnTo>
                <a:lnTo>
                  <a:pt x="2549563" y="1175156"/>
                </a:lnTo>
                <a:lnTo>
                  <a:pt x="2547327" y="1171181"/>
                </a:lnTo>
                <a:lnTo>
                  <a:pt x="2546286" y="1166926"/>
                </a:lnTo>
                <a:lnTo>
                  <a:pt x="2545372" y="1163154"/>
                </a:lnTo>
                <a:lnTo>
                  <a:pt x="2547708" y="1160005"/>
                </a:lnTo>
                <a:lnTo>
                  <a:pt x="2551061" y="1158100"/>
                </a:lnTo>
                <a:lnTo>
                  <a:pt x="2553296" y="1156804"/>
                </a:lnTo>
                <a:lnTo>
                  <a:pt x="2556903" y="1155382"/>
                </a:lnTo>
                <a:lnTo>
                  <a:pt x="2557640" y="1158455"/>
                </a:lnTo>
                <a:lnTo>
                  <a:pt x="2563668" y="1167194"/>
                </a:lnTo>
                <a:lnTo>
                  <a:pt x="2569761" y="1176054"/>
                </a:lnTo>
                <a:lnTo>
                  <a:pt x="2577824" y="1168174"/>
                </a:lnTo>
                <a:lnTo>
                  <a:pt x="2579172" y="1153945"/>
                </a:lnTo>
                <a:lnTo>
                  <a:pt x="2578747" y="1142923"/>
                </a:lnTo>
                <a:lnTo>
                  <a:pt x="2579179" y="1141450"/>
                </a:lnTo>
                <a:lnTo>
                  <a:pt x="2583497" y="1137945"/>
                </a:lnTo>
                <a:lnTo>
                  <a:pt x="2594713" y="1131314"/>
                </a:lnTo>
                <a:lnTo>
                  <a:pt x="2605721" y="1129110"/>
                </a:lnTo>
                <a:lnTo>
                  <a:pt x="2616576" y="1130078"/>
                </a:lnTo>
                <a:lnTo>
                  <a:pt x="2627336" y="1132967"/>
                </a:lnTo>
                <a:lnTo>
                  <a:pt x="2638056" y="1136524"/>
                </a:lnTo>
                <a:lnTo>
                  <a:pt x="2648792" y="1139495"/>
                </a:lnTo>
                <a:lnTo>
                  <a:pt x="2658618" y="1140726"/>
                </a:lnTo>
                <a:lnTo>
                  <a:pt x="2658922" y="1145832"/>
                </a:lnTo>
                <a:lnTo>
                  <a:pt x="2660789" y="1147686"/>
                </a:lnTo>
                <a:lnTo>
                  <a:pt x="2667948" y="1158253"/>
                </a:lnTo>
                <a:lnTo>
                  <a:pt x="2677215" y="1167092"/>
                </a:lnTo>
                <a:lnTo>
                  <a:pt x="2677285" y="1154350"/>
                </a:lnTo>
                <a:lnTo>
                  <a:pt x="2673274" y="1142645"/>
                </a:lnTo>
                <a:lnTo>
                  <a:pt x="2664282" y="1132910"/>
                </a:lnTo>
                <a:lnTo>
                  <a:pt x="2657259" y="1128483"/>
                </a:lnTo>
                <a:lnTo>
                  <a:pt x="2654909" y="1122413"/>
                </a:lnTo>
                <a:lnTo>
                  <a:pt x="2659151" y="1116774"/>
                </a:lnTo>
                <a:lnTo>
                  <a:pt x="2665501" y="1105183"/>
                </a:lnTo>
                <a:lnTo>
                  <a:pt x="2663682" y="1096549"/>
                </a:lnTo>
                <a:lnTo>
                  <a:pt x="2649070" y="1087763"/>
                </a:lnTo>
                <a:lnTo>
                  <a:pt x="2642602" y="1081953"/>
                </a:lnTo>
                <a:lnTo>
                  <a:pt x="2644025" y="1074737"/>
                </a:lnTo>
                <a:lnTo>
                  <a:pt x="2649080" y="1068603"/>
                </a:lnTo>
                <a:lnTo>
                  <a:pt x="2655709" y="1068019"/>
                </a:lnTo>
                <a:lnTo>
                  <a:pt x="2665666" y="1067130"/>
                </a:lnTo>
                <a:lnTo>
                  <a:pt x="2666276" y="1061935"/>
                </a:lnTo>
                <a:lnTo>
                  <a:pt x="2663050" y="1054341"/>
                </a:lnTo>
                <a:lnTo>
                  <a:pt x="2663748" y="1050150"/>
                </a:lnTo>
                <a:lnTo>
                  <a:pt x="2664447" y="1045933"/>
                </a:lnTo>
                <a:lnTo>
                  <a:pt x="2665158" y="1041742"/>
                </a:lnTo>
                <a:lnTo>
                  <a:pt x="2670510" y="1032009"/>
                </a:lnTo>
                <a:lnTo>
                  <a:pt x="2673672" y="1021111"/>
                </a:lnTo>
                <a:lnTo>
                  <a:pt x="2673005" y="1030530"/>
                </a:lnTo>
                <a:lnTo>
                  <a:pt x="2671380" y="1043422"/>
                </a:lnTo>
                <a:lnTo>
                  <a:pt x="2669208" y="1058236"/>
                </a:lnTo>
                <a:lnTo>
                  <a:pt x="2667990" y="1066215"/>
                </a:lnTo>
                <a:lnTo>
                  <a:pt x="2667635" y="1070521"/>
                </a:lnTo>
                <a:lnTo>
                  <a:pt x="2672143" y="1072870"/>
                </a:lnTo>
                <a:lnTo>
                  <a:pt x="2675077" y="1074458"/>
                </a:lnTo>
                <a:lnTo>
                  <a:pt x="2679433" y="1074407"/>
                </a:lnTo>
                <a:lnTo>
                  <a:pt x="2680169" y="1071359"/>
                </a:lnTo>
                <a:lnTo>
                  <a:pt x="2686598" y="1060505"/>
                </a:lnTo>
                <a:lnTo>
                  <a:pt x="2695994" y="1059439"/>
                </a:lnTo>
                <a:lnTo>
                  <a:pt x="2706430" y="1061776"/>
                </a:lnTo>
              </a:path>
            </a:pathLst>
          </a:custGeom>
          <a:ln w="8686">
            <a:solidFill>
              <a:srgbClr val="696A6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7202" y="1186668"/>
            <a:ext cx="1277327" cy="12773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340387" y="1302837"/>
            <a:ext cx="32384" cy="59055"/>
          </a:xfrm>
          <a:custGeom>
            <a:avLst/>
            <a:gdLst/>
            <a:ahLst/>
            <a:cxnLst/>
            <a:rect l="l" t="t" r="r" b="b"/>
            <a:pathLst>
              <a:path w="32384" h="59055">
                <a:moveTo>
                  <a:pt x="28780" y="0"/>
                </a:moveTo>
                <a:lnTo>
                  <a:pt x="16499" y="3797"/>
                </a:lnTo>
                <a:lnTo>
                  <a:pt x="7368" y="6197"/>
                </a:lnTo>
                <a:lnTo>
                  <a:pt x="2937" y="14432"/>
                </a:lnTo>
                <a:lnTo>
                  <a:pt x="0" y="25770"/>
                </a:lnTo>
                <a:lnTo>
                  <a:pt x="3634" y="37642"/>
                </a:lnTo>
                <a:lnTo>
                  <a:pt x="6586" y="41871"/>
                </a:lnTo>
                <a:lnTo>
                  <a:pt x="9514" y="45872"/>
                </a:lnTo>
                <a:lnTo>
                  <a:pt x="14277" y="53517"/>
                </a:lnTo>
                <a:lnTo>
                  <a:pt x="15166" y="58483"/>
                </a:lnTo>
                <a:lnTo>
                  <a:pt x="25847" y="58483"/>
                </a:lnTo>
                <a:lnTo>
                  <a:pt x="26393" y="52857"/>
                </a:lnTo>
                <a:lnTo>
                  <a:pt x="29022" y="45389"/>
                </a:lnTo>
                <a:lnTo>
                  <a:pt x="29638" y="41795"/>
                </a:lnTo>
                <a:lnTo>
                  <a:pt x="30038" y="40220"/>
                </a:lnTo>
                <a:lnTo>
                  <a:pt x="30965" y="34434"/>
                </a:lnTo>
                <a:lnTo>
                  <a:pt x="31819" y="21689"/>
                </a:lnTo>
                <a:lnTo>
                  <a:pt x="30774" y="9715"/>
                </a:lnTo>
                <a:lnTo>
                  <a:pt x="30101" y="5689"/>
                </a:lnTo>
                <a:lnTo>
                  <a:pt x="28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340387" y="1302837"/>
            <a:ext cx="32384" cy="59055"/>
          </a:xfrm>
          <a:custGeom>
            <a:avLst/>
            <a:gdLst/>
            <a:ahLst/>
            <a:cxnLst/>
            <a:rect l="l" t="t" r="r" b="b"/>
            <a:pathLst>
              <a:path w="32384" h="59055">
                <a:moveTo>
                  <a:pt x="30038" y="40220"/>
                </a:moveTo>
                <a:lnTo>
                  <a:pt x="29619" y="41871"/>
                </a:lnTo>
                <a:lnTo>
                  <a:pt x="29022" y="45389"/>
                </a:lnTo>
                <a:lnTo>
                  <a:pt x="27853" y="48717"/>
                </a:lnTo>
                <a:lnTo>
                  <a:pt x="26393" y="52857"/>
                </a:lnTo>
                <a:lnTo>
                  <a:pt x="25847" y="58483"/>
                </a:lnTo>
                <a:lnTo>
                  <a:pt x="19979" y="58496"/>
                </a:lnTo>
                <a:lnTo>
                  <a:pt x="15166" y="58483"/>
                </a:lnTo>
                <a:lnTo>
                  <a:pt x="14277" y="53517"/>
                </a:lnTo>
                <a:lnTo>
                  <a:pt x="12169" y="50152"/>
                </a:lnTo>
                <a:lnTo>
                  <a:pt x="9514" y="45872"/>
                </a:lnTo>
                <a:lnTo>
                  <a:pt x="6530" y="41795"/>
                </a:lnTo>
                <a:lnTo>
                  <a:pt x="3634" y="37642"/>
                </a:lnTo>
                <a:lnTo>
                  <a:pt x="0" y="25770"/>
                </a:lnTo>
                <a:lnTo>
                  <a:pt x="2937" y="14432"/>
                </a:lnTo>
                <a:lnTo>
                  <a:pt x="7368" y="6197"/>
                </a:lnTo>
                <a:lnTo>
                  <a:pt x="16499" y="3797"/>
                </a:lnTo>
                <a:lnTo>
                  <a:pt x="23980" y="1498"/>
                </a:lnTo>
                <a:lnTo>
                  <a:pt x="28780" y="0"/>
                </a:lnTo>
                <a:lnTo>
                  <a:pt x="30101" y="5689"/>
                </a:lnTo>
                <a:lnTo>
                  <a:pt x="30774" y="9715"/>
                </a:lnTo>
                <a:lnTo>
                  <a:pt x="31819" y="21689"/>
                </a:lnTo>
                <a:lnTo>
                  <a:pt x="30965" y="34434"/>
                </a:lnTo>
                <a:lnTo>
                  <a:pt x="30038" y="40220"/>
                </a:lnTo>
                <a:close/>
              </a:path>
            </a:pathLst>
          </a:custGeom>
          <a:ln w="12255">
            <a:solidFill>
              <a:srgbClr val="BFBFB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00606" y="5144757"/>
            <a:ext cx="0" cy="1555750"/>
          </a:xfrm>
          <a:custGeom>
            <a:avLst/>
            <a:gdLst/>
            <a:ahLst/>
            <a:cxnLst/>
            <a:rect l="l" t="t" r="r" b="b"/>
            <a:pathLst>
              <a:path h="1555750">
                <a:moveTo>
                  <a:pt x="0" y="0"/>
                </a:moveTo>
                <a:lnTo>
                  <a:pt x="0" y="1555381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37738" y="5191504"/>
            <a:ext cx="0" cy="1477645"/>
          </a:xfrm>
          <a:custGeom>
            <a:avLst/>
            <a:gdLst/>
            <a:ahLst/>
            <a:cxnLst/>
            <a:rect l="l" t="t" r="r" b="b"/>
            <a:pathLst>
              <a:path h="1477645">
                <a:moveTo>
                  <a:pt x="0" y="0"/>
                </a:moveTo>
                <a:lnTo>
                  <a:pt x="0" y="1477429"/>
                </a:lnTo>
              </a:path>
            </a:pathLst>
          </a:custGeom>
          <a:ln w="12484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31497" y="6692333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484" y="0"/>
                </a:lnTo>
              </a:path>
            </a:pathLst>
          </a:custGeom>
          <a:ln w="1563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74863" y="5191504"/>
            <a:ext cx="0" cy="1477645"/>
          </a:xfrm>
          <a:custGeom>
            <a:avLst/>
            <a:gdLst/>
            <a:ahLst/>
            <a:cxnLst/>
            <a:rect l="l" t="t" r="r" b="b"/>
            <a:pathLst>
              <a:path h="1477645">
                <a:moveTo>
                  <a:pt x="0" y="0"/>
                </a:moveTo>
                <a:lnTo>
                  <a:pt x="0" y="1477429"/>
                </a:lnTo>
              </a:path>
            </a:pathLst>
          </a:custGeom>
          <a:ln w="12484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68620" y="6692333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484" y="0"/>
                </a:lnTo>
              </a:path>
            </a:pathLst>
          </a:custGeom>
          <a:ln w="1563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011997" y="5191504"/>
            <a:ext cx="0" cy="1477645"/>
          </a:xfrm>
          <a:custGeom>
            <a:avLst/>
            <a:gdLst/>
            <a:ahLst/>
            <a:cxnLst/>
            <a:rect l="l" t="t" r="r" b="b"/>
            <a:pathLst>
              <a:path h="1477645">
                <a:moveTo>
                  <a:pt x="0" y="0"/>
                </a:moveTo>
                <a:lnTo>
                  <a:pt x="0" y="1477429"/>
                </a:lnTo>
              </a:path>
            </a:pathLst>
          </a:custGeom>
          <a:ln w="12484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440977" y="5191504"/>
            <a:ext cx="0" cy="1477645"/>
          </a:xfrm>
          <a:custGeom>
            <a:avLst/>
            <a:gdLst/>
            <a:ahLst/>
            <a:cxnLst/>
            <a:rect l="l" t="t" r="r" b="b"/>
            <a:pathLst>
              <a:path h="1477645">
                <a:moveTo>
                  <a:pt x="0" y="0"/>
                </a:moveTo>
                <a:lnTo>
                  <a:pt x="0" y="1477429"/>
                </a:lnTo>
              </a:path>
            </a:pathLst>
          </a:custGeom>
          <a:ln w="12484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869957" y="5191504"/>
            <a:ext cx="0" cy="1477645"/>
          </a:xfrm>
          <a:custGeom>
            <a:avLst/>
            <a:gdLst/>
            <a:ahLst/>
            <a:cxnLst/>
            <a:rect l="l" t="t" r="r" b="b"/>
            <a:pathLst>
              <a:path h="1477645">
                <a:moveTo>
                  <a:pt x="0" y="0"/>
                </a:moveTo>
                <a:lnTo>
                  <a:pt x="0" y="1477429"/>
                </a:lnTo>
              </a:path>
            </a:pathLst>
          </a:custGeom>
          <a:ln w="12484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298938" y="5191504"/>
            <a:ext cx="0" cy="1477645"/>
          </a:xfrm>
          <a:custGeom>
            <a:avLst/>
            <a:gdLst/>
            <a:ahLst/>
            <a:cxnLst/>
            <a:rect l="l" t="t" r="r" b="b"/>
            <a:pathLst>
              <a:path h="1477645">
                <a:moveTo>
                  <a:pt x="0" y="0"/>
                </a:moveTo>
                <a:lnTo>
                  <a:pt x="0" y="1477429"/>
                </a:lnTo>
              </a:path>
            </a:pathLst>
          </a:custGeom>
          <a:ln w="12484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05754" y="6692333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484" y="0"/>
                </a:lnTo>
              </a:path>
            </a:pathLst>
          </a:custGeom>
          <a:ln w="1563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68063" y="5403990"/>
            <a:ext cx="2999740" cy="0"/>
          </a:xfrm>
          <a:custGeom>
            <a:avLst/>
            <a:gdLst/>
            <a:ahLst/>
            <a:cxnLst/>
            <a:rect l="l" t="t" r="r" b="b"/>
            <a:pathLst>
              <a:path w="2999740">
                <a:moveTo>
                  <a:pt x="0" y="0"/>
                </a:moveTo>
                <a:lnTo>
                  <a:pt x="2999158" y="0"/>
                </a:lnTo>
              </a:path>
            </a:pathLst>
          </a:custGeom>
          <a:ln w="12484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68063" y="5841116"/>
            <a:ext cx="2999740" cy="0"/>
          </a:xfrm>
          <a:custGeom>
            <a:avLst/>
            <a:gdLst/>
            <a:ahLst/>
            <a:cxnLst/>
            <a:rect l="l" t="t" r="r" b="b"/>
            <a:pathLst>
              <a:path w="2999740">
                <a:moveTo>
                  <a:pt x="0" y="0"/>
                </a:moveTo>
                <a:lnTo>
                  <a:pt x="2999158" y="0"/>
                </a:lnTo>
              </a:path>
            </a:pathLst>
          </a:custGeom>
          <a:ln w="12484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99333" y="6278264"/>
            <a:ext cx="2967990" cy="0"/>
          </a:xfrm>
          <a:custGeom>
            <a:avLst/>
            <a:gdLst/>
            <a:ahLst/>
            <a:cxnLst/>
            <a:rect l="l" t="t" r="r" b="b"/>
            <a:pathLst>
              <a:path w="2967990">
                <a:moveTo>
                  <a:pt x="2967888" y="0"/>
                </a:moveTo>
                <a:lnTo>
                  <a:pt x="0" y="0"/>
                </a:lnTo>
              </a:path>
            </a:pathLst>
          </a:custGeom>
          <a:ln w="12484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68063" y="627826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15633" y="0"/>
                </a:moveTo>
                <a:lnTo>
                  <a:pt x="0" y="0"/>
                </a:lnTo>
              </a:path>
            </a:pathLst>
          </a:custGeom>
          <a:ln w="1662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88777" y="6628974"/>
            <a:ext cx="3154045" cy="0"/>
          </a:xfrm>
          <a:custGeom>
            <a:avLst/>
            <a:gdLst/>
            <a:ahLst/>
            <a:cxnLst/>
            <a:rect l="l" t="t" r="r" b="b"/>
            <a:pathLst>
              <a:path w="3154045">
                <a:moveTo>
                  <a:pt x="0" y="0"/>
                </a:moveTo>
                <a:lnTo>
                  <a:pt x="3153575" y="0"/>
                </a:lnTo>
              </a:path>
            </a:pathLst>
          </a:custGeom>
          <a:ln w="1662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23237" y="6313335"/>
            <a:ext cx="666115" cy="666115"/>
          </a:xfrm>
          <a:custGeom>
            <a:avLst/>
            <a:gdLst/>
            <a:ahLst/>
            <a:cxnLst/>
            <a:rect l="l" t="t" r="r" b="b"/>
            <a:pathLst>
              <a:path w="666115" h="666115">
                <a:moveTo>
                  <a:pt x="333019" y="0"/>
                </a:moveTo>
                <a:lnTo>
                  <a:pt x="279001" y="4358"/>
                </a:lnTo>
                <a:lnTo>
                  <a:pt x="227759" y="16977"/>
                </a:lnTo>
                <a:lnTo>
                  <a:pt x="179977" y="37171"/>
                </a:lnTo>
                <a:lnTo>
                  <a:pt x="136342" y="64254"/>
                </a:lnTo>
                <a:lnTo>
                  <a:pt x="97539" y="97540"/>
                </a:lnTo>
                <a:lnTo>
                  <a:pt x="64253" y="136345"/>
                </a:lnTo>
                <a:lnTo>
                  <a:pt x="37171" y="179982"/>
                </a:lnTo>
                <a:lnTo>
                  <a:pt x="16977" y="227766"/>
                </a:lnTo>
                <a:lnTo>
                  <a:pt x="4358" y="279011"/>
                </a:lnTo>
                <a:lnTo>
                  <a:pt x="0" y="333032"/>
                </a:lnTo>
                <a:lnTo>
                  <a:pt x="1103" y="360346"/>
                </a:lnTo>
                <a:lnTo>
                  <a:pt x="9678" y="413064"/>
                </a:lnTo>
                <a:lnTo>
                  <a:pt x="26170" y="462663"/>
                </a:lnTo>
                <a:lnTo>
                  <a:pt x="49893" y="508458"/>
                </a:lnTo>
                <a:lnTo>
                  <a:pt x="80163" y="549762"/>
                </a:lnTo>
                <a:lnTo>
                  <a:pt x="116293" y="585891"/>
                </a:lnTo>
                <a:lnTo>
                  <a:pt x="157599" y="616160"/>
                </a:lnTo>
                <a:lnTo>
                  <a:pt x="203393" y="639882"/>
                </a:lnTo>
                <a:lnTo>
                  <a:pt x="252991" y="656373"/>
                </a:lnTo>
                <a:lnTo>
                  <a:pt x="305706" y="664947"/>
                </a:lnTo>
                <a:lnTo>
                  <a:pt x="333019" y="666051"/>
                </a:lnTo>
                <a:lnTo>
                  <a:pt x="360335" y="664947"/>
                </a:lnTo>
                <a:lnTo>
                  <a:pt x="413056" y="656373"/>
                </a:lnTo>
                <a:lnTo>
                  <a:pt x="462658" y="639882"/>
                </a:lnTo>
                <a:lnTo>
                  <a:pt x="508454" y="616160"/>
                </a:lnTo>
                <a:lnTo>
                  <a:pt x="549760" y="585891"/>
                </a:lnTo>
                <a:lnTo>
                  <a:pt x="585890" y="549762"/>
                </a:lnTo>
                <a:lnTo>
                  <a:pt x="616159" y="508458"/>
                </a:lnTo>
                <a:lnTo>
                  <a:pt x="639882" y="462663"/>
                </a:lnTo>
                <a:lnTo>
                  <a:pt x="656373" y="413064"/>
                </a:lnTo>
                <a:lnTo>
                  <a:pt x="664947" y="360346"/>
                </a:lnTo>
                <a:lnTo>
                  <a:pt x="666051" y="333032"/>
                </a:lnTo>
                <a:lnTo>
                  <a:pt x="664947" y="305717"/>
                </a:lnTo>
                <a:lnTo>
                  <a:pt x="656373" y="252998"/>
                </a:lnTo>
                <a:lnTo>
                  <a:pt x="639882" y="203398"/>
                </a:lnTo>
                <a:lnTo>
                  <a:pt x="616159" y="157602"/>
                </a:lnTo>
                <a:lnTo>
                  <a:pt x="585890" y="116296"/>
                </a:lnTo>
                <a:lnTo>
                  <a:pt x="549760" y="80164"/>
                </a:lnTo>
                <a:lnTo>
                  <a:pt x="508454" y="49894"/>
                </a:lnTo>
                <a:lnTo>
                  <a:pt x="462658" y="26170"/>
                </a:lnTo>
                <a:lnTo>
                  <a:pt x="413056" y="9678"/>
                </a:lnTo>
                <a:lnTo>
                  <a:pt x="360335" y="1103"/>
                </a:lnTo>
                <a:lnTo>
                  <a:pt x="333019" y="0"/>
                </a:lnTo>
                <a:close/>
              </a:path>
            </a:pathLst>
          </a:custGeom>
          <a:solidFill>
            <a:srgbClr val="FF1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61194" y="6351282"/>
            <a:ext cx="590550" cy="590550"/>
          </a:xfrm>
          <a:custGeom>
            <a:avLst/>
            <a:gdLst/>
            <a:ahLst/>
            <a:cxnLst/>
            <a:rect l="l" t="t" r="r" b="b"/>
            <a:pathLst>
              <a:path w="590550" h="590550">
                <a:moveTo>
                  <a:pt x="590143" y="295084"/>
                </a:moveTo>
                <a:lnTo>
                  <a:pt x="586282" y="342944"/>
                </a:lnTo>
                <a:lnTo>
                  <a:pt x="575102" y="388346"/>
                </a:lnTo>
                <a:lnTo>
                  <a:pt x="557210" y="430682"/>
                </a:lnTo>
                <a:lnTo>
                  <a:pt x="533215" y="469345"/>
                </a:lnTo>
                <a:lnTo>
                  <a:pt x="503723" y="503728"/>
                </a:lnTo>
                <a:lnTo>
                  <a:pt x="469341" y="533221"/>
                </a:lnTo>
                <a:lnTo>
                  <a:pt x="430676" y="557219"/>
                </a:lnTo>
                <a:lnTo>
                  <a:pt x="388336" y="575112"/>
                </a:lnTo>
                <a:lnTo>
                  <a:pt x="342928" y="586294"/>
                </a:lnTo>
                <a:lnTo>
                  <a:pt x="295059" y="590156"/>
                </a:lnTo>
                <a:lnTo>
                  <a:pt x="270858" y="589178"/>
                </a:lnTo>
                <a:lnTo>
                  <a:pt x="224149" y="581580"/>
                </a:lnTo>
                <a:lnTo>
                  <a:pt x="180204" y="566966"/>
                </a:lnTo>
                <a:lnTo>
                  <a:pt x="139630" y="545945"/>
                </a:lnTo>
                <a:lnTo>
                  <a:pt x="103033" y="519123"/>
                </a:lnTo>
                <a:lnTo>
                  <a:pt x="71022" y="487110"/>
                </a:lnTo>
                <a:lnTo>
                  <a:pt x="44204" y="450511"/>
                </a:lnTo>
                <a:lnTo>
                  <a:pt x="23185" y="409935"/>
                </a:lnTo>
                <a:lnTo>
                  <a:pt x="8574" y="365990"/>
                </a:lnTo>
                <a:lnTo>
                  <a:pt x="978" y="319283"/>
                </a:lnTo>
                <a:lnTo>
                  <a:pt x="0" y="295084"/>
                </a:lnTo>
                <a:lnTo>
                  <a:pt x="978" y="270881"/>
                </a:lnTo>
                <a:lnTo>
                  <a:pt x="8574" y="224169"/>
                </a:lnTo>
                <a:lnTo>
                  <a:pt x="23185" y="180220"/>
                </a:lnTo>
                <a:lnTo>
                  <a:pt x="44204" y="139642"/>
                </a:lnTo>
                <a:lnTo>
                  <a:pt x="71022" y="103043"/>
                </a:lnTo>
                <a:lnTo>
                  <a:pt x="103033" y="71029"/>
                </a:lnTo>
                <a:lnTo>
                  <a:pt x="139630" y="44208"/>
                </a:lnTo>
                <a:lnTo>
                  <a:pt x="180204" y="23188"/>
                </a:lnTo>
                <a:lnTo>
                  <a:pt x="224149" y="8575"/>
                </a:lnTo>
                <a:lnTo>
                  <a:pt x="270858" y="978"/>
                </a:lnTo>
                <a:lnTo>
                  <a:pt x="295059" y="0"/>
                </a:lnTo>
                <a:lnTo>
                  <a:pt x="319263" y="978"/>
                </a:lnTo>
                <a:lnTo>
                  <a:pt x="365978" y="8575"/>
                </a:lnTo>
                <a:lnTo>
                  <a:pt x="409928" y="23188"/>
                </a:lnTo>
                <a:lnTo>
                  <a:pt x="450506" y="44208"/>
                </a:lnTo>
                <a:lnTo>
                  <a:pt x="487105" y="71029"/>
                </a:lnTo>
                <a:lnTo>
                  <a:pt x="519118" y="103043"/>
                </a:lnTo>
                <a:lnTo>
                  <a:pt x="545938" y="139642"/>
                </a:lnTo>
                <a:lnTo>
                  <a:pt x="566957" y="180220"/>
                </a:lnTo>
                <a:lnTo>
                  <a:pt x="581568" y="224169"/>
                </a:lnTo>
                <a:lnTo>
                  <a:pt x="589165" y="270881"/>
                </a:lnTo>
                <a:lnTo>
                  <a:pt x="590143" y="295084"/>
                </a:lnTo>
                <a:close/>
              </a:path>
            </a:pathLst>
          </a:custGeom>
          <a:ln w="13906">
            <a:solidFill>
              <a:srgbClr val="FFFFFF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003790" y="6333653"/>
            <a:ext cx="289560" cy="592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50" b="1" dirty="0">
                <a:solidFill>
                  <a:srgbClr val="FFFFFF"/>
                </a:solidFill>
                <a:latin typeface="PlumbBlackSoftC"/>
                <a:cs typeface="PlumbBlackSoftC"/>
              </a:rPr>
              <a:t>?</a:t>
            </a:r>
            <a:endParaRPr sz="3850">
              <a:latin typeface="PlumbBlackSoftC"/>
              <a:cs typeface="PlumbBlackSoftC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956723" y="5663670"/>
            <a:ext cx="1656714" cy="88900"/>
          </a:xfrm>
          <a:custGeom>
            <a:avLst/>
            <a:gdLst/>
            <a:ahLst/>
            <a:cxnLst/>
            <a:rect l="l" t="t" r="r" b="b"/>
            <a:pathLst>
              <a:path w="1656715" h="88900">
                <a:moveTo>
                  <a:pt x="1656473" y="0"/>
                </a:moveTo>
                <a:lnTo>
                  <a:pt x="1220571" y="62115"/>
                </a:lnTo>
                <a:lnTo>
                  <a:pt x="828255" y="0"/>
                </a:lnTo>
                <a:lnTo>
                  <a:pt x="340029" y="44361"/>
                </a:lnTo>
                <a:lnTo>
                  <a:pt x="0" y="88760"/>
                </a:lnTo>
              </a:path>
            </a:pathLst>
          </a:custGeom>
          <a:ln w="34277">
            <a:solidFill>
              <a:srgbClr val="E70A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956723" y="5702109"/>
            <a:ext cx="1656714" cy="88900"/>
          </a:xfrm>
          <a:custGeom>
            <a:avLst/>
            <a:gdLst/>
            <a:ahLst/>
            <a:cxnLst/>
            <a:rect l="l" t="t" r="r" b="b"/>
            <a:pathLst>
              <a:path w="1656715" h="88900">
                <a:moveTo>
                  <a:pt x="1656473" y="0"/>
                </a:moveTo>
                <a:lnTo>
                  <a:pt x="1220571" y="62115"/>
                </a:lnTo>
                <a:lnTo>
                  <a:pt x="828255" y="0"/>
                </a:lnTo>
                <a:lnTo>
                  <a:pt x="340029" y="44361"/>
                </a:lnTo>
                <a:lnTo>
                  <a:pt x="0" y="88760"/>
                </a:lnTo>
              </a:path>
            </a:pathLst>
          </a:custGeom>
          <a:ln w="34277">
            <a:solidFill>
              <a:srgbClr val="E7BA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956723" y="5744889"/>
            <a:ext cx="1656714" cy="88900"/>
          </a:xfrm>
          <a:custGeom>
            <a:avLst/>
            <a:gdLst/>
            <a:ahLst/>
            <a:cxnLst/>
            <a:rect l="l" t="t" r="r" b="b"/>
            <a:pathLst>
              <a:path w="1656715" h="88900">
                <a:moveTo>
                  <a:pt x="1656473" y="0"/>
                </a:moveTo>
                <a:lnTo>
                  <a:pt x="1220571" y="62115"/>
                </a:lnTo>
                <a:lnTo>
                  <a:pt x="828255" y="0"/>
                </a:lnTo>
                <a:lnTo>
                  <a:pt x="340029" y="44361"/>
                </a:lnTo>
                <a:lnTo>
                  <a:pt x="0" y="88760"/>
                </a:lnTo>
              </a:path>
            </a:pathLst>
          </a:custGeom>
          <a:ln w="34277">
            <a:solidFill>
              <a:srgbClr val="00A4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887815" y="5817501"/>
            <a:ext cx="17145" cy="4445"/>
          </a:xfrm>
          <a:custGeom>
            <a:avLst/>
            <a:gdLst/>
            <a:ahLst/>
            <a:cxnLst/>
            <a:rect l="l" t="t" r="r" b="b"/>
            <a:pathLst>
              <a:path w="17145" h="4445">
                <a:moveTo>
                  <a:pt x="16611" y="0"/>
                </a:moveTo>
                <a:lnTo>
                  <a:pt x="0" y="4229"/>
                </a:lnTo>
              </a:path>
            </a:pathLst>
          </a:custGeom>
          <a:ln w="34277">
            <a:solidFill>
              <a:srgbClr val="00A4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32817" y="5830234"/>
            <a:ext cx="1221740" cy="695325"/>
          </a:xfrm>
          <a:custGeom>
            <a:avLst/>
            <a:gdLst/>
            <a:ahLst/>
            <a:cxnLst/>
            <a:rect l="l" t="t" r="r" b="b"/>
            <a:pathLst>
              <a:path w="1221740" h="695325">
                <a:moveTo>
                  <a:pt x="1221562" y="0"/>
                </a:moveTo>
                <a:lnTo>
                  <a:pt x="298602" y="234759"/>
                </a:lnTo>
                <a:lnTo>
                  <a:pt x="0" y="694994"/>
                </a:lnTo>
              </a:path>
            </a:pathLst>
          </a:custGeom>
          <a:ln w="34277">
            <a:solidFill>
              <a:srgbClr val="00A40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14096" y="6539698"/>
            <a:ext cx="9525" cy="14604"/>
          </a:xfrm>
          <a:custGeom>
            <a:avLst/>
            <a:gdLst/>
            <a:ahLst/>
            <a:cxnLst/>
            <a:rect l="l" t="t" r="r" b="b"/>
            <a:pathLst>
              <a:path w="9525" h="14604">
                <a:moveTo>
                  <a:pt x="9334" y="0"/>
                </a:moveTo>
                <a:lnTo>
                  <a:pt x="0" y="14376"/>
                </a:lnTo>
              </a:path>
            </a:pathLst>
          </a:custGeom>
          <a:ln w="34277">
            <a:solidFill>
              <a:srgbClr val="00A4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90037" y="5773110"/>
            <a:ext cx="14604" cy="9525"/>
          </a:xfrm>
          <a:custGeom>
            <a:avLst/>
            <a:gdLst/>
            <a:ahLst/>
            <a:cxnLst/>
            <a:rect l="l" t="t" r="r" b="b"/>
            <a:pathLst>
              <a:path w="14604" h="9525">
                <a:moveTo>
                  <a:pt x="14389" y="0"/>
                </a:moveTo>
                <a:lnTo>
                  <a:pt x="0" y="9321"/>
                </a:lnTo>
              </a:path>
            </a:pathLst>
          </a:custGeom>
          <a:ln w="34277">
            <a:solidFill>
              <a:srgbClr val="E7C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60857" y="5800973"/>
            <a:ext cx="501015" cy="324485"/>
          </a:xfrm>
          <a:custGeom>
            <a:avLst/>
            <a:gdLst/>
            <a:ahLst/>
            <a:cxnLst/>
            <a:rect l="l" t="t" r="r" b="b"/>
            <a:pathLst>
              <a:path w="501015" h="324485">
                <a:moveTo>
                  <a:pt x="500583" y="0"/>
                </a:moveTo>
                <a:lnTo>
                  <a:pt x="0" y="324434"/>
                </a:lnTo>
              </a:path>
            </a:pathLst>
          </a:custGeom>
          <a:ln w="34277">
            <a:solidFill>
              <a:srgbClr val="E7C00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18697" y="6133416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5">
                <a:moveTo>
                  <a:pt x="27863" y="1270"/>
                </a:moveTo>
                <a:lnTo>
                  <a:pt x="13474" y="10591"/>
                </a:lnTo>
                <a:lnTo>
                  <a:pt x="0" y="0"/>
                </a:lnTo>
              </a:path>
            </a:pathLst>
          </a:custGeom>
          <a:ln w="34277">
            <a:solidFill>
              <a:srgbClr val="E7C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93892" y="5563522"/>
            <a:ext cx="697865" cy="548640"/>
          </a:xfrm>
          <a:custGeom>
            <a:avLst/>
            <a:gdLst/>
            <a:ahLst/>
            <a:cxnLst/>
            <a:rect l="l" t="t" r="r" b="b"/>
            <a:pathLst>
              <a:path w="697865" h="548639">
                <a:moveTo>
                  <a:pt x="697458" y="548385"/>
                </a:moveTo>
                <a:lnTo>
                  <a:pt x="0" y="0"/>
                </a:lnTo>
              </a:path>
            </a:pathLst>
          </a:custGeom>
          <a:ln w="34277">
            <a:solidFill>
              <a:srgbClr val="E7C00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66741" y="5542178"/>
            <a:ext cx="13970" cy="10795"/>
          </a:xfrm>
          <a:custGeom>
            <a:avLst/>
            <a:gdLst/>
            <a:ahLst/>
            <a:cxnLst/>
            <a:rect l="l" t="t" r="r" b="b"/>
            <a:pathLst>
              <a:path w="13970" h="10795">
                <a:moveTo>
                  <a:pt x="13474" y="10591"/>
                </a:moveTo>
                <a:lnTo>
                  <a:pt x="0" y="0"/>
                </a:lnTo>
              </a:path>
            </a:pathLst>
          </a:custGeom>
          <a:ln w="34277">
            <a:solidFill>
              <a:srgbClr val="E7C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889097" y="5765439"/>
            <a:ext cx="15875" cy="8255"/>
          </a:xfrm>
          <a:custGeom>
            <a:avLst/>
            <a:gdLst/>
            <a:ahLst/>
            <a:cxnLst/>
            <a:rect l="l" t="t" r="r" b="b"/>
            <a:pathLst>
              <a:path w="15875" h="8254">
                <a:moveTo>
                  <a:pt x="15328" y="7670"/>
                </a:moveTo>
                <a:lnTo>
                  <a:pt x="0" y="0"/>
                </a:lnTo>
              </a:path>
            </a:pathLst>
          </a:custGeom>
          <a:ln w="34277">
            <a:solidFill>
              <a:srgbClr val="FE0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23284" y="5482005"/>
            <a:ext cx="535305" cy="268605"/>
          </a:xfrm>
          <a:custGeom>
            <a:avLst/>
            <a:gdLst/>
            <a:ahLst/>
            <a:cxnLst/>
            <a:rect l="l" t="t" r="r" b="b"/>
            <a:pathLst>
              <a:path w="535304" h="268604">
                <a:moveTo>
                  <a:pt x="535228" y="268109"/>
                </a:moveTo>
                <a:lnTo>
                  <a:pt x="0" y="0"/>
                </a:lnTo>
              </a:path>
            </a:pathLst>
          </a:custGeom>
          <a:ln w="34277">
            <a:solidFill>
              <a:srgbClr val="FE060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277548" y="5466674"/>
            <a:ext cx="30480" cy="8255"/>
          </a:xfrm>
          <a:custGeom>
            <a:avLst/>
            <a:gdLst/>
            <a:ahLst/>
            <a:cxnLst/>
            <a:rect l="l" t="t" r="r" b="b"/>
            <a:pathLst>
              <a:path w="30479" h="8254">
                <a:moveTo>
                  <a:pt x="30441" y="7670"/>
                </a:moveTo>
                <a:lnTo>
                  <a:pt x="15113" y="0"/>
                </a:lnTo>
                <a:lnTo>
                  <a:pt x="0" y="8064"/>
                </a:lnTo>
              </a:path>
            </a:pathLst>
          </a:custGeom>
          <a:ln w="34277">
            <a:solidFill>
              <a:srgbClr val="FE0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45864" y="5491171"/>
            <a:ext cx="601345" cy="320675"/>
          </a:xfrm>
          <a:custGeom>
            <a:avLst/>
            <a:gdLst/>
            <a:ahLst/>
            <a:cxnLst/>
            <a:rect l="l" t="t" r="r" b="b"/>
            <a:pathLst>
              <a:path w="601345" h="320675">
                <a:moveTo>
                  <a:pt x="600862" y="0"/>
                </a:moveTo>
                <a:lnTo>
                  <a:pt x="0" y="320471"/>
                </a:lnTo>
              </a:path>
            </a:pathLst>
          </a:custGeom>
          <a:ln w="34277">
            <a:solidFill>
              <a:srgbClr val="FE060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615328" y="5819849"/>
            <a:ext cx="15240" cy="8255"/>
          </a:xfrm>
          <a:custGeom>
            <a:avLst/>
            <a:gdLst/>
            <a:ahLst/>
            <a:cxnLst/>
            <a:rect l="l" t="t" r="r" b="b"/>
            <a:pathLst>
              <a:path w="15240" h="8254">
                <a:moveTo>
                  <a:pt x="15125" y="0"/>
                </a:moveTo>
                <a:lnTo>
                  <a:pt x="0" y="8064"/>
                </a:lnTo>
              </a:path>
            </a:pathLst>
          </a:custGeom>
          <a:ln w="34277">
            <a:solidFill>
              <a:srgbClr val="FE0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84481" y="5209764"/>
            <a:ext cx="1611975" cy="1611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759690" y="5769471"/>
            <a:ext cx="667385" cy="480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b="1" dirty="0">
                <a:solidFill>
                  <a:srgbClr val="70B95E"/>
                </a:solidFill>
                <a:latin typeface="PlumbBlackSoftC"/>
                <a:cs typeface="PlumbBlackSoftC"/>
              </a:rPr>
              <a:t>KPI</a:t>
            </a:r>
            <a:endParaRPr sz="3100">
              <a:latin typeface="PlumbBlackSoftC"/>
              <a:cs typeface="PlumbBlackSoft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080481" y="5692527"/>
            <a:ext cx="2092960" cy="615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25" dirty="0">
                <a:latin typeface="PlumbBlackSoftC"/>
                <a:cs typeface="PlumbBlackSoftC"/>
              </a:rPr>
              <a:t>97-100%</a:t>
            </a:r>
            <a:endParaRPr sz="4000">
              <a:latin typeface="PlumbBlackSoftC"/>
              <a:cs typeface="PlumbBlackSoftC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567230" y="7368762"/>
            <a:ext cx="2887345" cy="954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1499"/>
              </a:lnSpc>
            </a:pP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КАЧЕСТ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ЕННАЯ, БЕСПЕРЕБОЙНАЯ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РАБОТА ОБОРУДОВАНИЯ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1966767" y="1304503"/>
          <a:ext cx="1779013" cy="14842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815"/>
                <a:gridCol w="437136"/>
                <a:gridCol w="437125"/>
                <a:gridCol w="437128"/>
                <a:gridCol w="355809"/>
              </a:tblGrid>
              <a:tr h="259233">
                <a:tc rowSpan="4">
                  <a:txBody>
                    <a:bodyPr/>
                    <a:lstStyle/>
                    <a:p>
                      <a:endParaRPr sz="16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484">
                      <a:solidFill>
                        <a:srgbClr val="000000"/>
                      </a:solidFill>
                      <a:prstDash val="solid"/>
                    </a:lnR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B w="124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B w="124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B w="124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B w="1248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71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484">
                      <a:solidFill>
                        <a:srgbClr val="000000"/>
                      </a:solidFill>
                      <a:prstDash val="solid"/>
                    </a:lnR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7">
                      <a:solidFill>
                        <a:srgbClr val="000000"/>
                      </a:solidFill>
                      <a:prstDash val="solid"/>
                    </a:lnT>
                    <a:lnB w="124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7">
                      <a:solidFill>
                        <a:srgbClr val="000000"/>
                      </a:solidFill>
                      <a:prstDash val="solid"/>
                    </a:lnT>
                    <a:lnB w="124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7">
                      <a:solidFill>
                        <a:srgbClr val="000000"/>
                      </a:solidFill>
                      <a:prstDash val="solid"/>
                    </a:lnT>
                    <a:lnB w="124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T w="12487">
                      <a:solidFill>
                        <a:srgbClr val="000000"/>
                      </a:solidFill>
                      <a:prstDash val="solid"/>
                    </a:lnT>
                    <a:lnB w="1248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71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484">
                      <a:solidFill>
                        <a:srgbClr val="000000"/>
                      </a:solidFill>
                      <a:prstDash val="solid"/>
                    </a:lnR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6">
                      <a:solidFill>
                        <a:srgbClr val="000000"/>
                      </a:solidFill>
                      <a:prstDash val="solid"/>
                    </a:lnT>
                    <a:lnB w="124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6">
                      <a:solidFill>
                        <a:srgbClr val="000000"/>
                      </a:solidFill>
                      <a:prstDash val="solid"/>
                    </a:lnT>
                    <a:lnB w="124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6">
                      <a:solidFill>
                        <a:srgbClr val="000000"/>
                      </a:solidFill>
                      <a:prstDash val="solid"/>
                    </a:lnT>
                    <a:lnB w="124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T w="12486">
                      <a:solidFill>
                        <a:srgbClr val="000000"/>
                      </a:solidFill>
                      <a:prstDash val="solid"/>
                    </a:lnT>
                    <a:lnB w="1248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07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484">
                      <a:solidFill>
                        <a:srgbClr val="000000"/>
                      </a:solidFill>
                      <a:prstDash val="solid"/>
                    </a:lnR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6">
                      <a:solidFill>
                        <a:srgbClr val="000000"/>
                      </a:solidFill>
                      <a:prstDash val="solid"/>
                    </a:lnT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6">
                      <a:solidFill>
                        <a:srgbClr val="000000"/>
                      </a:solidFill>
                      <a:prstDash val="solid"/>
                    </a:lnT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6">
                      <a:solidFill>
                        <a:srgbClr val="000000"/>
                      </a:solidFill>
                      <a:prstDash val="solid"/>
                    </a:lnT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T w="12486">
                      <a:solidFill>
                        <a:srgbClr val="000000"/>
                      </a:solidFill>
                      <a:prstDash val="solid"/>
                    </a:lnT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75" name="Прямая соединительная линия 74"/>
          <p:cNvCxnSpPr/>
          <p:nvPr/>
        </p:nvCxnSpPr>
        <p:spPr>
          <a:xfrm flipH="1">
            <a:off x="12090400" y="4800600"/>
            <a:ext cx="2819400" cy="2590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2242800" y="4953000"/>
            <a:ext cx="2667000" cy="2362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63477" y="3924300"/>
            <a:ext cx="3228975" cy="901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600" b="1" dirty="0">
                <a:solidFill>
                  <a:srgbClr val="6B6C6F"/>
                </a:solidFill>
                <a:latin typeface="Calibri"/>
                <a:cs typeface="Calibri"/>
              </a:rPr>
              <a:t>СПАСИБО!</a:t>
            </a:r>
            <a:endParaRPr sz="5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О компании</a:t>
            </a:r>
          </a:p>
        </p:txBody>
      </p:sp>
      <p:sp>
        <p:nvSpPr>
          <p:cNvPr id="3" name="object 3"/>
          <p:cNvSpPr/>
          <p:nvPr/>
        </p:nvSpPr>
        <p:spPr>
          <a:xfrm>
            <a:off x="14507633" y="182033"/>
            <a:ext cx="1447800" cy="550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727200" y="4373308"/>
            <a:ext cx="14401800" cy="40001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29815">
              <a:lnSpc>
                <a:spcPct val="125600"/>
              </a:lnSpc>
            </a:pPr>
            <a:r>
              <a:rPr spc="10" dirty="0"/>
              <a:t>«ЮНИТ-Оргтехника»</a:t>
            </a:r>
            <a:r>
              <a:rPr spc="5" dirty="0"/>
              <a:t> </a:t>
            </a:r>
            <a:r>
              <a:rPr b="0" spc="5" dirty="0">
                <a:latin typeface="Calibri"/>
                <a:cs typeface="Calibri"/>
              </a:rPr>
              <a:t>- </a:t>
            </a:r>
            <a:r>
              <a:rPr b="0" spc="10" dirty="0">
                <a:latin typeface="Calibri"/>
                <a:cs typeface="Calibri"/>
              </a:rPr>
              <a:t>лидер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10" dirty="0">
                <a:latin typeface="Calibri"/>
                <a:cs typeface="Calibri"/>
              </a:rPr>
              <a:t>в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10" dirty="0">
                <a:latin typeface="Calibri"/>
                <a:cs typeface="Calibri"/>
              </a:rPr>
              <a:t>области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10" dirty="0">
                <a:latin typeface="Calibri"/>
                <a:cs typeface="Calibri"/>
              </a:rPr>
              <a:t>ИТ-аутсорсинга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10" dirty="0">
                <a:latin typeface="Calibri"/>
                <a:cs typeface="Calibri"/>
              </a:rPr>
              <a:t>в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10" dirty="0">
                <a:latin typeface="Calibri"/>
                <a:cs typeface="Calibri"/>
              </a:rPr>
              <a:t>Росс</a:t>
            </a:r>
            <a:r>
              <a:rPr b="0" spc="5" dirty="0">
                <a:latin typeface="Calibri"/>
                <a:cs typeface="Calibri"/>
              </a:rPr>
              <a:t>и</a:t>
            </a:r>
            <a:r>
              <a:rPr b="0" spc="10" dirty="0">
                <a:latin typeface="Calibri"/>
                <a:cs typeface="Calibri"/>
              </a:rPr>
              <a:t>и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10" dirty="0">
                <a:latin typeface="Calibri"/>
                <a:cs typeface="Calibri"/>
              </a:rPr>
              <a:t>(CN</a:t>
            </a:r>
            <a:r>
              <a:rPr b="0" spc="5" dirty="0">
                <a:latin typeface="Calibri"/>
                <a:cs typeface="Calibri"/>
              </a:rPr>
              <a:t>e</a:t>
            </a:r>
            <a:r>
              <a:rPr b="0" spc="10" dirty="0">
                <a:latin typeface="Calibri"/>
                <a:cs typeface="Calibri"/>
              </a:rPr>
              <a:t>ws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5" dirty="0" smtClean="0">
                <a:latin typeface="Calibri"/>
                <a:cs typeface="Calibri"/>
              </a:rPr>
              <a:t>Analytics</a:t>
            </a:r>
            <a:r>
              <a:rPr lang="ru-RU" b="0" spc="5" dirty="0" smtClean="0"/>
              <a:t>, 2012</a:t>
            </a:r>
            <a:r>
              <a:rPr b="0" spc="5" dirty="0" smtClean="0">
                <a:latin typeface="Calibri"/>
                <a:cs typeface="Calibri"/>
              </a:rPr>
              <a:t>)</a:t>
            </a:r>
            <a:endParaRPr lang="ru-RU" b="0" spc="5" dirty="0" smtClean="0">
              <a:latin typeface="Calibri"/>
              <a:cs typeface="Calibri"/>
            </a:endParaRPr>
          </a:p>
          <a:p>
            <a:pPr marL="12700" marR="2329815">
              <a:lnSpc>
                <a:spcPct val="125600"/>
              </a:lnSpc>
            </a:pPr>
            <a:r>
              <a:rPr lang="ru-RU" dirty="0"/>
              <a:t>«ЮНИТ-Оргтехника»</a:t>
            </a:r>
            <a:r>
              <a:rPr lang="ru-RU" spc="35" dirty="0"/>
              <a:t> </a:t>
            </a:r>
            <a:r>
              <a:rPr lang="ru-RU" b="0" dirty="0">
                <a:cs typeface="PlumbLightC"/>
              </a:rPr>
              <a:t>- лидер по уровню стандартизации ИТ-сервисов (</a:t>
            </a:r>
            <a:r>
              <a:rPr lang="ru-RU" b="0" dirty="0" err="1">
                <a:cs typeface="PlumbLightC"/>
              </a:rPr>
              <a:t>CNews</a:t>
            </a:r>
            <a:r>
              <a:rPr lang="ru-RU" b="0" dirty="0">
                <a:cs typeface="PlumbLightC"/>
              </a:rPr>
              <a:t> </a:t>
            </a:r>
            <a:r>
              <a:rPr lang="ru-RU" b="0" dirty="0" err="1">
                <a:cs typeface="PlumbLightC"/>
              </a:rPr>
              <a:t>Analytics</a:t>
            </a:r>
            <a:r>
              <a:rPr lang="ru-RU" b="0" dirty="0">
                <a:cs typeface="PlumbLightC"/>
              </a:rPr>
              <a:t>, 2014) </a:t>
            </a:r>
          </a:p>
          <a:p>
            <a:pPr marL="12700" marR="2329815">
              <a:lnSpc>
                <a:spcPct val="125600"/>
              </a:lnSpc>
            </a:pPr>
            <a:r>
              <a:rPr b="0" spc="10" dirty="0" smtClean="0">
                <a:latin typeface="Calibri"/>
                <a:cs typeface="Calibri"/>
              </a:rPr>
              <a:t> </a:t>
            </a:r>
            <a:r>
              <a:rPr b="0" spc="10" dirty="0">
                <a:latin typeface="Calibri"/>
                <a:cs typeface="Calibri"/>
              </a:rPr>
              <a:t>Почти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spc="10" dirty="0"/>
              <a:t>20</a:t>
            </a:r>
            <a:r>
              <a:rPr spc="5" dirty="0"/>
              <a:t> </a:t>
            </a:r>
            <a:r>
              <a:rPr spc="10" dirty="0"/>
              <a:t>лет</a:t>
            </a:r>
            <a:r>
              <a:rPr spc="5" dirty="0"/>
              <a:t> </a:t>
            </a:r>
            <a:r>
              <a:rPr spc="10" dirty="0"/>
              <a:t>положительн</a:t>
            </a:r>
            <a:r>
              <a:rPr spc="5" dirty="0"/>
              <a:t>о</a:t>
            </a:r>
            <a:r>
              <a:rPr spc="10" dirty="0"/>
              <a:t>го</a:t>
            </a:r>
            <a:r>
              <a:rPr spc="5" dirty="0"/>
              <a:t> </a:t>
            </a:r>
            <a:r>
              <a:rPr spc="10" dirty="0"/>
              <a:t>опыта</a:t>
            </a:r>
            <a:r>
              <a:rPr spc="5" dirty="0"/>
              <a:t> </a:t>
            </a:r>
            <a:r>
              <a:rPr spc="10" dirty="0"/>
              <a:t>работы</a:t>
            </a:r>
            <a:r>
              <a:rPr spc="5" dirty="0"/>
              <a:t> </a:t>
            </a:r>
            <a:r>
              <a:rPr b="0" spc="10" dirty="0">
                <a:latin typeface="Calibri"/>
                <a:cs typeface="Calibri"/>
              </a:rPr>
              <a:t>(год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10" dirty="0">
                <a:latin typeface="Calibri"/>
                <a:cs typeface="Calibri"/>
              </a:rPr>
              <a:t>основания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10" dirty="0">
                <a:latin typeface="Calibri"/>
                <a:cs typeface="Calibri"/>
              </a:rPr>
              <a:t>–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10" dirty="0">
                <a:latin typeface="Calibri"/>
                <a:cs typeface="Calibri"/>
              </a:rPr>
              <a:t>1994)</a:t>
            </a: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pc="10" dirty="0"/>
              <a:t>Более</a:t>
            </a:r>
            <a:r>
              <a:rPr spc="5" dirty="0"/>
              <a:t> </a:t>
            </a:r>
            <a:r>
              <a:rPr spc="10" dirty="0"/>
              <a:t>500</a:t>
            </a:r>
            <a:r>
              <a:rPr spc="5" dirty="0"/>
              <a:t> </a:t>
            </a:r>
            <a:r>
              <a:rPr b="0" spc="10" dirty="0">
                <a:latin typeface="Calibri"/>
                <a:cs typeface="Calibri"/>
              </a:rPr>
              <a:t>успешных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10" dirty="0">
                <a:latin typeface="Calibri"/>
                <a:cs typeface="Calibri"/>
              </a:rPr>
              <a:t>проек</a:t>
            </a:r>
            <a:r>
              <a:rPr b="0" spc="-5" dirty="0">
                <a:latin typeface="Calibri"/>
                <a:cs typeface="Calibri"/>
              </a:rPr>
              <a:t>т</a:t>
            </a:r>
            <a:r>
              <a:rPr b="0" spc="10" dirty="0">
                <a:latin typeface="Calibri"/>
                <a:cs typeface="Calibri"/>
              </a:rPr>
              <a:t>ов</a:t>
            </a: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pc="10" dirty="0"/>
              <a:t>Заказчики</a:t>
            </a:r>
            <a:r>
              <a:rPr spc="5" dirty="0"/>
              <a:t> </a:t>
            </a:r>
            <a:r>
              <a:rPr spc="10" dirty="0"/>
              <a:t>–</a:t>
            </a:r>
            <a:r>
              <a:rPr spc="5" dirty="0"/>
              <a:t> </a:t>
            </a:r>
            <a:r>
              <a:rPr spc="10" dirty="0"/>
              <a:t>крупнейшие</a:t>
            </a:r>
            <a:r>
              <a:rPr spc="5" dirty="0"/>
              <a:t> </a:t>
            </a:r>
            <a:r>
              <a:rPr spc="10" dirty="0"/>
              <a:t>орг</a:t>
            </a:r>
            <a:r>
              <a:rPr dirty="0"/>
              <a:t>а</a:t>
            </a:r>
            <a:r>
              <a:rPr spc="10" dirty="0"/>
              <a:t>низ</a:t>
            </a:r>
            <a:r>
              <a:rPr spc="5" dirty="0"/>
              <a:t>а</a:t>
            </a:r>
            <a:r>
              <a:rPr spc="10" dirty="0"/>
              <a:t>ции</a:t>
            </a:r>
            <a:r>
              <a:rPr spc="5" dirty="0"/>
              <a:t> </a:t>
            </a:r>
            <a:r>
              <a:rPr spc="10" dirty="0"/>
              <a:t>Т</a:t>
            </a:r>
            <a:r>
              <a:rPr spc="5" dirty="0"/>
              <a:t>ЭК, </a:t>
            </a:r>
            <a:r>
              <a:rPr spc="10" dirty="0"/>
              <a:t>финансового</a:t>
            </a:r>
            <a:r>
              <a:rPr spc="5" dirty="0"/>
              <a:t> </a:t>
            </a:r>
            <a:r>
              <a:rPr spc="10" dirty="0"/>
              <a:t>сектора,</a:t>
            </a:r>
            <a:r>
              <a:rPr spc="5" dirty="0"/>
              <a:t> </a:t>
            </a:r>
            <a:r>
              <a:rPr spc="10" dirty="0"/>
              <a:t>ритей</a:t>
            </a:r>
            <a:r>
              <a:rPr spc="5" dirty="0"/>
              <a:t>ла, </a:t>
            </a:r>
            <a:r>
              <a:rPr spc="10" dirty="0"/>
              <a:t>телекома</a:t>
            </a:r>
            <a:r>
              <a:rPr spc="5" dirty="0"/>
              <a:t> </a:t>
            </a:r>
            <a:r>
              <a:rPr b="0" spc="10" dirty="0">
                <a:latin typeface="Calibri"/>
                <a:cs typeface="Calibri"/>
              </a:rPr>
              <a:t>и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10" dirty="0">
                <a:latin typeface="Calibri"/>
                <a:cs typeface="Calibri"/>
              </a:rPr>
              <a:t>пр.</a:t>
            </a:r>
          </a:p>
          <a:p>
            <a:pPr marL="12700" marR="6285865">
              <a:lnSpc>
                <a:spcPct val="125600"/>
              </a:lnSpc>
            </a:pPr>
            <a:r>
              <a:rPr spc="10" dirty="0"/>
              <a:t>Единый</a:t>
            </a:r>
            <a:r>
              <a:rPr spc="5" dirty="0"/>
              <a:t> </a:t>
            </a:r>
            <a:r>
              <a:rPr spc="10" dirty="0"/>
              <a:t>стандарт</a:t>
            </a:r>
            <a:r>
              <a:rPr spc="5" dirty="0"/>
              <a:t> </a:t>
            </a:r>
            <a:r>
              <a:rPr spc="10" dirty="0"/>
              <a:t>качества</a:t>
            </a:r>
            <a:r>
              <a:rPr dirty="0"/>
              <a:t> </a:t>
            </a:r>
            <a:r>
              <a:rPr b="0" spc="10" dirty="0">
                <a:latin typeface="Calibri"/>
                <a:cs typeface="Calibri"/>
              </a:rPr>
              <a:t>по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10" dirty="0">
                <a:latin typeface="Calibri"/>
                <a:cs typeface="Calibri"/>
              </a:rPr>
              <a:t>вс</a:t>
            </a:r>
            <a:r>
              <a:rPr b="0" spc="5" dirty="0">
                <a:latin typeface="Calibri"/>
                <a:cs typeface="Calibri"/>
              </a:rPr>
              <a:t>е</a:t>
            </a:r>
            <a:r>
              <a:rPr b="0" spc="10" dirty="0">
                <a:latin typeface="Calibri"/>
                <a:cs typeface="Calibri"/>
              </a:rPr>
              <a:t>й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10" dirty="0">
                <a:latin typeface="Calibri"/>
                <a:cs typeface="Calibri"/>
              </a:rPr>
              <a:t>территории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10" dirty="0">
                <a:latin typeface="Calibri"/>
                <a:cs typeface="Calibri"/>
              </a:rPr>
              <a:t>РФ Более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spc="10" dirty="0"/>
              <a:t>120</a:t>
            </a:r>
            <a:r>
              <a:rPr spc="5" dirty="0"/>
              <a:t> </a:t>
            </a:r>
            <a:r>
              <a:rPr spc="10" dirty="0"/>
              <a:t>Центров</a:t>
            </a:r>
            <a:r>
              <a:rPr spc="5" dirty="0"/>
              <a:t> </a:t>
            </a:r>
            <a:r>
              <a:rPr spc="10" dirty="0"/>
              <a:t>компете</a:t>
            </a:r>
            <a:r>
              <a:rPr spc="5" dirty="0"/>
              <a:t>н</a:t>
            </a:r>
            <a:r>
              <a:rPr spc="10" dirty="0"/>
              <a:t>ции</a:t>
            </a:r>
            <a:r>
              <a:rPr spc="5" dirty="0"/>
              <a:t> </a:t>
            </a:r>
            <a:r>
              <a:rPr b="0" spc="10" dirty="0">
                <a:latin typeface="Calibri"/>
                <a:cs typeface="Calibri"/>
              </a:rPr>
              <a:t>в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10" dirty="0">
                <a:latin typeface="Calibri"/>
                <a:cs typeface="Calibri"/>
              </a:rPr>
              <a:t>Росс</a:t>
            </a:r>
            <a:r>
              <a:rPr b="0" spc="5" dirty="0">
                <a:latin typeface="Calibri"/>
                <a:cs typeface="Calibri"/>
              </a:rPr>
              <a:t>и</a:t>
            </a:r>
            <a:r>
              <a:rPr b="0" spc="10" dirty="0">
                <a:latin typeface="Calibri"/>
                <a:cs typeface="Calibri"/>
              </a:rPr>
              <a:t>и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10" dirty="0">
                <a:latin typeface="Calibri"/>
                <a:cs typeface="Calibri"/>
              </a:rPr>
              <a:t>и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10" dirty="0">
                <a:latin typeface="Calibri"/>
                <a:cs typeface="Calibri"/>
              </a:rPr>
              <a:t>СНГ</a:t>
            </a: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b="0" spc="10" dirty="0">
                <a:latin typeface="Calibri"/>
                <a:cs typeface="Calibri"/>
              </a:rPr>
              <a:t>Более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spc="10" dirty="0"/>
              <a:t>3500</a:t>
            </a:r>
            <a:r>
              <a:rPr spc="5" dirty="0"/>
              <a:t> </a:t>
            </a:r>
            <a:r>
              <a:rPr spc="10" dirty="0"/>
              <a:t>технических</a:t>
            </a:r>
            <a:r>
              <a:rPr spc="5" dirty="0"/>
              <a:t> </a:t>
            </a:r>
            <a:r>
              <a:rPr spc="10" dirty="0"/>
              <a:t>спе</a:t>
            </a:r>
            <a:r>
              <a:rPr spc="15" dirty="0"/>
              <a:t>ц</a:t>
            </a:r>
            <a:r>
              <a:rPr spc="10" dirty="0"/>
              <a:t>и</a:t>
            </a:r>
            <a:r>
              <a:rPr spc="5" dirty="0"/>
              <a:t>а</a:t>
            </a:r>
            <a:r>
              <a:rPr spc="10" dirty="0"/>
              <a:t>лист</a:t>
            </a:r>
            <a:r>
              <a:rPr spc="5" dirty="0"/>
              <a:t>о</a:t>
            </a:r>
            <a:r>
              <a:rPr spc="10" dirty="0"/>
              <a:t>в</a:t>
            </a:r>
            <a:r>
              <a:rPr spc="5" dirty="0"/>
              <a:t> </a:t>
            </a:r>
            <a:r>
              <a:rPr b="0" spc="10" dirty="0">
                <a:latin typeface="Calibri"/>
                <a:cs typeface="Calibri"/>
              </a:rPr>
              <a:t>в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10" dirty="0">
                <a:latin typeface="Calibri"/>
                <a:cs typeface="Calibri"/>
              </a:rPr>
              <a:t>оп</a:t>
            </a:r>
            <a:r>
              <a:rPr b="0" spc="5" dirty="0">
                <a:latin typeface="Calibri"/>
                <a:cs typeface="Calibri"/>
              </a:rPr>
              <a:t>е</a:t>
            </a:r>
            <a:r>
              <a:rPr b="0" spc="10" dirty="0">
                <a:latin typeface="Calibri"/>
                <a:cs typeface="Calibri"/>
              </a:rPr>
              <a:t>рат</a:t>
            </a:r>
            <a:r>
              <a:rPr b="0" spc="5" dirty="0">
                <a:latin typeface="Calibri"/>
                <a:cs typeface="Calibri"/>
              </a:rPr>
              <a:t>и</a:t>
            </a:r>
            <a:r>
              <a:rPr b="0" spc="10" dirty="0">
                <a:latin typeface="Calibri"/>
                <a:cs typeface="Calibri"/>
              </a:rPr>
              <a:t>вном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10" dirty="0">
                <a:latin typeface="Calibri"/>
                <a:cs typeface="Calibri"/>
              </a:rPr>
              <a:t>управлен</a:t>
            </a:r>
            <a:r>
              <a:rPr b="0" spc="5" dirty="0">
                <a:latin typeface="Calibri"/>
                <a:cs typeface="Calibri"/>
              </a:rPr>
              <a:t>и</a:t>
            </a:r>
            <a:r>
              <a:rPr b="0" spc="10" dirty="0">
                <a:latin typeface="Calibri"/>
                <a:cs typeface="Calibri"/>
              </a:rPr>
              <a:t>и</a:t>
            </a: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b="0" spc="10" dirty="0">
                <a:latin typeface="Calibri"/>
                <a:cs typeface="Calibri"/>
              </a:rPr>
              <a:t>Сотрудниками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10" dirty="0">
                <a:latin typeface="Calibri"/>
                <a:cs typeface="Calibri"/>
              </a:rPr>
              <a:t>компании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10" dirty="0">
                <a:latin typeface="Calibri"/>
                <a:cs typeface="Calibri"/>
              </a:rPr>
              <a:t>со</a:t>
            </a:r>
            <a:r>
              <a:rPr b="0" dirty="0">
                <a:latin typeface="Calibri"/>
                <a:cs typeface="Calibri"/>
              </a:rPr>
              <a:t>з</a:t>
            </a:r>
            <a:r>
              <a:rPr b="0" spc="10" dirty="0">
                <a:latin typeface="Calibri"/>
                <a:cs typeface="Calibri"/>
              </a:rPr>
              <a:t>дан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spc="10" dirty="0"/>
              <a:t>Первый</a:t>
            </a:r>
            <a:r>
              <a:rPr spc="5" dirty="0"/>
              <a:t> </a:t>
            </a:r>
            <a:r>
              <a:rPr spc="10" dirty="0"/>
              <a:t>наци</a:t>
            </a:r>
            <a:r>
              <a:rPr spc="5" dirty="0"/>
              <a:t>о</a:t>
            </a:r>
            <a:r>
              <a:rPr spc="10" dirty="0"/>
              <a:t>нальный</a:t>
            </a:r>
            <a:r>
              <a:rPr spc="5" dirty="0"/>
              <a:t> ста</a:t>
            </a:r>
            <a:r>
              <a:rPr spc="10" dirty="0"/>
              <a:t>ндарт</a:t>
            </a:r>
            <a:r>
              <a:rPr spc="5" dirty="0"/>
              <a:t> </a:t>
            </a:r>
            <a:r>
              <a:rPr spc="10" dirty="0"/>
              <a:t>менеджмента</a:t>
            </a:r>
            <a:r>
              <a:rPr spc="5" dirty="0"/>
              <a:t> </a:t>
            </a:r>
            <a:r>
              <a:rPr spc="10" dirty="0"/>
              <a:t>качества</a:t>
            </a:r>
            <a:r>
              <a:rPr spc="5" dirty="0"/>
              <a:t> </a:t>
            </a:r>
            <a:r>
              <a:rPr spc="10" dirty="0"/>
              <a:t>ИТ-услуг</a:t>
            </a:r>
          </a:p>
        </p:txBody>
      </p:sp>
      <p:sp>
        <p:nvSpPr>
          <p:cNvPr id="5" name="object 5"/>
          <p:cNvSpPr/>
          <p:nvPr/>
        </p:nvSpPr>
        <p:spPr>
          <a:xfrm>
            <a:off x="5249498" y="2728026"/>
            <a:ext cx="5034915" cy="1241425"/>
          </a:xfrm>
          <a:custGeom>
            <a:avLst/>
            <a:gdLst/>
            <a:ahLst/>
            <a:cxnLst/>
            <a:rect l="l" t="t" r="r" b="b"/>
            <a:pathLst>
              <a:path w="5034915" h="1241425">
                <a:moveTo>
                  <a:pt x="3572332" y="0"/>
                </a:moveTo>
                <a:lnTo>
                  <a:pt x="1788502" y="0"/>
                </a:lnTo>
                <a:lnTo>
                  <a:pt x="1429296" y="355866"/>
                </a:lnTo>
                <a:lnTo>
                  <a:pt x="304800" y="355866"/>
                </a:lnTo>
                <a:lnTo>
                  <a:pt x="0" y="638086"/>
                </a:lnTo>
                <a:lnTo>
                  <a:pt x="4686134" y="1241425"/>
                </a:lnTo>
                <a:lnTo>
                  <a:pt x="5034457" y="871131"/>
                </a:lnTo>
                <a:lnTo>
                  <a:pt x="5034457" y="489267"/>
                </a:lnTo>
                <a:lnTo>
                  <a:pt x="3572332" y="489267"/>
                </a:lnTo>
                <a:lnTo>
                  <a:pt x="35723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49498" y="2728026"/>
            <a:ext cx="5034915" cy="1241425"/>
          </a:xfrm>
          <a:custGeom>
            <a:avLst/>
            <a:gdLst/>
            <a:ahLst/>
            <a:cxnLst/>
            <a:rect l="l" t="t" r="r" b="b"/>
            <a:pathLst>
              <a:path w="5034915" h="1241425">
                <a:moveTo>
                  <a:pt x="0" y="638086"/>
                </a:moveTo>
                <a:lnTo>
                  <a:pt x="304800" y="355866"/>
                </a:lnTo>
                <a:lnTo>
                  <a:pt x="1429296" y="355866"/>
                </a:lnTo>
                <a:lnTo>
                  <a:pt x="1788502" y="0"/>
                </a:lnTo>
                <a:lnTo>
                  <a:pt x="3572332" y="0"/>
                </a:lnTo>
                <a:lnTo>
                  <a:pt x="3572332" y="489267"/>
                </a:lnTo>
                <a:lnTo>
                  <a:pt x="5034457" y="489267"/>
                </a:lnTo>
                <a:lnTo>
                  <a:pt x="5034457" y="871131"/>
                </a:lnTo>
                <a:lnTo>
                  <a:pt x="4686134" y="1241425"/>
                </a:lnTo>
                <a:lnTo>
                  <a:pt x="0" y="638086"/>
                </a:lnTo>
                <a:close/>
              </a:path>
            </a:pathLst>
          </a:custGeom>
          <a:ln w="29324">
            <a:solidFill>
              <a:srgbClr val="C0C0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16509" y="1195031"/>
            <a:ext cx="1698369" cy="1479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49498" y="3083611"/>
            <a:ext cx="4679315" cy="920750"/>
          </a:xfrm>
          <a:custGeom>
            <a:avLst/>
            <a:gdLst/>
            <a:ahLst/>
            <a:cxnLst/>
            <a:rect l="l" t="t" r="r" b="b"/>
            <a:pathLst>
              <a:path w="4679315" h="920750">
                <a:moveTo>
                  <a:pt x="3216732" y="0"/>
                </a:moveTo>
                <a:lnTo>
                  <a:pt x="1432902" y="0"/>
                </a:lnTo>
                <a:lnTo>
                  <a:pt x="1432902" y="282498"/>
                </a:lnTo>
                <a:lnTo>
                  <a:pt x="0" y="282498"/>
                </a:lnTo>
                <a:lnTo>
                  <a:pt x="0" y="920178"/>
                </a:lnTo>
                <a:lnTo>
                  <a:pt x="4678857" y="896543"/>
                </a:lnTo>
                <a:lnTo>
                  <a:pt x="4678857" y="489280"/>
                </a:lnTo>
                <a:lnTo>
                  <a:pt x="3216732" y="489280"/>
                </a:lnTo>
                <a:lnTo>
                  <a:pt x="3216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49498" y="3083611"/>
            <a:ext cx="4679315" cy="920750"/>
          </a:xfrm>
          <a:custGeom>
            <a:avLst/>
            <a:gdLst/>
            <a:ahLst/>
            <a:cxnLst/>
            <a:rect l="l" t="t" r="r" b="b"/>
            <a:pathLst>
              <a:path w="4679315" h="920750">
                <a:moveTo>
                  <a:pt x="0" y="920178"/>
                </a:moveTo>
                <a:lnTo>
                  <a:pt x="0" y="282498"/>
                </a:lnTo>
                <a:lnTo>
                  <a:pt x="1432902" y="282498"/>
                </a:lnTo>
                <a:lnTo>
                  <a:pt x="1432902" y="0"/>
                </a:lnTo>
                <a:lnTo>
                  <a:pt x="3216732" y="0"/>
                </a:lnTo>
                <a:lnTo>
                  <a:pt x="3216732" y="489280"/>
                </a:lnTo>
                <a:lnTo>
                  <a:pt x="4678857" y="489280"/>
                </a:lnTo>
                <a:lnTo>
                  <a:pt x="4678857" y="896543"/>
                </a:lnTo>
                <a:lnTo>
                  <a:pt x="0" y="920178"/>
                </a:lnTo>
                <a:close/>
              </a:path>
            </a:pathLst>
          </a:custGeom>
          <a:ln w="29324">
            <a:solidFill>
              <a:srgbClr val="C0C0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74057" y="3222205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560"/>
                </a:lnTo>
              </a:path>
            </a:pathLst>
          </a:custGeom>
          <a:ln w="40678">
            <a:solidFill>
              <a:srgbClr val="C0C0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76499" y="3497910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560"/>
                </a:lnTo>
              </a:path>
            </a:pathLst>
          </a:custGeom>
          <a:ln w="40678">
            <a:solidFill>
              <a:srgbClr val="C0C0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55264" y="3497910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560"/>
                </a:lnTo>
              </a:path>
            </a:pathLst>
          </a:custGeom>
          <a:ln w="40652">
            <a:solidFill>
              <a:srgbClr val="C0C0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29833" y="3671214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548"/>
                </a:lnTo>
              </a:path>
            </a:pathLst>
          </a:custGeom>
          <a:ln w="40652">
            <a:solidFill>
              <a:srgbClr val="C0C0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08611" y="3671214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548"/>
                </a:lnTo>
              </a:path>
            </a:pathLst>
          </a:custGeom>
          <a:ln w="40652">
            <a:solidFill>
              <a:srgbClr val="C0C0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87389" y="3671214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548"/>
                </a:lnTo>
              </a:path>
            </a:pathLst>
          </a:custGeom>
          <a:ln w="40652">
            <a:solidFill>
              <a:srgbClr val="C0C0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27696" y="3217292"/>
            <a:ext cx="366395" cy="750570"/>
          </a:xfrm>
          <a:custGeom>
            <a:avLst/>
            <a:gdLst/>
            <a:ahLst/>
            <a:cxnLst/>
            <a:rect l="l" t="t" r="r" b="b"/>
            <a:pathLst>
              <a:path w="366395" h="750570">
                <a:moveTo>
                  <a:pt x="356260" y="0"/>
                </a:moveTo>
                <a:lnTo>
                  <a:pt x="660" y="355600"/>
                </a:lnTo>
                <a:lnTo>
                  <a:pt x="0" y="750303"/>
                </a:lnTo>
                <a:lnTo>
                  <a:pt x="366014" y="386321"/>
                </a:lnTo>
                <a:lnTo>
                  <a:pt x="35626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63626" y="2730632"/>
            <a:ext cx="366395" cy="844550"/>
          </a:xfrm>
          <a:custGeom>
            <a:avLst/>
            <a:gdLst/>
            <a:ahLst/>
            <a:cxnLst/>
            <a:rect l="l" t="t" r="r" b="b"/>
            <a:pathLst>
              <a:path w="366395" h="844550">
                <a:moveTo>
                  <a:pt x="362394" y="0"/>
                </a:moveTo>
                <a:lnTo>
                  <a:pt x="6794" y="355600"/>
                </a:lnTo>
                <a:lnTo>
                  <a:pt x="0" y="844359"/>
                </a:lnTo>
                <a:lnTo>
                  <a:pt x="366026" y="480390"/>
                </a:lnTo>
                <a:lnTo>
                  <a:pt x="36239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3844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Историческая специализация</a:t>
            </a:r>
          </a:p>
        </p:txBody>
      </p:sp>
      <p:sp>
        <p:nvSpPr>
          <p:cNvPr id="3" name="object 3"/>
          <p:cNvSpPr/>
          <p:nvPr/>
        </p:nvSpPr>
        <p:spPr>
          <a:xfrm>
            <a:off x="14507633" y="182033"/>
            <a:ext cx="1447800" cy="550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29395" y="2323451"/>
            <a:ext cx="42037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5" dirty="0">
                <a:solidFill>
                  <a:srgbClr val="777879"/>
                </a:solidFill>
                <a:latin typeface="Calibri"/>
                <a:cs typeface="Calibri"/>
              </a:rPr>
              <a:t>1995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23293" y="2323451"/>
            <a:ext cx="42037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5" dirty="0">
                <a:solidFill>
                  <a:srgbClr val="777879"/>
                </a:solidFill>
                <a:latin typeface="Calibri"/>
                <a:cs typeface="Calibri"/>
              </a:rPr>
              <a:t>1994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1464" y="2323451"/>
            <a:ext cx="42037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5" dirty="0">
                <a:solidFill>
                  <a:srgbClr val="777879"/>
                </a:solidFill>
                <a:latin typeface="Calibri"/>
                <a:cs typeface="Calibri"/>
              </a:rPr>
              <a:t>1996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73534" y="2323451"/>
            <a:ext cx="42037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5" dirty="0">
                <a:solidFill>
                  <a:srgbClr val="777879"/>
                </a:solidFill>
                <a:latin typeface="Calibri"/>
                <a:cs typeface="Calibri"/>
              </a:rPr>
              <a:t>1997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95604" y="2323451"/>
            <a:ext cx="42037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5" dirty="0">
                <a:solidFill>
                  <a:srgbClr val="777879"/>
                </a:solidFill>
                <a:latin typeface="Calibri"/>
                <a:cs typeface="Calibri"/>
              </a:rPr>
              <a:t>1998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17673" y="2323451"/>
            <a:ext cx="42037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5" dirty="0">
                <a:solidFill>
                  <a:srgbClr val="777879"/>
                </a:solidFill>
                <a:latin typeface="Calibri"/>
                <a:cs typeface="Calibri"/>
              </a:rPr>
              <a:t>1999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39743" y="2323451"/>
            <a:ext cx="42037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5" dirty="0">
                <a:solidFill>
                  <a:srgbClr val="777879"/>
                </a:solidFill>
                <a:latin typeface="Calibri"/>
                <a:cs typeface="Calibri"/>
              </a:rPr>
              <a:t>2000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61812" y="2323451"/>
            <a:ext cx="42037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5" dirty="0">
                <a:solidFill>
                  <a:srgbClr val="777879"/>
                </a:solidFill>
                <a:latin typeface="Calibri"/>
                <a:cs typeface="Calibri"/>
              </a:rPr>
              <a:t>2001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83882" y="2323451"/>
            <a:ext cx="42037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5" dirty="0">
                <a:solidFill>
                  <a:srgbClr val="777879"/>
                </a:solidFill>
                <a:latin typeface="Calibri"/>
                <a:cs typeface="Calibri"/>
              </a:rPr>
              <a:t>2002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05952" y="2323451"/>
            <a:ext cx="42037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5" dirty="0">
                <a:solidFill>
                  <a:srgbClr val="777879"/>
                </a:solidFill>
                <a:latin typeface="Calibri"/>
                <a:cs typeface="Calibri"/>
              </a:rPr>
              <a:t>2003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28021" y="2323451"/>
            <a:ext cx="42037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5" dirty="0">
                <a:solidFill>
                  <a:srgbClr val="777879"/>
                </a:solidFill>
                <a:latin typeface="Calibri"/>
                <a:cs typeface="Calibri"/>
              </a:rPr>
              <a:t>2004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50091" y="2323451"/>
            <a:ext cx="42037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5" dirty="0">
                <a:solidFill>
                  <a:srgbClr val="777879"/>
                </a:solidFill>
                <a:latin typeface="Calibri"/>
                <a:cs typeface="Calibri"/>
              </a:rPr>
              <a:t>2005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72161" y="2323451"/>
            <a:ext cx="42037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5" dirty="0">
                <a:solidFill>
                  <a:srgbClr val="777879"/>
                </a:solidFill>
                <a:latin typeface="Calibri"/>
                <a:cs typeface="Calibri"/>
              </a:rPr>
              <a:t>2006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794230" y="2323451"/>
            <a:ext cx="42037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5" dirty="0">
                <a:solidFill>
                  <a:srgbClr val="777879"/>
                </a:solidFill>
                <a:latin typeface="Calibri"/>
                <a:cs typeface="Calibri"/>
              </a:rPr>
              <a:t>2007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516300" y="2323451"/>
            <a:ext cx="42037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5" dirty="0">
                <a:solidFill>
                  <a:srgbClr val="777879"/>
                </a:solidFill>
                <a:latin typeface="Calibri"/>
                <a:cs typeface="Calibri"/>
              </a:rPr>
              <a:t>2008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238370" y="2323451"/>
            <a:ext cx="42037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5" dirty="0">
                <a:solidFill>
                  <a:srgbClr val="777879"/>
                </a:solidFill>
                <a:latin typeface="Calibri"/>
                <a:cs typeface="Calibri"/>
              </a:rPr>
              <a:t>2009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960439" y="2323451"/>
            <a:ext cx="42037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5" dirty="0">
                <a:solidFill>
                  <a:srgbClr val="777879"/>
                </a:solidFill>
                <a:latin typeface="Calibri"/>
                <a:cs typeface="Calibri"/>
              </a:rPr>
              <a:t>2010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682509" y="2323451"/>
            <a:ext cx="42037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5" dirty="0">
                <a:solidFill>
                  <a:srgbClr val="777879"/>
                </a:solidFill>
                <a:latin typeface="Calibri"/>
                <a:cs typeface="Calibri"/>
              </a:rPr>
              <a:t>2011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404578" y="2323451"/>
            <a:ext cx="42037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5" dirty="0">
                <a:solidFill>
                  <a:srgbClr val="777879"/>
                </a:solidFill>
                <a:latin typeface="Calibri"/>
                <a:cs typeface="Calibri"/>
              </a:rPr>
              <a:t>2012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02419" y="2722968"/>
            <a:ext cx="0" cy="5480685"/>
          </a:xfrm>
          <a:custGeom>
            <a:avLst/>
            <a:gdLst/>
            <a:ahLst/>
            <a:cxnLst/>
            <a:rect l="l" t="t" r="r" b="b"/>
            <a:pathLst>
              <a:path h="5480684">
                <a:moveTo>
                  <a:pt x="0" y="0"/>
                </a:moveTo>
                <a:lnTo>
                  <a:pt x="0" y="5480685"/>
                </a:lnTo>
              </a:path>
            </a:pathLst>
          </a:custGeom>
          <a:ln w="11899">
            <a:solidFill>
              <a:srgbClr val="C0C0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23893" y="2722968"/>
            <a:ext cx="0" cy="5480685"/>
          </a:xfrm>
          <a:custGeom>
            <a:avLst/>
            <a:gdLst/>
            <a:ahLst/>
            <a:cxnLst/>
            <a:rect l="l" t="t" r="r" b="b"/>
            <a:pathLst>
              <a:path h="5480684">
                <a:moveTo>
                  <a:pt x="0" y="0"/>
                </a:moveTo>
                <a:lnTo>
                  <a:pt x="0" y="5480685"/>
                </a:lnTo>
              </a:path>
            </a:pathLst>
          </a:custGeom>
          <a:ln w="11899">
            <a:solidFill>
              <a:srgbClr val="C0C0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45378" y="2722968"/>
            <a:ext cx="0" cy="5480685"/>
          </a:xfrm>
          <a:custGeom>
            <a:avLst/>
            <a:gdLst/>
            <a:ahLst/>
            <a:cxnLst/>
            <a:rect l="l" t="t" r="r" b="b"/>
            <a:pathLst>
              <a:path h="5480684">
                <a:moveTo>
                  <a:pt x="0" y="0"/>
                </a:moveTo>
                <a:lnTo>
                  <a:pt x="0" y="5480685"/>
                </a:lnTo>
              </a:path>
            </a:pathLst>
          </a:custGeom>
          <a:ln w="11899">
            <a:solidFill>
              <a:srgbClr val="C0C0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66851" y="2722968"/>
            <a:ext cx="0" cy="5480685"/>
          </a:xfrm>
          <a:custGeom>
            <a:avLst/>
            <a:gdLst/>
            <a:ahLst/>
            <a:cxnLst/>
            <a:rect l="l" t="t" r="r" b="b"/>
            <a:pathLst>
              <a:path h="5480684">
                <a:moveTo>
                  <a:pt x="0" y="0"/>
                </a:moveTo>
                <a:lnTo>
                  <a:pt x="0" y="5480685"/>
                </a:lnTo>
              </a:path>
            </a:pathLst>
          </a:custGeom>
          <a:ln w="11899">
            <a:solidFill>
              <a:srgbClr val="C0C0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88338" y="2722968"/>
            <a:ext cx="0" cy="5480685"/>
          </a:xfrm>
          <a:custGeom>
            <a:avLst/>
            <a:gdLst/>
            <a:ahLst/>
            <a:cxnLst/>
            <a:rect l="l" t="t" r="r" b="b"/>
            <a:pathLst>
              <a:path h="5480684">
                <a:moveTo>
                  <a:pt x="0" y="0"/>
                </a:moveTo>
                <a:lnTo>
                  <a:pt x="0" y="5480685"/>
                </a:lnTo>
              </a:path>
            </a:pathLst>
          </a:custGeom>
          <a:ln w="11899">
            <a:solidFill>
              <a:srgbClr val="C0C0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09810" y="2722968"/>
            <a:ext cx="0" cy="5480685"/>
          </a:xfrm>
          <a:custGeom>
            <a:avLst/>
            <a:gdLst/>
            <a:ahLst/>
            <a:cxnLst/>
            <a:rect l="l" t="t" r="r" b="b"/>
            <a:pathLst>
              <a:path h="5480684">
                <a:moveTo>
                  <a:pt x="0" y="0"/>
                </a:moveTo>
                <a:lnTo>
                  <a:pt x="0" y="5480685"/>
                </a:lnTo>
              </a:path>
            </a:pathLst>
          </a:custGeom>
          <a:ln w="11899">
            <a:solidFill>
              <a:srgbClr val="C0C0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31275" y="2722968"/>
            <a:ext cx="0" cy="5480685"/>
          </a:xfrm>
          <a:custGeom>
            <a:avLst/>
            <a:gdLst/>
            <a:ahLst/>
            <a:cxnLst/>
            <a:rect l="l" t="t" r="r" b="b"/>
            <a:pathLst>
              <a:path h="5480684">
                <a:moveTo>
                  <a:pt x="0" y="0"/>
                </a:moveTo>
                <a:lnTo>
                  <a:pt x="0" y="5480685"/>
                </a:lnTo>
              </a:path>
            </a:pathLst>
          </a:custGeom>
          <a:ln w="11899">
            <a:solidFill>
              <a:srgbClr val="C0C0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52761" y="2722968"/>
            <a:ext cx="0" cy="5480685"/>
          </a:xfrm>
          <a:custGeom>
            <a:avLst/>
            <a:gdLst/>
            <a:ahLst/>
            <a:cxnLst/>
            <a:rect l="l" t="t" r="r" b="b"/>
            <a:pathLst>
              <a:path h="5480684">
                <a:moveTo>
                  <a:pt x="0" y="0"/>
                </a:moveTo>
                <a:lnTo>
                  <a:pt x="0" y="5480685"/>
                </a:lnTo>
              </a:path>
            </a:pathLst>
          </a:custGeom>
          <a:ln w="11899">
            <a:solidFill>
              <a:srgbClr val="C0C0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74259" y="2722968"/>
            <a:ext cx="0" cy="5480685"/>
          </a:xfrm>
          <a:custGeom>
            <a:avLst/>
            <a:gdLst/>
            <a:ahLst/>
            <a:cxnLst/>
            <a:rect l="l" t="t" r="r" b="b"/>
            <a:pathLst>
              <a:path h="5480684">
                <a:moveTo>
                  <a:pt x="0" y="0"/>
                </a:moveTo>
                <a:lnTo>
                  <a:pt x="0" y="5480685"/>
                </a:lnTo>
              </a:path>
            </a:pathLst>
          </a:custGeom>
          <a:ln w="11899">
            <a:solidFill>
              <a:srgbClr val="C0C0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95721" y="2722968"/>
            <a:ext cx="0" cy="5480685"/>
          </a:xfrm>
          <a:custGeom>
            <a:avLst/>
            <a:gdLst/>
            <a:ahLst/>
            <a:cxnLst/>
            <a:rect l="l" t="t" r="r" b="b"/>
            <a:pathLst>
              <a:path h="5480684">
                <a:moveTo>
                  <a:pt x="0" y="0"/>
                </a:moveTo>
                <a:lnTo>
                  <a:pt x="0" y="5480685"/>
                </a:lnTo>
              </a:path>
            </a:pathLst>
          </a:custGeom>
          <a:ln w="11899">
            <a:solidFill>
              <a:srgbClr val="C0C0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817198" y="2722968"/>
            <a:ext cx="0" cy="5480685"/>
          </a:xfrm>
          <a:custGeom>
            <a:avLst/>
            <a:gdLst/>
            <a:ahLst/>
            <a:cxnLst/>
            <a:rect l="l" t="t" r="r" b="b"/>
            <a:pathLst>
              <a:path h="5480684">
                <a:moveTo>
                  <a:pt x="0" y="0"/>
                </a:moveTo>
                <a:lnTo>
                  <a:pt x="0" y="5480685"/>
                </a:lnTo>
              </a:path>
            </a:pathLst>
          </a:custGeom>
          <a:ln w="11899">
            <a:solidFill>
              <a:srgbClr val="C0C0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538667" y="2722968"/>
            <a:ext cx="0" cy="5480685"/>
          </a:xfrm>
          <a:custGeom>
            <a:avLst/>
            <a:gdLst/>
            <a:ahLst/>
            <a:cxnLst/>
            <a:rect l="l" t="t" r="r" b="b"/>
            <a:pathLst>
              <a:path h="5480684">
                <a:moveTo>
                  <a:pt x="0" y="0"/>
                </a:moveTo>
                <a:lnTo>
                  <a:pt x="0" y="5480685"/>
                </a:lnTo>
              </a:path>
            </a:pathLst>
          </a:custGeom>
          <a:ln w="11899">
            <a:solidFill>
              <a:srgbClr val="C0C0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260161" y="2722968"/>
            <a:ext cx="0" cy="5480685"/>
          </a:xfrm>
          <a:custGeom>
            <a:avLst/>
            <a:gdLst/>
            <a:ahLst/>
            <a:cxnLst/>
            <a:rect l="l" t="t" r="r" b="b"/>
            <a:pathLst>
              <a:path h="5480684">
                <a:moveTo>
                  <a:pt x="0" y="0"/>
                </a:moveTo>
                <a:lnTo>
                  <a:pt x="0" y="5480685"/>
                </a:lnTo>
              </a:path>
            </a:pathLst>
          </a:custGeom>
          <a:ln w="11899">
            <a:solidFill>
              <a:srgbClr val="C0C0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981630" y="2722968"/>
            <a:ext cx="0" cy="5480685"/>
          </a:xfrm>
          <a:custGeom>
            <a:avLst/>
            <a:gdLst/>
            <a:ahLst/>
            <a:cxnLst/>
            <a:rect l="l" t="t" r="r" b="b"/>
            <a:pathLst>
              <a:path h="5480684">
                <a:moveTo>
                  <a:pt x="0" y="0"/>
                </a:moveTo>
                <a:lnTo>
                  <a:pt x="0" y="5480685"/>
                </a:lnTo>
              </a:path>
            </a:pathLst>
          </a:custGeom>
          <a:ln w="11899">
            <a:solidFill>
              <a:srgbClr val="C0C0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703099" y="2722968"/>
            <a:ext cx="0" cy="5480685"/>
          </a:xfrm>
          <a:custGeom>
            <a:avLst/>
            <a:gdLst/>
            <a:ahLst/>
            <a:cxnLst/>
            <a:rect l="l" t="t" r="r" b="b"/>
            <a:pathLst>
              <a:path h="5480684">
                <a:moveTo>
                  <a:pt x="0" y="0"/>
                </a:moveTo>
                <a:lnTo>
                  <a:pt x="0" y="5480685"/>
                </a:lnTo>
              </a:path>
            </a:pathLst>
          </a:custGeom>
          <a:ln w="11899">
            <a:solidFill>
              <a:srgbClr val="C0C0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424594" y="2722968"/>
            <a:ext cx="0" cy="5480685"/>
          </a:xfrm>
          <a:custGeom>
            <a:avLst/>
            <a:gdLst/>
            <a:ahLst/>
            <a:cxnLst/>
            <a:rect l="l" t="t" r="r" b="b"/>
            <a:pathLst>
              <a:path h="5480684">
                <a:moveTo>
                  <a:pt x="0" y="0"/>
                </a:moveTo>
                <a:lnTo>
                  <a:pt x="0" y="5480685"/>
                </a:lnTo>
              </a:path>
            </a:pathLst>
          </a:custGeom>
          <a:ln w="11899">
            <a:solidFill>
              <a:srgbClr val="C0C0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146071" y="2722968"/>
            <a:ext cx="0" cy="5480685"/>
          </a:xfrm>
          <a:custGeom>
            <a:avLst/>
            <a:gdLst/>
            <a:ahLst/>
            <a:cxnLst/>
            <a:rect l="l" t="t" r="r" b="b"/>
            <a:pathLst>
              <a:path h="5480684">
                <a:moveTo>
                  <a:pt x="0" y="0"/>
                </a:moveTo>
                <a:lnTo>
                  <a:pt x="0" y="5480685"/>
                </a:lnTo>
              </a:path>
            </a:pathLst>
          </a:custGeom>
          <a:ln w="11899">
            <a:solidFill>
              <a:srgbClr val="C0C0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867548" y="2722968"/>
            <a:ext cx="0" cy="5480685"/>
          </a:xfrm>
          <a:custGeom>
            <a:avLst/>
            <a:gdLst/>
            <a:ahLst/>
            <a:cxnLst/>
            <a:rect l="l" t="t" r="r" b="b"/>
            <a:pathLst>
              <a:path h="5480684">
                <a:moveTo>
                  <a:pt x="0" y="0"/>
                </a:moveTo>
                <a:lnTo>
                  <a:pt x="0" y="5480685"/>
                </a:lnTo>
              </a:path>
            </a:pathLst>
          </a:custGeom>
          <a:ln w="11899">
            <a:solidFill>
              <a:srgbClr val="C0C0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589025" y="2722968"/>
            <a:ext cx="0" cy="5480685"/>
          </a:xfrm>
          <a:custGeom>
            <a:avLst/>
            <a:gdLst/>
            <a:ahLst/>
            <a:cxnLst/>
            <a:rect l="l" t="t" r="r" b="b"/>
            <a:pathLst>
              <a:path h="5480684">
                <a:moveTo>
                  <a:pt x="0" y="0"/>
                </a:moveTo>
                <a:lnTo>
                  <a:pt x="0" y="5480685"/>
                </a:lnTo>
              </a:path>
            </a:pathLst>
          </a:custGeom>
          <a:ln w="11899">
            <a:solidFill>
              <a:srgbClr val="C0C0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439903" y="4709872"/>
            <a:ext cx="3273425" cy="0"/>
          </a:xfrm>
          <a:custGeom>
            <a:avLst/>
            <a:gdLst/>
            <a:ahLst/>
            <a:cxnLst/>
            <a:rect l="l" t="t" r="r" b="b"/>
            <a:pathLst>
              <a:path w="3273425">
                <a:moveTo>
                  <a:pt x="0" y="0"/>
                </a:moveTo>
                <a:lnTo>
                  <a:pt x="3273082" y="0"/>
                </a:lnTo>
              </a:path>
            </a:pathLst>
          </a:custGeom>
          <a:ln w="11899">
            <a:solidFill>
              <a:srgbClr val="70BB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07600" y="5531238"/>
            <a:ext cx="14373225" cy="0"/>
          </a:xfrm>
          <a:custGeom>
            <a:avLst/>
            <a:gdLst/>
            <a:ahLst/>
            <a:cxnLst/>
            <a:rect l="l" t="t" r="r" b="b"/>
            <a:pathLst>
              <a:path w="14373225">
                <a:moveTo>
                  <a:pt x="0" y="0"/>
                </a:moveTo>
                <a:lnTo>
                  <a:pt x="14373237" y="0"/>
                </a:lnTo>
              </a:path>
            </a:pathLst>
          </a:custGeom>
          <a:ln w="35699">
            <a:solidFill>
              <a:srgbClr val="70BB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63669" y="5743451"/>
            <a:ext cx="12217400" cy="0"/>
          </a:xfrm>
          <a:custGeom>
            <a:avLst/>
            <a:gdLst/>
            <a:ahLst/>
            <a:cxnLst/>
            <a:rect l="l" t="t" r="r" b="b"/>
            <a:pathLst>
              <a:path w="12217400">
                <a:moveTo>
                  <a:pt x="0" y="0"/>
                </a:moveTo>
                <a:lnTo>
                  <a:pt x="12217158" y="0"/>
                </a:lnTo>
              </a:path>
            </a:pathLst>
          </a:custGeom>
          <a:ln w="35699">
            <a:solidFill>
              <a:srgbClr val="70BB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18281" y="5348659"/>
            <a:ext cx="11463020" cy="0"/>
          </a:xfrm>
          <a:custGeom>
            <a:avLst/>
            <a:gdLst/>
            <a:ahLst/>
            <a:cxnLst/>
            <a:rect l="l" t="t" r="r" b="b"/>
            <a:pathLst>
              <a:path w="11463019">
                <a:moveTo>
                  <a:pt x="0" y="0"/>
                </a:moveTo>
                <a:lnTo>
                  <a:pt x="11462550" y="0"/>
                </a:lnTo>
              </a:path>
            </a:pathLst>
          </a:custGeom>
          <a:ln w="35699">
            <a:solidFill>
              <a:srgbClr val="70BB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65121" y="5930239"/>
            <a:ext cx="10815955" cy="0"/>
          </a:xfrm>
          <a:custGeom>
            <a:avLst/>
            <a:gdLst/>
            <a:ahLst/>
            <a:cxnLst/>
            <a:rect l="l" t="t" r="r" b="b"/>
            <a:pathLst>
              <a:path w="10815955">
                <a:moveTo>
                  <a:pt x="0" y="0"/>
                </a:moveTo>
                <a:lnTo>
                  <a:pt x="10815713" y="0"/>
                </a:lnTo>
              </a:path>
            </a:pathLst>
          </a:custGeom>
          <a:ln w="35699">
            <a:solidFill>
              <a:srgbClr val="70BB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95770" y="5183973"/>
            <a:ext cx="7885430" cy="0"/>
          </a:xfrm>
          <a:custGeom>
            <a:avLst/>
            <a:gdLst/>
            <a:ahLst/>
            <a:cxnLst/>
            <a:rect l="l" t="t" r="r" b="b"/>
            <a:pathLst>
              <a:path w="7885430">
                <a:moveTo>
                  <a:pt x="0" y="0"/>
                </a:moveTo>
                <a:lnTo>
                  <a:pt x="7885061" y="0"/>
                </a:lnTo>
              </a:path>
            </a:pathLst>
          </a:custGeom>
          <a:ln w="35699">
            <a:solidFill>
              <a:srgbClr val="70BB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62195" y="6131909"/>
            <a:ext cx="2818765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38" y="0"/>
                </a:lnTo>
              </a:path>
            </a:pathLst>
          </a:custGeom>
          <a:ln w="35699">
            <a:solidFill>
              <a:srgbClr val="70BB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591937" y="4833524"/>
            <a:ext cx="1389380" cy="0"/>
          </a:xfrm>
          <a:custGeom>
            <a:avLst/>
            <a:gdLst/>
            <a:ahLst/>
            <a:cxnLst/>
            <a:rect l="l" t="t" r="r" b="b"/>
            <a:pathLst>
              <a:path w="1389380">
                <a:moveTo>
                  <a:pt x="0" y="0"/>
                </a:moveTo>
                <a:lnTo>
                  <a:pt x="1388897" y="0"/>
                </a:lnTo>
              </a:path>
            </a:pathLst>
          </a:custGeom>
          <a:ln w="35699">
            <a:solidFill>
              <a:srgbClr val="70BB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34915" y="5459156"/>
            <a:ext cx="150495" cy="151130"/>
          </a:xfrm>
          <a:custGeom>
            <a:avLst/>
            <a:gdLst/>
            <a:ahLst/>
            <a:cxnLst/>
            <a:rect l="l" t="t" r="r" b="b"/>
            <a:pathLst>
              <a:path w="150494" h="151129">
                <a:moveTo>
                  <a:pt x="73532" y="0"/>
                </a:moveTo>
                <a:lnTo>
                  <a:pt x="35998" y="11152"/>
                </a:lnTo>
                <a:lnTo>
                  <a:pt x="9566" y="41087"/>
                </a:lnTo>
                <a:lnTo>
                  <a:pt x="0" y="86586"/>
                </a:lnTo>
                <a:lnTo>
                  <a:pt x="3229" y="99859"/>
                </a:lnTo>
                <a:lnTo>
                  <a:pt x="26139" y="132574"/>
                </a:lnTo>
                <a:lnTo>
                  <a:pt x="65205" y="149770"/>
                </a:lnTo>
                <a:lnTo>
                  <a:pt x="80999" y="150971"/>
                </a:lnTo>
                <a:lnTo>
                  <a:pt x="95141" y="148458"/>
                </a:lnTo>
                <a:lnTo>
                  <a:pt x="130286" y="126993"/>
                </a:lnTo>
                <a:lnTo>
                  <a:pt x="149034" y="90109"/>
                </a:lnTo>
                <a:lnTo>
                  <a:pt x="150423" y="75605"/>
                </a:lnTo>
                <a:lnTo>
                  <a:pt x="150086" y="68428"/>
                </a:lnTo>
                <a:lnTo>
                  <a:pt x="134967" y="29898"/>
                </a:lnTo>
                <a:lnTo>
                  <a:pt x="102092" y="5287"/>
                </a:lnTo>
                <a:lnTo>
                  <a:pt x="73532" y="0"/>
                </a:lnTo>
                <a:close/>
              </a:path>
            </a:pathLst>
          </a:custGeom>
          <a:solidFill>
            <a:srgbClr val="70BB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34915" y="5459156"/>
            <a:ext cx="150495" cy="151130"/>
          </a:xfrm>
          <a:custGeom>
            <a:avLst/>
            <a:gdLst/>
            <a:ahLst/>
            <a:cxnLst/>
            <a:rect l="l" t="t" r="r" b="b"/>
            <a:pathLst>
              <a:path w="150494" h="151129">
                <a:moveTo>
                  <a:pt x="150423" y="75605"/>
                </a:moveTo>
                <a:lnTo>
                  <a:pt x="138705" y="116064"/>
                </a:lnTo>
                <a:lnTo>
                  <a:pt x="108244" y="143450"/>
                </a:lnTo>
                <a:lnTo>
                  <a:pt x="80999" y="150971"/>
                </a:lnTo>
                <a:lnTo>
                  <a:pt x="65205" y="149770"/>
                </a:lnTo>
                <a:lnTo>
                  <a:pt x="26139" y="132574"/>
                </a:lnTo>
                <a:lnTo>
                  <a:pt x="3229" y="99859"/>
                </a:lnTo>
                <a:lnTo>
                  <a:pt x="0" y="86586"/>
                </a:lnTo>
                <a:lnTo>
                  <a:pt x="959" y="69889"/>
                </a:lnTo>
                <a:lnTo>
                  <a:pt x="16787" y="29220"/>
                </a:lnTo>
                <a:lnTo>
                  <a:pt x="47561" y="5188"/>
                </a:lnTo>
                <a:lnTo>
                  <a:pt x="73532" y="0"/>
                </a:lnTo>
                <a:lnTo>
                  <a:pt x="88316" y="1362"/>
                </a:lnTo>
                <a:lnTo>
                  <a:pt x="125659" y="19809"/>
                </a:lnTo>
                <a:lnTo>
                  <a:pt x="147422" y="54462"/>
                </a:lnTo>
                <a:lnTo>
                  <a:pt x="150423" y="75605"/>
                </a:lnTo>
                <a:close/>
              </a:path>
            </a:pathLst>
          </a:custGeom>
          <a:ln w="23812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89855" y="5670530"/>
            <a:ext cx="150495" cy="151130"/>
          </a:xfrm>
          <a:custGeom>
            <a:avLst/>
            <a:gdLst/>
            <a:ahLst/>
            <a:cxnLst/>
            <a:rect l="l" t="t" r="r" b="b"/>
            <a:pathLst>
              <a:path w="150495" h="151129">
                <a:moveTo>
                  <a:pt x="73542" y="0"/>
                </a:moveTo>
                <a:lnTo>
                  <a:pt x="35998" y="11145"/>
                </a:lnTo>
                <a:lnTo>
                  <a:pt x="9565" y="41074"/>
                </a:lnTo>
                <a:lnTo>
                  <a:pt x="0" y="86573"/>
                </a:lnTo>
                <a:lnTo>
                  <a:pt x="3228" y="99846"/>
                </a:lnTo>
                <a:lnTo>
                  <a:pt x="26134" y="132562"/>
                </a:lnTo>
                <a:lnTo>
                  <a:pt x="65201" y="149757"/>
                </a:lnTo>
                <a:lnTo>
                  <a:pt x="81000" y="150959"/>
                </a:lnTo>
                <a:lnTo>
                  <a:pt x="95142" y="148446"/>
                </a:lnTo>
                <a:lnTo>
                  <a:pt x="130286" y="126980"/>
                </a:lnTo>
                <a:lnTo>
                  <a:pt x="149034" y="90097"/>
                </a:lnTo>
                <a:lnTo>
                  <a:pt x="150423" y="75592"/>
                </a:lnTo>
                <a:lnTo>
                  <a:pt x="150088" y="68433"/>
                </a:lnTo>
                <a:lnTo>
                  <a:pt x="134974" y="29898"/>
                </a:lnTo>
                <a:lnTo>
                  <a:pt x="102101" y="5287"/>
                </a:lnTo>
                <a:lnTo>
                  <a:pt x="73542" y="0"/>
                </a:lnTo>
                <a:close/>
              </a:path>
            </a:pathLst>
          </a:custGeom>
          <a:solidFill>
            <a:srgbClr val="70BB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89855" y="5670530"/>
            <a:ext cx="150495" cy="151130"/>
          </a:xfrm>
          <a:custGeom>
            <a:avLst/>
            <a:gdLst/>
            <a:ahLst/>
            <a:cxnLst/>
            <a:rect l="l" t="t" r="r" b="b"/>
            <a:pathLst>
              <a:path w="150495" h="151129">
                <a:moveTo>
                  <a:pt x="150423" y="75592"/>
                </a:moveTo>
                <a:lnTo>
                  <a:pt x="138705" y="116051"/>
                </a:lnTo>
                <a:lnTo>
                  <a:pt x="108244" y="143438"/>
                </a:lnTo>
                <a:lnTo>
                  <a:pt x="81000" y="150959"/>
                </a:lnTo>
                <a:lnTo>
                  <a:pt x="65201" y="149757"/>
                </a:lnTo>
                <a:lnTo>
                  <a:pt x="26134" y="132562"/>
                </a:lnTo>
                <a:lnTo>
                  <a:pt x="3228" y="99846"/>
                </a:lnTo>
                <a:lnTo>
                  <a:pt x="0" y="86573"/>
                </a:lnTo>
                <a:lnTo>
                  <a:pt x="958" y="69875"/>
                </a:lnTo>
                <a:lnTo>
                  <a:pt x="16786" y="29209"/>
                </a:lnTo>
                <a:lnTo>
                  <a:pt x="47563" y="5184"/>
                </a:lnTo>
                <a:lnTo>
                  <a:pt x="73542" y="0"/>
                </a:lnTo>
                <a:lnTo>
                  <a:pt x="88325" y="1362"/>
                </a:lnTo>
                <a:lnTo>
                  <a:pt x="125667" y="19809"/>
                </a:lnTo>
                <a:lnTo>
                  <a:pt x="147426" y="54464"/>
                </a:lnTo>
                <a:lnTo>
                  <a:pt x="150423" y="75592"/>
                </a:lnTo>
                <a:close/>
              </a:path>
            </a:pathLst>
          </a:custGeom>
          <a:ln w="23812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21905" y="5280057"/>
            <a:ext cx="150495" cy="151130"/>
          </a:xfrm>
          <a:custGeom>
            <a:avLst/>
            <a:gdLst/>
            <a:ahLst/>
            <a:cxnLst/>
            <a:rect l="l" t="t" r="r" b="b"/>
            <a:pathLst>
              <a:path w="150495" h="151129">
                <a:moveTo>
                  <a:pt x="73552" y="0"/>
                </a:moveTo>
                <a:lnTo>
                  <a:pt x="36004" y="11145"/>
                </a:lnTo>
                <a:lnTo>
                  <a:pt x="9568" y="41076"/>
                </a:lnTo>
                <a:lnTo>
                  <a:pt x="0" y="86567"/>
                </a:lnTo>
                <a:lnTo>
                  <a:pt x="3226" y="99840"/>
                </a:lnTo>
                <a:lnTo>
                  <a:pt x="26129" y="132558"/>
                </a:lnTo>
                <a:lnTo>
                  <a:pt x="65195" y="149757"/>
                </a:lnTo>
                <a:lnTo>
                  <a:pt x="80992" y="150960"/>
                </a:lnTo>
                <a:lnTo>
                  <a:pt x="95136" y="148448"/>
                </a:lnTo>
                <a:lnTo>
                  <a:pt x="130285" y="126985"/>
                </a:lnTo>
                <a:lnTo>
                  <a:pt x="149036" y="90107"/>
                </a:lnTo>
                <a:lnTo>
                  <a:pt x="150425" y="75605"/>
                </a:lnTo>
                <a:lnTo>
                  <a:pt x="150090" y="68441"/>
                </a:lnTo>
                <a:lnTo>
                  <a:pt x="134975" y="29904"/>
                </a:lnTo>
                <a:lnTo>
                  <a:pt x="102106" y="5288"/>
                </a:lnTo>
                <a:lnTo>
                  <a:pt x="73552" y="0"/>
                </a:lnTo>
                <a:close/>
              </a:path>
            </a:pathLst>
          </a:custGeom>
          <a:solidFill>
            <a:srgbClr val="70BB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21905" y="5280057"/>
            <a:ext cx="150495" cy="151130"/>
          </a:xfrm>
          <a:custGeom>
            <a:avLst/>
            <a:gdLst/>
            <a:ahLst/>
            <a:cxnLst/>
            <a:rect l="l" t="t" r="r" b="b"/>
            <a:pathLst>
              <a:path w="150495" h="151129">
                <a:moveTo>
                  <a:pt x="150425" y="75605"/>
                </a:moveTo>
                <a:lnTo>
                  <a:pt x="138705" y="116058"/>
                </a:lnTo>
                <a:lnTo>
                  <a:pt x="108240" y="143441"/>
                </a:lnTo>
                <a:lnTo>
                  <a:pt x="80992" y="150960"/>
                </a:lnTo>
                <a:lnTo>
                  <a:pt x="65195" y="149757"/>
                </a:lnTo>
                <a:lnTo>
                  <a:pt x="26129" y="132558"/>
                </a:lnTo>
                <a:lnTo>
                  <a:pt x="3226" y="99840"/>
                </a:lnTo>
                <a:lnTo>
                  <a:pt x="0" y="86567"/>
                </a:lnTo>
                <a:lnTo>
                  <a:pt x="959" y="69873"/>
                </a:lnTo>
                <a:lnTo>
                  <a:pt x="16790" y="29211"/>
                </a:lnTo>
                <a:lnTo>
                  <a:pt x="47570" y="5184"/>
                </a:lnTo>
                <a:lnTo>
                  <a:pt x="73552" y="0"/>
                </a:lnTo>
                <a:lnTo>
                  <a:pt x="88332" y="1362"/>
                </a:lnTo>
                <a:lnTo>
                  <a:pt x="125669" y="19813"/>
                </a:lnTo>
                <a:lnTo>
                  <a:pt x="147428" y="54473"/>
                </a:lnTo>
                <a:lnTo>
                  <a:pt x="150425" y="75605"/>
                </a:lnTo>
                <a:close/>
              </a:path>
            </a:pathLst>
          </a:custGeom>
          <a:ln w="23812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38495" y="5860784"/>
            <a:ext cx="150495" cy="151130"/>
          </a:xfrm>
          <a:custGeom>
            <a:avLst/>
            <a:gdLst/>
            <a:ahLst/>
            <a:cxnLst/>
            <a:rect l="l" t="t" r="r" b="b"/>
            <a:pathLst>
              <a:path w="150495" h="151129">
                <a:moveTo>
                  <a:pt x="73549" y="0"/>
                </a:moveTo>
                <a:lnTo>
                  <a:pt x="36003" y="11146"/>
                </a:lnTo>
                <a:lnTo>
                  <a:pt x="9567" y="41077"/>
                </a:lnTo>
                <a:lnTo>
                  <a:pt x="0" y="86569"/>
                </a:lnTo>
                <a:lnTo>
                  <a:pt x="3226" y="99844"/>
                </a:lnTo>
                <a:lnTo>
                  <a:pt x="26129" y="132562"/>
                </a:lnTo>
                <a:lnTo>
                  <a:pt x="65195" y="149758"/>
                </a:lnTo>
                <a:lnTo>
                  <a:pt x="80992" y="150960"/>
                </a:lnTo>
                <a:lnTo>
                  <a:pt x="95136" y="148449"/>
                </a:lnTo>
                <a:lnTo>
                  <a:pt x="130285" y="126990"/>
                </a:lnTo>
                <a:lnTo>
                  <a:pt x="149036" y="90110"/>
                </a:lnTo>
                <a:lnTo>
                  <a:pt x="150425" y="75605"/>
                </a:lnTo>
                <a:lnTo>
                  <a:pt x="150090" y="68440"/>
                </a:lnTo>
                <a:lnTo>
                  <a:pt x="134974" y="29904"/>
                </a:lnTo>
                <a:lnTo>
                  <a:pt x="102104" y="5288"/>
                </a:lnTo>
                <a:lnTo>
                  <a:pt x="73549" y="0"/>
                </a:lnTo>
                <a:close/>
              </a:path>
            </a:pathLst>
          </a:custGeom>
          <a:solidFill>
            <a:srgbClr val="70BB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38495" y="5860784"/>
            <a:ext cx="150495" cy="151130"/>
          </a:xfrm>
          <a:custGeom>
            <a:avLst/>
            <a:gdLst/>
            <a:ahLst/>
            <a:cxnLst/>
            <a:rect l="l" t="t" r="r" b="b"/>
            <a:pathLst>
              <a:path w="150495" h="151129">
                <a:moveTo>
                  <a:pt x="150425" y="75605"/>
                </a:moveTo>
                <a:lnTo>
                  <a:pt x="138705" y="116063"/>
                </a:lnTo>
                <a:lnTo>
                  <a:pt x="108240" y="143444"/>
                </a:lnTo>
                <a:lnTo>
                  <a:pt x="80992" y="150960"/>
                </a:lnTo>
                <a:lnTo>
                  <a:pt x="65195" y="149758"/>
                </a:lnTo>
                <a:lnTo>
                  <a:pt x="26129" y="132562"/>
                </a:lnTo>
                <a:lnTo>
                  <a:pt x="3226" y="99844"/>
                </a:lnTo>
                <a:lnTo>
                  <a:pt x="0" y="86569"/>
                </a:lnTo>
                <a:lnTo>
                  <a:pt x="959" y="69875"/>
                </a:lnTo>
                <a:lnTo>
                  <a:pt x="16789" y="29212"/>
                </a:lnTo>
                <a:lnTo>
                  <a:pt x="47568" y="5184"/>
                </a:lnTo>
                <a:lnTo>
                  <a:pt x="73549" y="0"/>
                </a:lnTo>
                <a:lnTo>
                  <a:pt x="88330" y="1362"/>
                </a:lnTo>
                <a:lnTo>
                  <a:pt x="125668" y="19813"/>
                </a:lnTo>
                <a:lnTo>
                  <a:pt x="147427" y="54471"/>
                </a:lnTo>
                <a:lnTo>
                  <a:pt x="150425" y="75605"/>
                </a:lnTo>
                <a:close/>
              </a:path>
            </a:pathLst>
          </a:custGeom>
          <a:ln w="23812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015189" y="5123981"/>
            <a:ext cx="150495" cy="151130"/>
          </a:xfrm>
          <a:custGeom>
            <a:avLst/>
            <a:gdLst/>
            <a:ahLst/>
            <a:cxnLst/>
            <a:rect l="l" t="t" r="r" b="b"/>
            <a:pathLst>
              <a:path w="150495" h="151129">
                <a:moveTo>
                  <a:pt x="73542" y="0"/>
                </a:moveTo>
                <a:lnTo>
                  <a:pt x="35998" y="11148"/>
                </a:lnTo>
                <a:lnTo>
                  <a:pt x="9565" y="41080"/>
                </a:lnTo>
                <a:lnTo>
                  <a:pt x="0" y="86573"/>
                </a:lnTo>
                <a:lnTo>
                  <a:pt x="3228" y="99846"/>
                </a:lnTo>
                <a:lnTo>
                  <a:pt x="26134" y="132562"/>
                </a:lnTo>
                <a:lnTo>
                  <a:pt x="65201" y="149757"/>
                </a:lnTo>
                <a:lnTo>
                  <a:pt x="81000" y="150959"/>
                </a:lnTo>
                <a:lnTo>
                  <a:pt x="95142" y="148446"/>
                </a:lnTo>
                <a:lnTo>
                  <a:pt x="130286" y="126980"/>
                </a:lnTo>
                <a:lnTo>
                  <a:pt x="149034" y="90097"/>
                </a:lnTo>
                <a:lnTo>
                  <a:pt x="150423" y="75592"/>
                </a:lnTo>
                <a:lnTo>
                  <a:pt x="150088" y="68435"/>
                </a:lnTo>
                <a:lnTo>
                  <a:pt x="134974" y="29904"/>
                </a:lnTo>
                <a:lnTo>
                  <a:pt x="102101" y="5288"/>
                </a:lnTo>
                <a:lnTo>
                  <a:pt x="73542" y="0"/>
                </a:lnTo>
                <a:close/>
              </a:path>
            </a:pathLst>
          </a:custGeom>
          <a:solidFill>
            <a:srgbClr val="70BB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015189" y="5123981"/>
            <a:ext cx="150495" cy="151130"/>
          </a:xfrm>
          <a:custGeom>
            <a:avLst/>
            <a:gdLst/>
            <a:ahLst/>
            <a:cxnLst/>
            <a:rect l="l" t="t" r="r" b="b"/>
            <a:pathLst>
              <a:path w="150495" h="151129">
                <a:moveTo>
                  <a:pt x="150423" y="75592"/>
                </a:moveTo>
                <a:lnTo>
                  <a:pt x="138705" y="116051"/>
                </a:lnTo>
                <a:lnTo>
                  <a:pt x="108244" y="143438"/>
                </a:lnTo>
                <a:lnTo>
                  <a:pt x="81000" y="150959"/>
                </a:lnTo>
                <a:lnTo>
                  <a:pt x="65201" y="149757"/>
                </a:lnTo>
                <a:lnTo>
                  <a:pt x="26134" y="132562"/>
                </a:lnTo>
                <a:lnTo>
                  <a:pt x="3228" y="99846"/>
                </a:lnTo>
                <a:lnTo>
                  <a:pt x="0" y="86573"/>
                </a:lnTo>
                <a:lnTo>
                  <a:pt x="958" y="69878"/>
                </a:lnTo>
                <a:lnTo>
                  <a:pt x="16786" y="29214"/>
                </a:lnTo>
                <a:lnTo>
                  <a:pt x="47563" y="5186"/>
                </a:lnTo>
                <a:lnTo>
                  <a:pt x="73542" y="0"/>
                </a:lnTo>
                <a:lnTo>
                  <a:pt x="88325" y="1362"/>
                </a:lnTo>
                <a:lnTo>
                  <a:pt x="125667" y="19813"/>
                </a:lnTo>
                <a:lnTo>
                  <a:pt x="147426" y="54469"/>
                </a:lnTo>
                <a:lnTo>
                  <a:pt x="150423" y="75592"/>
                </a:lnTo>
                <a:close/>
              </a:path>
            </a:pathLst>
          </a:custGeom>
          <a:ln w="23812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070844" y="6057167"/>
            <a:ext cx="150495" cy="151130"/>
          </a:xfrm>
          <a:custGeom>
            <a:avLst/>
            <a:gdLst/>
            <a:ahLst/>
            <a:cxnLst/>
            <a:rect l="l" t="t" r="r" b="b"/>
            <a:pathLst>
              <a:path w="150494" h="151129">
                <a:moveTo>
                  <a:pt x="73557" y="0"/>
                </a:moveTo>
                <a:lnTo>
                  <a:pt x="36010" y="11139"/>
                </a:lnTo>
                <a:lnTo>
                  <a:pt x="9570" y="41068"/>
                </a:lnTo>
                <a:lnTo>
                  <a:pt x="0" y="86557"/>
                </a:lnTo>
                <a:lnTo>
                  <a:pt x="3226" y="99832"/>
                </a:lnTo>
                <a:lnTo>
                  <a:pt x="26129" y="132550"/>
                </a:lnTo>
                <a:lnTo>
                  <a:pt x="65194" y="149745"/>
                </a:lnTo>
                <a:lnTo>
                  <a:pt x="80991" y="150947"/>
                </a:lnTo>
                <a:lnTo>
                  <a:pt x="95137" y="148434"/>
                </a:lnTo>
                <a:lnTo>
                  <a:pt x="130287" y="126975"/>
                </a:lnTo>
                <a:lnTo>
                  <a:pt x="149036" y="90096"/>
                </a:lnTo>
                <a:lnTo>
                  <a:pt x="150425" y="75592"/>
                </a:lnTo>
                <a:lnTo>
                  <a:pt x="150092" y="68445"/>
                </a:lnTo>
                <a:lnTo>
                  <a:pt x="134981" y="29909"/>
                </a:lnTo>
                <a:lnTo>
                  <a:pt x="102111" y="5289"/>
                </a:lnTo>
                <a:lnTo>
                  <a:pt x="73557" y="0"/>
                </a:lnTo>
                <a:close/>
              </a:path>
            </a:pathLst>
          </a:custGeom>
          <a:solidFill>
            <a:srgbClr val="70BB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070844" y="6057167"/>
            <a:ext cx="150495" cy="151130"/>
          </a:xfrm>
          <a:custGeom>
            <a:avLst/>
            <a:gdLst/>
            <a:ahLst/>
            <a:cxnLst/>
            <a:rect l="l" t="t" r="r" b="b"/>
            <a:pathLst>
              <a:path w="150494" h="151129">
                <a:moveTo>
                  <a:pt x="150425" y="75592"/>
                </a:moveTo>
                <a:lnTo>
                  <a:pt x="138707" y="116048"/>
                </a:lnTo>
                <a:lnTo>
                  <a:pt x="108242" y="143428"/>
                </a:lnTo>
                <a:lnTo>
                  <a:pt x="80991" y="150947"/>
                </a:lnTo>
                <a:lnTo>
                  <a:pt x="65194" y="149745"/>
                </a:lnTo>
                <a:lnTo>
                  <a:pt x="26129" y="132550"/>
                </a:lnTo>
                <a:lnTo>
                  <a:pt x="3226" y="99832"/>
                </a:lnTo>
                <a:lnTo>
                  <a:pt x="0" y="86557"/>
                </a:lnTo>
                <a:lnTo>
                  <a:pt x="960" y="69864"/>
                </a:lnTo>
                <a:lnTo>
                  <a:pt x="16793" y="29203"/>
                </a:lnTo>
                <a:lnTo>
                  <a:pt x="47576" y="5179"/>
                </a:lnTo>
                <a:lnTo>
                  <a:pt x="73557" y="0"/>
                </a:lnTo>
                <a:lnTo>
                  <a:pt x="88337" y="1363"/>
                </a:lnTo>
                <a:lnTo>
                  <a:pt x="125675" y="19817"/>
                </a:lnTo>
                <a:lnTo>
                  <a:pt x="147431" y="54477"/>
                </a:lnTo>
                <a:lnTo>
                  <a:pt x="150425" y="75592"/>
                </a:lnTo>
                <a:close/>
              </a:path>
            </a:pathLst>
          </a:custGeom>
          <a:ln w="23812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517127" y="4757919"/>
            <a:ext cx="150495" cy="151130"/>
          </a:xfrm>
          <a:custGeom>
            <a:avLst/>
            <a:gdLst/>
            <a:ahLst/>
            <a:cxnLst/>
            <a:rect l="l" t="t" r="r" b="b"/>
            <a:pathLst>
              <a:path w="150494" h="151129">
                <a:moveTo>
                  <a:pt x="73556" y="0"/>
                </a:moveTo>
                <a:lnTo>
                  <a:pt x="36005" y="11140"/>
                </a:lnTo>
                <a:lnTo>
                  <a:pt x="9568" y="41069"/>
                </a:lnTo>
                <a:lnTo>
                  <a:pt x="0" y="86561"/>
                </a:lnTo>
                <a:lnTo>
                  <a:pt x="3224" y="99837"/>
                </a:lnTo>
                <a:lnTo>
                  <a:pt x="26120" y="132560"/>
                </a:lnTo>
                <a:lnTo>
                  <a:pt x="65183" y="149758"/>
                </a:lnTo>
                <a:lnTo>
                  <a:pt x="80981" y="150960"/>
                </a:lnTo>
                <a:lnTo>
                  <a:pt x="95125" y="148449"/>
                </a:lnTo>
                <a:lnTo>
                  <a:pt x="130274" y="126991"/>
                </a:lnTo>
                <a:lnTo>
                  <a:pt x="149025" y="90110"/>
                </a:lnTo>
                <a:lnTo>
                  <a:pt x="150414" y="75605"/>
                </a:lnTo>
                <a:lnTo>
                  <a:pt x="150080" y="68454"/>
                </a:lnTo>
                <a:lnTo>
                  <a:pt x="134970" y="29910"/>
                </a:lnTo>
                <a:lnTo>
                  <a:pt x="102104" y="5289"/>
                </a:lnTo>
                <a:lnTo>
                  <a:pt x="73556" y="0"/>
                </a:lnTo>
                <a:close/>
              </a:path>
            </a:pathLst>
          </a:custGeom>
          <a:solidFill>
            <a:srgbClr val="70BB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517127" y="4757919"/>
            <a:ext cx="150495" cy="151130"/>
          </a:xfrm>
          <a:custGeom>
            <a:avLst/>
            <a:gdLst/>
            <a:ahLst/>
            <a:cxnLst/>
            <a:rect l="l" t="t" r="r" b="b"/>
            <a:pathLst>
              <a:path w="150494" h="151129">
                <a:moveTo>
                  <a:pt x="150414" y="75605"/>
                </a:moveTo>
                <a:lnTo>
                  <a:pt x="138694" y="116063"/>
                </a:lnTo>
                <a:lnTo>
                  <a:pt x="108229" y="143444"/>
                </a:lnTo>
                <a:lnTo>
                  <a:pt x="80981" y="150960"/>
                </a:lnTo>
                <a:lnTo>
                  <a:pt x="65183" y="149758"/>
                </a:lnTo>
                <a:lnTo>
                  <a:pt x="26120" y="132560"/>
                </a:lnTo>
                <a:lnTo>
                  <a:pt x="3224" y="99837"/>
                </a:lnTo>
                <a:lnTo>
                  <a:pt x="0" y="86561"/>
                </a:lnTo>
                <a:lnTo>
                  <a:pt x="960" y="69867"/>
                </a:lnTo>
                <a:lnTo>
                  <a:pt x="16790" y="29205"/>
                </a:lnTo>
                <a:lnTo>
                  <a:pt x="47571" y="5180"/>
                </a:lnTo>
                <a:lnTo>
                  <a:pt x="73556" y="0"/>
                </a:lnTo>
                <a:lnTo>
                  <a:pt x="88332" y="1363"/>
                </a:lnTo>
                <a:lnTo>
                  <a:pt x="125665" y="19817"/>
                </a:lnTo>
                <a:lnTo>
                  <a:pt x="147419" y="54483"/>
                </a:lnTo>
                <a:lnTo>
                  <a:pt x="150414" y="75605"/>
                </a:lnTo>
                <a:close/>
              </a:path>
            </a:pathLst>
          </a:custGeom>
          <a:ln w="23812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990097" y="5019418"/>
            <a:ext cx="4991100" cy="0"/>
          </a:xfrm>
          <a:custGeom>
            <a:avLst/>
            <a:gdLst/>
            <a:ahLst/>
            <a:cxnLst/>
            <a:rect l="l" t="t" r="r" b="b"/>
            <a:pathLst>
              <a:path w="4991100">
                <a:moveTo>
                  <a:pt x="0" y="0"/>
                </a:moveTo>
                <a:lnTo>
                  <a:pt x="4990731" y="0"/>
                </a:lnTo>
              </a:path>
            </a:pathLst>
          </a:custGeom>
          <a:ln w="35699">
            <a:solidFill>
              <a:srgbClr val="70BB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930608" y="4943825"/>
            <a:ext cx="150495" cy="151130"/>
          </a:xfrm>
          <a:custGeom>
            <a:avLst/>
            <a:gdLst/>
            <a:ahLst/>
            <a:cxnLst/>
            <a:rect l="l" t="t" r="r" b="b"/>
            <a:pathLst>
              <a:path w="150495" h="151129">
                <a:moveTo>
                  <a:pt x="73542" y="0"/>
                </a:moveTo>
                <a:lnTo>
                  <a:pt x="36004" y="11148"/>
                </a:lnTo>
                <a:lnTo>
                  <a:pt x="9568" y="41080"/>
                </a:lnTo>
                <a:lnTo>
                  <a:pt x="0" y="86573"/>
                </a:lnTo>
                <a:lnTo>
                  <a:pt x="3229" y="99846"/>
                </a:lnTo>
                <a:lnTo>
                  <a:pt x="26139" y="132562"/>
                </a:lnTo>
                <a:lnTo>
                  <a:pt x="65205" y="149757"/>
                </a:lnTo>
                <a:lnTo>
                  <a:pt x="80999" y="150959"/>
                </a:lnTo>
                <a:lnTo>
                  <a:pt x="95141" y="148446"/>
                </a:lnTo>
                <a:lnTo>
                  <a:pt x="130286" y="126980"/>
                </a:lnTo>
                <a:lnTo>
                  <a:pt x="149034" y="90097"/>
                </a:lnTo>
                <a:lnTo>
                  <a:pt x="150423" y="75592"/>
                </a:lnTo>
                <a:lnTo>
                  <a:pt x="150088" y="68435"/>
                </a:lnTo>
                <a:lnTo>
                  <a:pt x="134974" y="29904"/>
                </a:lnTo>
                <a:lnTo>
                  <a:pt x="102101" y="5288"/>
                </a:lnTo>
                <a:lnTo>
                  <a:pt x="73542" y="0"/>
                </a:lnTo>
                <a:close/>
              </a:path>
            </a:pathLst>
          </a:custGeom>
          <a:solidFill>
            <a:srgbClr val="70BB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930608" y="4943825"/>
            <a:ext cx="150495" cy="151130"/>
          </a:xfrm>
          <a:custGeom>
            <a:avLst/>
            <a:gdLst/>
            <a:ahLst/>
            <a:cxnLst/>
            <a:rect l="l" t="t" r="r" b="b"/>
            <a:pathLst>
              <a:path w="150495" h="151129">
                <a:moveTo>
                  <a:pt x="150423" y="75592"/>
                </a:moveTo>
                <a:lnTo>
                  <a:pt x="138705" y="116051"/>
                </a:lnTo>
                <a:lnTo>
                  <a:pt x="108244" y="143438"/>
                </a:lnTo>
                <a:lnTo>
                  <a:pt x="80999" y="150959"/>
                </a:lnTo>
                <a:lnTo>
                  <a:pt x="65205" y="149757"/>
                </a:lnTo>
                <a:lnTo>
                  <a:pt x="26139" y="132562"/>
                </a:lnTo>
                <a:lnTo>
                  <a:pt x="3229" y="99846"/>
                </a:lnTo>
                <a:lnTo>
                  <a:pt x="0" y="86573"/>
                </a:lnTo>
                <a:lnTo>
                  <a:pt x="959" y="69879"/>
                </a:lnTo>
                <a:lnTo>
                  <a:pt x="16790" y="29214"/>
                </a:lnTo>
                <a:lnTo>
                  <a:pt x="47568" y="5186"/>
                </a:lnTo>
                <a:lnTo>
                  <a:pt x="73542" y="0"/>
                </a:lnTo>
                <a:lnTo>
                  <a:pt x="88325" y="1362"/>
                </a:lnTo>
                <a:lnTo>
                  <a:pt x="125667" y="19813"/>
                </a:lnTo>
                <a:lnTo>
                  <a:pt x="147426" y="54469"/>
                </a:lnTo>
                <a:lnTo>
                  <a:pt x="150423" y="75592"/>
                </a:lnTo>
                <a:close/>
              </a:path>
            </a:pathLst>
          </a:custGeom>
          <a:ln w="23812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7702" y="4298419"/>
            <a:ext cx="1646555" cy="1094105"/>
          </a:xfrm>
          <a:custGeom>
            <a:avLst/>
            <a:gdLst/>
            <a:ahLst/>
            <a:cxnLst/>
            <a:rect l="l" t="t" r="r" b="b"/>
            <a:pathLst>
              <a:path w="1646555" h="1094104">
                <a:moveTo>
                  <a:pt x="1551076" y="0"/>
                </a:moveTo>
                <a:lnTo>
                  <a:pt x="86353" y="407"/>
                </a:lnTo>
                <a:lnTo>
                  <a:pt x="46342" y="13483"/>
                </a:lnTo>
                <a:lnTo>
                  <a:pt x="16448" y="41702"/>
                </a:lnTo>
                <a:lnTo>
                  <a:pt x="1110" y="80625"/>
                </a:lnTo>
                <a:lnTo>
                  <a:pt x="0" y="95211"/>
                </a:lnTo>
                <a:lnTo>
                  <a:pt x="407" y="860748"/>
                </a:lnTo>
                <a:lnTo>
                  <a:pt x="13487" y="900756"/>
                </a:lnTo>
                <a:lnTo>
                  <a:pt x="41710" y="930645"/>
                </a:lnTo>
                <a:lnTo>
                  <a:pt x="80637" y="945979"/>
                </a:lnTo>
                <a:lnTo>
                  <a:pt x="95224" y="947089"/>
                </a:lnTo>
                <a:lnTo>
                  <a:pt x="682370" y="947089"/>
                </a:lnTo>
                <a:lnTo>
                  <a:pt x="849007" y="1093952"/>
                </a:lnTo>
                <a:lnTo>
                  <a:pt x="849007" y="947089"/>
                </a:lnTo>
                <a:lnTo>
                  <a:pt x="1559937" y="946683"/>
                </a:lnTo>
                <a:lnTo>
                  <a:pt x="1574125" y="944281"/>
                </a:lnTo>
                <a:lnTo>
                  <a:pt x="1611256" y="925666"/>
                </a:lnTo>
                <a:lnTo>
                  <a:pt x="1636790" y="893386"/>
                </a:lnTo>
                <a:lnTo>
                  <a:pt x="1646288" y="851877"/>
                </a:lnTo>
                <a:lnTo>
                  <a:pt x="1645881" y="86350"/>
                </a:lnTo>
                <a:lnTo>
                  <a:pt x="1632808" y="46339"/>
                </a:lnTo>
                <a:lnTo>
                  <a:pt x="1604589" y="16446"/>
                </a:lnTo>
                <a:lnTo>
                  <a:pt x="1565663" y="1110"/>
                </a:lnTo>
                <a:lnTo>
                  <a:pt x="1551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7702" y="4298419"/>
            <a:ext cx="1646555" cy="1094105"/>
          </a:xfrm>
          <a:custGeom>
            <a:avLst/>
            <a:gdLst/>
            <a:ahLst/>
            <a:cxnLst/>
            <a:rect l="l" t="t" r="r" b="b"/>
            <a:pathLst>
              <a:path w="1646555" h="1094104">
                <a:moveTo>
                  <a:pt x="1646288" y="851877"/>
                </a:moveTo>
                <a:lnTo>
                  <a:pt x="1636790" y="893386"/>
                </a:lnTo>
                <a:lnTo>
                  <a:pt x="1611256" y="925666"/>
                </a:lnTo>
                <a:lnTo>
                  <a:pt x="1574125" y="944281"/>
                </a:lnTo>
                <a:lnTo>
                  <a:pt x="849007" y="947089"/>
                </a:lnTo>
                <a:lnTo>
                  <a:pt x="849007" y="1093952"/>
                </a:lnTo>
                <a:lnTo>
                  <a:pt x="682370" y="947089"/>
                </a:lnTo>
                <a:lnTo>
                  <a:pt x="95224" y="947089"/>
                </a:lnTo>
                <a:lnTo>
                  <a:pt x="80637" y="945979"/>
                </a:lnTo>
                <a:lnTo>
                  <a:pt x="41710" y="930645"/>
                </a:lnTo>
                <a:lnTo>
                  <a:pt x="13487" y="900756"/>
                </a:lnTo>
                <a:lnTo>
                  <a:pt x="407" y="860748"/>
                </a:lnTo>
                <a:lnTo>
                  <a:pt x="0" y="95211"/>
                </a:lnTo>
                <a:lnTo>
                  <a:pt x="1110" y="80625"/>
                </a:lnTo>
                <a:lnTo>
                  <a:pt x="16448" y="41702"/>
                </a:lnTo>
                <a:lnTo>
                  <a:pt x="46342" y="13483"/>
                </a:lnTo>
                <a:lnTo>
                  <a:pt x="86353" y="407"/>
                </a:lnTo>
                <a:lnTo>
                  <a:pt x="1551076" y="0"/>
                </a:lnTo>
                <a:lnTo>
                  <a:pt x="1565663" y="1110"/>
                </a:lnTo>
                <a:lnTo>
                  <a:pt x="1604589" y="16446"/>
                </a:lnTo>
                <a:lnTo>
                  <a:pt x="1632808" y="46339"/>
                </a:lnTo>
                <a:lnTo>
                  <a:pt x="1645881" y="86350"/>
                </a:lnTo>
                <a:lnTo>
                  <a:pt x="1646288" y="851877"/>
                </a:lnTo>
                <a:close/>
              </a:path>
            </a:pathLst>
          </a:custGeom>
          <a:ln w="33870">
            <a:solidFill>
              <a:srgbClr val="70BB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907644" y="4290148"/>
            <a:ext cx="1378585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40055">
              <a:lnSpc>
                <a:spcPct val="100899"/>
              </a:lnSpc>
            </a:pPr>
            <a:r>
              <a:rPr sz="1950" b="1" dirty="0">
                <a:latin typeface="Calibri"/>
                <a:cs typeface="Calibri"/>
              </a:rPr>
              <a:t>Сервис </a:t>
            </a:r>
            <a:r>
              <a:rPr sz="1950" b="1" spc="-35" dirty="0">
                <a:latin typeface="Calibri"/>
                <a:cs typeface="Calibri"/>
              </a:rPr>
              <a:t>к</a:t>
            </a:r>
            <a:r>
              <a:rPr sz="1950" b="1" dirty="0">
                <a:latin typeface="Calibri"/>
                <a:cs typeface="Calibri"/>
              </a:rPr>
              <a:t>опиров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b="1" dirty="0">
                <a:latin typeface="Calibri"/>
                <a:cs typeface="Calibri"/>
              </a:rPr>
              <a:t>и прин</a:t>
            </a:r>
            <a:r>
              <a:rPr sz="1950" b="1" spc="-15" dirty="0">
                <a:latin typeface="Calibri"/>
                <a:cs typeface="Calibri"/>
              </a:rPr>
              <a:t>т</a:t>
            </a:r>
            <a:r>
              <a:rPr sz="1950" b="1" dirty="0">
                <a:latin typeface="Calibri"/>
                <a:cs typeface="Calibri"/>
              </a:rPr>
              <a:t>еров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372489" y="5882065"/>
            <a:ext cx="1646555" cy="803910"/>
          </a:xfrm>
          <a:custGeom>
            <a:avLst/>
            <a:gdLst/>
            <a:ahLst/>
            <a:cxnLst/>
            <a:rect l="l" t="t" r="r" b="b"/>
            <a:pathLst>
              <a:path w="1646554" h="803909">
                <a:moveTo>
                  <a:pt x="1337271" y="0"/>
                </a:moveTo>
                <a:lnTo>
                  <a:pt x="1167472" y="146875"/>
                </a:lnTo>
                <a:lnTo>
                  <a:pt x="86350" y="147282"/>
                </a:lnTo>
                <a:lnTo>
                  <a:pt x="72163" y="149683"/>
                </a:lnTo>
                <a:lnTo>
                  <a:pt x="35031" y="168298"/>
                </a:lnTo>
                <a:lnTo>
                  <a:pt x="9497" y="200579"/>
                </a:lnTo>
                <a:lnTo>
                  <a:pt x="0" y="242087"/>
                </a:lnTo>
                <a:lnTo>
                  <a:pt x="406" y="716985"/>
                </a:lnTo>
                <a:lnTo>
                  <a:pt x="13480" y="756993"/>
                </a:lnTo>
                <a:lnTo>
                  <a:pt x="41698" y="786888"/>
                </a:lnTo>
                <a:lnTo>
                  <a:pt x="80624" y="802228"/>
                </a:lnTo>
                <a:lnTo>
                  <a:pt x="95211" y="803338"/>
                </a:lnTo>
                <a:lnTo>
                  <a:pt x="1559934" y="802930"/>
                </a:lnTo>
                <a:lnTo>
                  <a:pt x="1599945" y="789851"/>
                </a:lnTo>
                <a:lnTo>
                  <a:pt x="1629840" y="761630"/>
                </a:lnTo>
                <a:lnTo>
                  <a:pt x="1645178" y="722710"/>
                </a:lnTo>
                <a:lnTo>
                  <a:pt x="1646288" y="708126"/>
                </a:lnTo>
                <a:lnTo>
                  <a:pt x="1645880" y="233216"/>
                </a:lnTo>
                <a:lnTo>
                  <a:pt x="1632801" y="193209"/>
                </a:lnTo>
                <a:lnTo>
                  <a:pt x="1604577" y="163319"/>
                </a:lnTo>
                <a:lnTo>
                  <a:pt x="1565650" y="147985"/>
                </a:lnTo>
                <a:lnTo>
                  <a:pt x="1551063" y="146875"/>
                </a:lnTo>
                <a:lnTo>
                  <a:pt x="1334109" y="146875"/>
                </a:lnTo>
                <a:lnTo>
                  <a:pt x="1337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72489" y="5882065"/>
            <a:ext cx="1646555" cy="803910"/>
          </a:xfrm>
          <a:custGeom>
            <a:avLst/>
            <a:gdLst/>
            <a:ahLst/>
            <a:cxnLst/>
            <a:rect l="l" t="t" r="r" b="b"/>
            <a:pathLst>
              <a:path w="1646554" h="803909">
                <a:moveTo>
                  <a:pt x="0" y="242087"/>
                </a:moveTo>
                <a:lnTo>
                  <a:pt x="9497" y="200579"/>
                </a:lnTo>
                <a:lnTo>
                  <a:pt x="35031" y="168298"/>
                </a:lnTo>
                <a:lnTo>
                  <a:pt x="72163" y="149683"/>
                </a:lnTo>
                <a:lnTo>
                  <a:pt x="1167472" y="146875"/>
                </a:lnTo>
                <a:lnTo>
                  <a:pt x="1337271" y="0"/>
                </a:lnTo>
                <a:lnTo>
                  <a:pt x="1334109" y="146875"/>
                </a:lnTo>
                <a:lnTo>
                  <a:pt x="1551063" y="146875"/>
                </a:lnTo>
                <a:lnTo>
                  <a:pt x="1565650" y="147985"/>
                </a:lnTo>
                <a:lnTo>
                  <a:pt x="1604577" y="163319"/>
                </a:lnTo>
                <a:lnTo>
                  <a:pt x="1632801" y="193209"/>
                </a:lnTo>
                <a:lnTo>
                  <a:pt x="1645880" y="233216"/>
                </a:lnTo>
                <a:lnTo>
                  <a:pt x="1646288" y="708126"/>
                </a:lnTo>
                <a:lnTo>
                  <a:pt x="1645178" y="722710"/>
                </a:lnTo>
                <a:lnTo>
                  <a:pt x="1629840" y="761630"/>
                </a:lnTo>
                <a:lnTo>
                  <a:pt x="1599945" y="789851"/>
                </a:lnTo>
                <a:lnTo>
                  <a:pt x="1559934" y="802930"/>
                </a:lnTo>
                <a:lnTo>
                  <a:pt x="95211" y="803338"/>
                </a:lnTo>
                <a:lnTo>
                  <a:pt x="80624" y="802228"/>
                </a:lnTo>
                <a:lnTo>
                  <a:pt x="41698" y="786888"/>
                </a:lnTo>
                <a:lnTo>
                  <a:pt x="13480" y="756993"/>
                </a:lnTo>
                <a:lnTo>
                  <a:pt x="406" y="716985"/>
                </a:lnTo>
                <a:lnTo>
                  <a:pt x="0" y="242087"/>
                </a:lnTo>
                <a:close/>
              </a:path>
            </a:pathLst>
          </a:custGeom>
          <a:ln w="33870">
            <a:solidFill>
              <a:srgbClr val="70BB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2499559" y="6047023"/>
            <a:ext cx="1234440" cy="62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899"/>
              </a:lnSpc>
            </a:pPr>
            <a:r>
              <a:rPr sz="1950" b="1" dirty="0">
                <a:latin typeface="Calibri"/>
                <a:cs typeface="Calibri"/>
              </a:rPr>
              <a:t>Сервис Э</a:t>
            </a:r>
            <a:r>
              <a:rPr sz="1950" b="1" spc="-5" dirty="0">
                <a:latin typeface="Calibri"/>
                <a:cs typeface="Calibri"/>
              </a:rPr>
              <a:t>В</a:t>
            </a:r>
            <a:r>
              <a:rPr sz="1950" b="1" dirty="0">
                <a:latin typeface="Calibri"/>
                <a:cs typeface="Calibri"/>
              </a:rPr>
              <a:t>М </a:t>
            </a:r>
            <a:r>
              <a:rPr sz="1950" b="1" spc="-5" dirty="0">
                <a:latin typeface="Calibri"/>
                <a:cs typeface="Calibri"/>
              </a:rPr>
              <a:t>(</a:t>
            </a:r>
            <a:r>
              <a:rPr sz="1950" b="1" dirty="0">
                <a:latin typeface="Calibri"/>
                <a:cs typeface="Calibri"/>
              </a:rPr>
              <a:t>АРМ)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114015" y="4295457"/>
            <a:ext cx="2832735" cy="882650"/>
          </a:xfrm>
          <a:custGeom>
            <a:avLst/>
            <a:gdLst/>
            <a:ahLst/>
            <a:cxnLst/>
            <a:rect l="l" t="t" r="r" b="b"/>
            <a:pathLst>
              <a:path w="2832735" h="882650">
                <a:moveTo>
                  <a:pt x="2737497" y="0"/>
                </a:moveTo>
                <a:lnTo>
                  <a:pt x="86343" y="407"/>
                </a:lnTo>
                <a:lnTo>
                  <a:pt x="46339" y="13489"/>
                </a:lnTo>
                <a:lnTo>
                  <a:pt x="16447" y="41716"/>
                </a:lnTo>
                <a:lnTo>
                  <a:pt x="1110" y="80640"/>
                </a:lnTo>
                <a:lnTo>
                  <a:pt x="0" y="95224"/>
                </a:lnTo>
                <a:lnTo>
                  <a:pt x="406" y="635718"/>
                </a:lnTo>
                <a:lnTo>
                  <a:pt x="13483" y="675726"/>
                </a:lnTo>
                <a:lnTo>
                  <a:pt x="41704" y="705621"/>
                </a:lnTo>
                <a:lnTo>
                  <a:pt x="80627" y="720960"/>
                </a:lnTo>
                <a:lnTo>
                  <a:pt x="95211" y="722071"/>
                </a:lnTo>
                <a:lnTo>
                  <a:pt x="1234643" y="722071"/>
                </a:lnTo>
                <a:lnTo>
                  <a:pt x="1415808" y="882141"/>
                </a:lnTo>
                <a:lnTo>
                  <a:pt x="1417142" y="722071"/>
                </a:lnTo>
                <a:lnTo>
                  <a:pt x="2746356" y="721664"/>
                </a:lnTo>
                <a:lnTo>
                  <a:pt x="2760542" y="719262"/>
                </a:lnTo>
                <a:lnTo>
                  <a:pt x="2797672" y="700644"/>
                </a:lnTo>
                <a:lnTo>
                  <a:pt x="2823209" y="668361"/>
                </a:lnTo>
                <a:lnTo>
                  <a:pt x="2832709" y="626859"/>
                </a:lnTo>
                <a:lnTo>
                  <a:pt x="2832301" y="86355"/>
                </a:lnTo>
                <a:lnTo>
                  <a:pt x="2819223" y="46348"/>
                </a:lnTo>
                <a:lnTo>
                  <a:pt x="2791002" y="16451"/>
                </a:lnTo>
                <a:lnTo>
                  <a:pt x="2752081" y="1110"/>
                </a:lnTo>
                <a:lnTo>
                  <a:pt x="2737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114015" y="4295457"/>
            <a:ext cx="2832735" cy="882650"/>
          </a:xfrm>
          <a:custGeom>
            <a:avLst/>
            <a:gdLst/>
            <a:ahLst/>
            <a:cxnLst/>
            <a:rect l="l" t="t" r="r" b="b"/>
            <a:pathLst>
              <a:path w="2832735" h="882650">
                <a:moveTo>
                  <a:pt x="2832709" y="626859"/>
                </a:moveTo>
                <a:lnTo>
                  <a:pt x="2823209" y="668361"/>
                </a:lnTo>
                <a:lnTo>
                  <a:pt x="2797672" y="700644"/>
                </a:lnTo>
                <a:lnTo>
                  <a:pt x="2760542" y="719262"/>
                </a:lnTo>
                <a:lnTo>
                  <a:pt x="1417142" y="722071"/>
                </a:lnTo>
                <a:lnTo>
                  <a:pt x="1415808" y="882141"/>
                </a:lnTo>
                <a:lnTo>
                  <a:pt x="1234643" y="722071"/>
                </a:lnTo>
                <a:lnTo>
                  <a:pt x="95211" y="722071"/>
                </a:lnTo>
                <a:lnTo>
                  <a:pt x="80627" y="720960"/>
                </a:lnTo>
                <a:lnTo>
                  <a:pt x="41704" y="705621"/>
                </a:lnTo>
                <a:lnTo>
                  <a:pt x="13483" y="675726"/>
                </a:lnTo>
                <a:lnTo>
                  <a:pt x="406" y="635718"/>
                </a:lnTo>
                <a:lnTo>
                  <a:pt x="0" y="95224"/>
                </a:lnTo>
                <a:lnTo>
                  <a:pt x="1110" y="80640"/>
                </a:lnTo>
                <a:lnTo>
                  <a:pt x="16447" y="41716"/>
                </a:lnTo>
                <a:lnTo>
                  <a:pt x="46339" y="13489"/>
                </a:lnTo>
                <a:lnTo>
                  <a:pt x="86343" y="407"/>
                </a:lnTo>
                <a:lnTo>
                  <a:pt x="2737497" y="0"/>
                </a:lnTo>
                <a:lnTo>
                  <a:pt x="2752081" y="1110"/>
                </a:lnTo>
                <a:lnTo>
                  <a:pt x="2791002" y="16451"/>
                </a:lnTo>
                <a:lnTo>
                  <a:pt x="2819223" y="46348"/>
                </a:lnTo>
                <a:lnTo>
                  <a:pt x="2832301" y="86355"/>
                </a:lnTo>
                <a:lnTo>
                  <a:pt x="2832709" y="626859"/>
                </a:lnTo>
                <a:close/>
              </a:path>
            </a:pathLst>
          </a:custGeom>
          <a:ln w="33870">
            <a:solidFill>
              <a:srgbClr val="70BB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3207928" y="4347489"/>
            <a:ext cx="2519045" cy="62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899"/>
              </a:lnSpc>
            </a:pPr>
            <a:r>
              <a:rPr sz="1950" b="1" dirty="0">
                <a:latin typeface="Calibri"/>
                <a:cs typeface="Calibri"/>
              </a:rPr>
              <a:t>Первый постраничный </a:t>
            </a:r>
            <a:r>
              <a:rPr sz="1950" b="1" spc="-35" dirty="0">
                <a:latin typeface="Calibri"/>
                <a:cs typeface="Calibri"/>
              </a:rPr>
              <a:t>к</a:t>
            </a:r>
            <a:r>
              <a:rPr sz="1950" b="1" dirty="0">
                <a:latin typeface="Calibri"/>
                <a:cs typeface="Calibri"/>
              </a:rPr>
              <a:t>онтракт (Сбербанк)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242746" y="6054909"/>
            <a:ext cx="1967864" cy="1192530"/>
          </a:xfrm>
          <a:custGeom>
            <a:avLst/>
            <a:gdLst/>
            <a:ahLst/>
            <a:cxnLst/>
            <a:rect l="l" t="t" r="r" b="b"/>
            <a:pathLst>
              <a:path w="1967864" h="1192529">
                <a:moveTo>
                  <a:pt x="1002563" y="0"/>
                </a:moveTo>
                <a:lnTo>
                  <a:pt x="827989" y="192252"/>
                </a:lnTo>
                <a:lnTo>
                  <a:pt x="86341" y="192660"/>
                </a:lnTo>
                <a:lnTo>
                  <a:pt x="72154" y="195063"/>
                </a:lnTo>
                <a:lnTo>
                  <a:pt x="35027" y="213684"/>
                </a:lnTo>
                <a:lnTo>
                  <a:pt x="9496" y="245968"/>
                </a:lnTo>
                <a:lnTo>
                  <a:pt x="0" y="287477"/>
                </a:lnTo>
                <a:lnTo>
                  <a:pt x="406" y="1105694"/>
                </a:lnTo>
                <a:lnTo>
                  <a:pt x="13480" y="1145702"/>
                </a:lnTo>
                <a:lnTo>
                  <a:pt x="41698" y="1175597"/>
                </a:lnTo>
                <a:lnTo>
                  <a:pt x="80624" y="1190937"/>
                </a:lnTo>
                <a:lnTo>
                  <a:pt x="95211" y="1192047"/>
                </a:lnTo>
                <a:lnTo>
                  <a:pt x="1881473" y="1191639"/>
                </a:lnTo>
                <a:lnTo>
                  <a:pt x="1921483" y="1178560"/>
                </a:lnTo>
                <a:lnTo>
                  <a:pt x="1951378" y="1150339"/>
                </a:lnTo>
                <a:lnTo>
                  <a:pt x="1966716" y="1111418"/>
                </a:lnTo>
                <a:lnTo>
                  <a:pt x="1967826" y="1096835"/>
                </a:lnTo>
                <a:lnTo>
                  <a:pt x="1967418" y="278596"/>
                </a:lnTo>
                <a:lnTo>
                  <a:pt x="1954336" y="238590"/>
                </a:lnTo>
                <a:lnTo>
                  <a:pt x="1926113" y="208698"/>
                </a:lnTo>
                <a:lnTo>
                  <a:pt x="1887188" y="193362"/>
                </a:lnTo>
                <a:lnTo>
                  <a:pt x="1872602" y="192252"/>
                </a:lnTo>
                <a:lnTo>
                  <a:pt x="998588" y="192252"/>
                </a:lnTo>
                <a:lnTo>
                  <a:pt x="10025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42746" y="6054909"/>
            <a:ext cx="1967864" cy="1192530"/>
          </a:xfrm>
          <a:custGeom>
            <a:avLst/>
            <a:gdLst/>
            <a:ahLst/>
            <a:cxnLst/>
            <a:rect l="l" t="t" r="r" b="b"/>
            <a:pathLst>
              <a:path w="1967864" h="1192529">
                <a:moveTo>
                  <a:pt x="1967826" y="1096835"/>
                </a:moveTo>
                <a:lnTo>
                  <a:pt x="1958328" y="1138335"/>
                </a:lnTo>
                <a:lnTo>
                  <a:pt x="1932792" y="1170616"/>
                </a:lnTo>
                <a:lnTo>
                  <a:pt x="1895659" y="1189236"/>
                </a:lnTo>
                <a:lnTo>
                  <a:pt x="95211" y="1192047"/>
                </a:lnTo>
                <a:lnTo>
                  <a:pt x="80624" y="1190937"/>
                </a:lnTo>
                <a:lnTo>
                  <a:pt x="41698" y="1175597"/>
                </a:lnTo>
                <a:lnTo>
                  <a:pt x="13480" y="1145702"/>
                </a:lnTo>
                <a:lnTo>
                  <a:pt x="406" y="1105694"/>
                </a:lnTo>
                <a:lnTo>
                  <a:pt x="0" y="287477"/>
                </a:lnTo>
                <a:lnTo>
                  <a:pt x="1109" y="272890"/>
                </a:lnTo>
                <a:lnTo>
                  <a:pt x="16444" y="233963"/>
                </a:lnTo>
                <a:lnTo>
                  <a:pt x="46333" y="205739"/>
                </a:lnTo>
                <a:lnTo>
                  <a:pt x="86341" y="192660"/>
                </a:lnTo>
                <a:lnTo>
                  <a:pt x="827989" y="192252"/>
                </a:lnTo>
                <a:lnTo>
                  <a:pt x="1002563" y="0"/>
                </a:lnTo>
                <a:lnTo>
                  <a:pt x="998588" y="192252"/>
                </a:lnTo>
                <a:lnTo>
                  <a:pt x="1872602" y="192252"/>
                </a:lnTo>
                <a:lnTo>
                  <a:pt x="1887188" y="193362"/>
                </a:lnTo>
                <a:lnTo>
                  <a:pt x="1926113" y="208698"/>
                </a:lnTo>
                <a:lnTo>
                  <a:pt x="1954336" y="238590"/>
                </a:lnTo>
                <a:lnTo>
                  <a:pt x="1967418" y="278596"/>
                </a:lnTo>
                <a:lnTo>
                  <a:pt x="1967826" y="1096835"/>
                </a:lnTo>
                <a:close/>
              </a:path>
            </a:pathLst>
          </a:custGeom>
          <a:ln w="33870">
            <a:solidFill>
              <a:srgbClr val="70BB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4308887" y="6277273"/>
            <a:ext cx="1377950" cy="32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dirty="0">
                <a:latin typeface="Calibri"/>
                <a:cs typeface="Calibri"/>
              </a:rPr>
              <a:t>Расширение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308887" y="6574532"/>
            <a:ext cx="1717039" cy="62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899"/>
              </a:lnSpc>
            </a:pPr>
            <a:r>
              <a:rPr sz="1950" b="1" dirty="0">
                <a:latin typeface="Calibri"/>
                <a:cs typeface="Calibri"/>
              </a:rPr>
              <a:t>бизнеса на всю </a:t>
            </a:r>
            <a:r>
              <a:rPr sz="1950" b="1" spc="-15" dirty="0">
                <a:latin typeface="Calibri"/>
                <a:cs typeface="Calibri"/>
              </a:rPr>
              <a:t>т</a:t>
            </a:r>
            <a:r>
              <a:rPr sz="1950" b="1" dirty="0">
                <a:latin typeface="Calibri"/>
                <a:cs typeface="Calibri"/>
              </a:rPr>
              <a:t>ерри</a:t>
            </a:r>
            <a:r>
              <a:rPr sz="1950" b="1" spc="-20" dirty="0">
                <a:latin typeface="Calibri"/>
                <a:cs typeface="Calibri"/>
              </a:rPr>
              <a:t>т</a:t>
            </a:r>
            <a:r>
              <a:rPr sz="1950" b="1" dirty="0">
                <a:latin typeface="Calibri"/>
                <a:cs typeface="Calibri"/>
              </a:rPr>
              <a:t>орию 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3004800" y="3124200"/>
            <a:ext cx="2743199" cy="1676399"/>
          </a:xfrm>
          <a:custGeom>
            <a:avLst/>
            <a:gdLst/>
            <a:ahLst/>
            <a:cxnLst/>
            <a:rect l="l" t="t" r="r" b="b"/>
            <a:pathLst>
              <a:path w="2245994" h="1462404">
                <a:moveTo>
                  <a:pt x="2150325" y="0"/>
                </a:moveTo>
                <a:lnTo>
                  <a:pt x="86343" y="407"/>
                </a:lnTo>
                <a:lnTo>
                  <a:pt x="46339" y="13489"/>
                </a:lnTo>
                <a:lnTo>
                  <a:pt x="16447" y="41716"/>
                </a:lnTo>
                <a:lnTo>
                  <a:pt x="1110" y="80640"/>
                </a:lnTo>
                <a:lnTo>
                  <a:pt x="0" y="95224"/>
                </a:lnTo>
                <a:lnTo>
                  <a:pt x="406" y="1246690"/>
                </a:lnTo>
                <a:lnTo>
                  <a:pt x="13483" y="1286697"/>
                </a:lnTo>
                <a:lnTo>
                  <a:pt x="41704" y="1316593"/>
                </a:lnTo>
                <a:lnTo>
                  <a:pt x="80627" y="1331932"/>
                </a:lnTo>
                <a:lnTo>
                  <a:pt x="95211" y="1333042"/>
                </a:lnTo>
                <a:lnTo>
                  <a:pt x="984770" y="1333042"/>
                </a:lnTo>
                <a:lnTo>
                  <a:pt x="1127569" y="1461846"/>
                </a:lnTo>
                <a:lnTo>
                  <a:pt x="1119644" y="1333042"/>
                </a:lnTo>
                <a:lnTo>
                  <a:pt x="2159185" y="1332635"/>
                </a:lnTo>
                <a:lnTo>
                  <a:pt x="2173370" y="1330234"/>
                </a:lnTo>
                <a:lnTo>
                  <a:pt x="2210501" y="1311615"/>
                </a:lnTo>
                <a:lnTo>
                  <a:pt x="2236038" y="1279333"/>
                </a:lnTo>
                <a:lnTo>
                  <a:pt x="2245537" y="1237830"/>
                </a:lnTo>
                <a:lnTo>
                  <a:pt x="2245130" y="86355"/>
                </a:lnTo>
                <a:lnTo>
                  <a:pt x="2232051" y="46348"/>
                </a:lnTo>
                <a:lnTo>
                  <a:pt x="2203830" y="16451"/>
                </a:lnTo>
                <a:lnTo>
                  <a:pt x="2164909" y="1110"/>
                </a:lnTo>
                <a:lnTo>
                  <a:pt x="2150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004800" y="3124200"/>
            <a:ext cx="2743199" cy="1676399"/>
          </a:xfrm>
          <a:custGeom>
            <a:avLst/>
            <a:gdLst/>
            <a:ahLst/>
            <a:cxnLst/>
            <a:rect l="l" t="t" r="r" b="b"/>
            <a:pathLst>
              <a:path w="2245994" h="1462404">
                <a:moveTo>
                  <a:pt x="2245537" y="1237830"/>
                </a:moveTo>
                <a:lnTo>
                  <a:pt x="2236038" y="1279333"/>
                </a:lnTo>
                <a:lnTo>
                  <a:pt x="2210501" y="1311615"/>
                </a:lnTo>
                <a:lnTo>
                  <a:pt x="2173370" y="1330234"/>
                </a:lnTo>
                <a:lnTo>
                  <a:pt x="1119644" y="1333042"/>
                </a:lnTo>
                <a:lnTo>
                  <a:pt x="1127569" y="1461846"/>
                </a:lnTo>
                <a:lnTo>
                  <a:pt x="984770" y="1333042"/>
                </a:lnTo>
                <a:lnTo>
                  <a:pt x="95211" y="1333042"/>
                </a:lnTo>
                <a:lnTo>
                  <a:pt x="80627" y="1331932"/>
                </a:lnTo>
                <a:lnTo>
                  <a:pt x="41704" y="1316593"/>
                </a:lnTo>
                <a:lnTo>
                  <a:pt x="13483" y="1286697"/>
                </a:lnTo>
                <a:lnTo>
                  <a:pt x="406" y="1246690"/>
                </a:lnTo>
                <a:lnTo>
                  <a:pt x="0" y="95224"/>
                </a:lnTo>
                <a:lnTo>
                  <a:pt x="1110" y="80640"/>
                </a:lnTo>
                <a:lnTo>
                  <a:pt x="16447" y="41716"/>
                </a:lnTo>
                <a:lnTo>
                  <a:pt x="46339" y="13489"/>
                </a:lnTo>
                <a:lnTo>
                  <a:pt x="86343" y="407"/>
                </a:lnTo>
                <a:lnTo>
                  <a:pt x="2150325" y="0"/>
                </a:lnTo>
                <a:lnTo>
                  <a:pt x="2164909" y="1110"/>
                </a:lnTo>
                <a:lnTo>
                  <a:pt x="2203830" y="16451"/>
                </a:lnTo>
                <a:lnTo>
                  <a:pt x="2232051" y="46348"/>
                </a:lnTo>
                <a:lnTo>
                  <a:pt x="2245130" y="86355"/>
                </a:lnTo>
                <a:lnTo>
                  <a:pt x="2245537" y="1237830"/>
                </a:lnTo>
                <a:close/>
              </a:path>
            </a:pathLst>
          </a:custGeom>
          <a:ln w="33870">
            <a:solidFill>
              <a:srgbClr val="70BB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13081000" y="3048000"/>
            <a:ext cx="2514600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ru-RU" sz="2000" b="1" dirty="0">
                <a:cs typeface="PlumbMediumC"/>
              </a:rPr>
              <a:t>Первый контракт на комплексный ИТ-сервис всех подразделений банка (</a:t>
            </a:r>
            <a:r>
              <a:rPr lang="ru-RU" sz="2000" b="1" dirty="0" err="1">
                <a:cs typeface="PlumbMediumC"/>
              </a:rPr>
              <a:t>Русфинанс</a:t>
            </a:r>
            <a:r>
              <a:rPr lang="ru-RU" sz="2000" b="1" dirty="0">
                <a:cs typeface="PlumbMediumC"/>
              </a:rPr>
              <a:t> Банк)</a:t>
            </a:r>
          </a:p>
        </p:txBody>
      </p:sp>
      <p:sp>
        <p:nvSpPr>
          <p:cNvPr id="83" name="object 83"/>
          <p:cNvSpPr/>
          <p:nvPr/>
        </p:nvSpPr>
        <p:spPr>
          <a:xfrm>
            <a:off x="9340734" y="3392699"/>
            <a:ext cx="3475990" cy="1499870"/>
          </a:xfrm>
          <a:custGeom>
            <a:avLst/>
            <a:gdLst/>
            <a:ahLst/>
            <a:cxnLst/>
            <a:rect l="l" t="t" r="r" b="b"/>
            <a:pathLst>
              <a:path w="3475990" h="1499870">
                <a:moveTo>
                  <a:pt x="3380206" y="0"/>
                </a:moveTo>
                <a:lnTo>
                  <a:pt x="86353" y="407"/>
                </a:lnTo>
                <a:lnTo>
                  <a:pt x="46342" y="13486"/>
                </a:lnTo>
                <a:lnTo>
                  <a:pt x="16448" y="41707"/>
                </a:lnTo>
                <a:lnTo>
                  <a:pt x="1110" y="80628"/>
                </a:lnTo>
                <a:lnTo>
                  <a:pt x="0" y="95211"/>
                </a:lnTo>
                <a:lnTo>
                  <a:pt x="407" y="1230826"/>
                </a:lnTo>
                <a:lnTo>
                  <a:pt x="13487" y="1270834"/>
                </a:lnTo>
                <a:lnTo>
                  <a:pt x="41710" y="1300723"/>
                </a:lnTo>
                <a:lnTo>
                  <a:pt x="80637" y="1316057"/>
                </a:lnTo>
                <a:lnTo>
                  <a:pt x="95224" y="1317167"/>
                </a:lnTo>
                <a:lnTo>
                  <a:pt x="1490649" y="1317167"/>
                </a:lnTo>
                <a:lnTo>
                  <a:pt x="1661236" y="1499768"/>
                </a:lnTo>
                <a:lnTo>
                  <a:pt x="1665185" y="1317167"/>
                </a:lnTo>
                <a:lnTo>
                  <a:pt x="3389065" y="1316761"/>
                </a:lnTo>
                <a:lnTo>
                  <a:pt x="3403251" y="1314359"/>
                </a:lnTo>
                <a:lnTo>
                  <a:pt x="3440381" y="1295744"/>
                </a:lnTo>
                <a:lnTo>
                  <a:pt x="3465918" y="1263464"/>
                </a:lnTo>
                <a:lnTo>
                  <a:pt x="3475418" y="1221955"/>
                </a:lnTo>
                <a:lnTo>
                  <a:pt x="3475011" y="86352"/>
                </a:lnTo>
                <a:lnTo>
                  <a:pt x="3461935" y="46344"/>
                </a:lnTo>
                <a:lnTo>
                  <a:pt x="3433713" y="16449"/>
                </a:lnTo>
                <a:lnTo>
                  <a:pt x="3394791" y="1110"/>
                </a:lnTo>
                <a:lnTo>
                  <a:pt x="33802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340734" y="3392699"/>
            <a:ext cx="3475990" cy="1499870"/>
          </a:xfrm>
          <a:custGeom>
            <a:avLst/>
            <a:gdLst/>
            <a:ahLst/>
            <a:cxnLst/>
            <a:rect l="l" t="t" r="r" b="b"/>
            <a:pathLst>
              <a:path w="3475990" h="1499870">
                <a:moveTo>
                  <a:pt x="3475418" y="1221955"/>
                </a:moveTo>
                <a:lnTo>
                  <a:pt x="3465918" y="1263464"/>
                </a:lnTo>
                <a:lnTo>
                  <a:pt x="3440381" y="1295744"/>
                </a:lnTo>
                <a:lnTo>
                  <a:pt x="3403251" y="1314359"/>
                </a:lnTo>
                <a:lnTo>
                  <a:pt x="1665185" y="1317167"/>
                </a:lnTo>
                <a:lnTo>
                  <a:pt x="1661236" y="1499768"/>
                </a:lnTo>
                <a:lnTo>
                  <a:pt x="1490649" y="1317167"/>
                </a:lnTo>
                <a:lnTo>
                  <a:pt x="95224" y="1317167"/>
                </a:lnTo>
                <a:lnTo>
                  <a:pt x="80637" y="1316057"/>
                </a:lnTo>
                <a:lnTo>
                  <a:pt x="41710" y="1300723"/>
                </a:lnTo>
                <a:lnTo>
                  <a:pt x="13487" y="1270834"/>
                </a:lnTo>
                <a:lnTo>
                  <a:pt x="407" y="1230826"/>
                </a:lnTo>
                <a:lnTo>
                  <a:pt x="0" y="95211"/>
                </a:lnTo>
                <a:lnTo>
                  <a:pt x="1110" y="80628"/>
                </a:lnTo>
                <a:lnTo>
                  <a:pt x="16448" y="41707"/>
                </a:lnTo>
                <a:lnTo>
                  <a:pt x="46342" y="13486"/>
                </a:lnTo>
                <a:lnTo>
                  <a:pt x="86353" y="407"/>
                </a:lnTo>
                <a:lnTo>
                  <a:pt x="3380206" y="0"/>
                </a:lnTo>
                <a:lnTo>
                  <a:pt x="3394791" y="1110"/>
                </a:lnTo>
                <a:lnTo>
                  <a:pt x="3433713" y="16449"/>
                </a:lnTo>
                <a:lnTo>
                  <a:pt x="3461935" y="46344"/>
                </a:lnTo>
                <a:lnTo>
                  <a:pt x="3475011" y="86352"/>
                </a:lnTo>
                <a:lnTo>
                  <a:pt x="3475418" y="1221955"/>
                </a:lnTo>
                <a:close/>
              </a:path>
            </a:pathLst>
          </a:custGeom>
          <a:ln w="33870">
            <a:solidFill>
              <a:srgbClr val="70BB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9410831" y="3428860"/>
            <a:ext cx="1906905" cy="62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899"/>
              </a:lnSpc>
            </a:pPr>
            <a:r>
              <a:rPr sz="1950" b="1" dirty="0">
                <a:latin typeface="Calibri"/>
                <a:cs typeface="Calibri"/>
              </a:rPr>
              <a:t>Первый </a:t>
            </a:r>
            <a:r>
              <a:rPr sz="1950" b="1" spc="-35" dirty="0">
                <a:latin typeface="Calibri"/>
                <a:cs typeface="Calibri"/>
              </a:rPr>
              <a:t>к</a:t>
            </a:r>
            <a:r>
              <a:rPr sz="1950" b="1" dirty="0">
                <a:latin typeface="Calibri"/>
                <a:cs typeface="Calibri"/>
              </a:rPr>
              <a:t>онтракт на </a:t>
            </a:r>
            <a:r>
              <a:rPr sz="1950" b="1" spc="-35" dirty="0">
                <a:latin typeface="Calibri"/>
                <a:cs typeface="Calibri"/>
              </a:rPr>
              <a:t>к</a:t>
            </a:r>
            <a:r>
              <a:rPr sz="1950" b="1" dirty="0">
                <a:latin typeface="Calibri"/>
                <a:cs typeface="Calibri"/>
              </a:rPr>
              <a:t>омпле</a:t>
            </a:r>
            <a:r>
              <a:rPr sz="1950" b="1" spc="-30" dirty="0">
                <a:latin typeface="Calibri"/>
                <a:cs typeface="Calibri"/>
              </a:rPr>
              <a:t>к</a:t>
            </a:r>
            <a:r>
              <a:rPr sz="1950" b="1" dirty="0">
                <a:latin typeface="Calibri"/>
                <a:cs typeface="Calibri"/>
              </a:rPr>
              <a:t>сный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410831" y="4031402"/>
            <a:ext cx="2971800" cy="32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dirty="0">
                <a:latin typeface="Calibri"/>
                <a:cs typeface="Calibri"/>
              </a:rPr>
              <a:t>сервис И</a:t>
            </a:r>
            <a:r>
              <a:rPr sz="1950" b="1" spc="-90" dirty="0">
                <a:latin typeface="Calibri"/>
                <a:cs typeface="Calibri"/>
              </a:rPr>
              <a:t>Т</a:t>
            </a:r>
            <a:r>
              <a:rPr sz="1950" b="1" dirty="0">
                <a:latin typeface="Calibri"/>
                <a:cs typeface="Calibri"/>
              </a:rPr>
              <a:t>-инфраст</a:t>
            </a:r>
            <a:r>
              <a:rPr sz="1950" b="1" spc="-25" dirty="0">
                <a:latin typeface="Calibri"/>
                <a:cs typeface="Calibri"/>
              </a:rPr>
              <a:t>р</a:t>
            </a:r>
            <a:r>
              <a:rPr sz="1950" b="1" dirty="0">
                <a:latin typeface="Calibri"/>
                <a:cs typeface="Calibri"/>
              </a:rPr>
              <a:t>уктуры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9410831" y="4331336"/>
            <a:ext cx="3145155" cy="32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spc="-20" dirty="0">
                <a:latin typeface="Calibri"/>
                <a:cs typeface="Calibri"/>
              </a:rPr>
              <a:t>т</a:t>
            </a:r>
            <a:r>
              <a:rPr sz="1950" b="1" spc="-5" dirty="0">
                <a:latin typeface="Calibri"/>
                <a:cs typeface="Calibri"/>
              </a:rPr>
              <a:t>о</a:t>
            </a:r>
            <a:r>
              <a:rPr sz="1950" b="1" dirty="0">
                <a:latin typeface="Calibri"/>
                <a:cs typeface="Calibri"/>
              </a:rPr>
              <a:t>р</a:t>
            </a:r>
            <a:r>
              <a:rPr sz="1950" b="1" spc="-20" dirty="0">
                <a:latin typeface="Calibri"/>
                <a:cs typeface="Calibri"/>
              </a:rPr>
              <a:t>г</a:t>
            </a:r>
            <a:r>
              <a:rPr sz="1950" b="1" dirty="0">
                <a:latin typeface="Calibri"/>
                <a:cs typeface="Calibri"/>
              </a:rPr>
              <a:t>овой с</a:t>
            </a:r>
            <a:r>
              <a:rPr sz="1950" b="1" spc="-5" dirty="0">
                <a:latin typeface="Calibri"/>
                <a:cs typeface="Calibri"/>
              </a:rPr>
              <a:t>е</a:t>
            </a:r>
            <a:r>
              <a:rPr sz="1950" b="1" dirty="0">
                <a:latin typeface="Calibri"/>
                <a:cs typeface="Calibri"/>
              </a:rPr>
              <a:t>ти </a:t>
            </a:r>
            <a:r>
              <a:rPr sz="1950" b="1" spc="-5" dirty="0">
                <a:latin typeface="Calibri"/>
                <a:cs typeface="Calibri"/>
              </a:rPr>
              <a:t>(</a:t>
            </a:r>
            <a:r>
              <a:rPr sz="1950" b="1" spc="-15" dirty="0">
                <a:latin typeface="Calibri"/>
                <a:cs typeface="Calibri"/>
              </a:rPr>
              <a:t>Д</a:t>
            </a:r>
            <a:r>
              <a:rPr sz="1950" b="1" spc="-5" dirty="0">
                <a:latin typeface="Calibri"/>
                <a:cs typeface="Calibri"/>
              </a:rPr>
              <a:t>е</a:t>
            </a:r>
            <a:r>
              <a:rPr sz="1950" b="1" spc="-15" dirty="0">
                <a:latin typeface="Calibri"/>
                <a:cs typeface="Calibri"/>
              </a:rPr>
              <a:t>т</a:t>
            </a:r>
            <a:r>
              <a:rPr sz="1950" b="1" dirty="0">
                <a:latin typeface="Calibri"/>
                <a:cs typeface="Calibri"/>
              </a:rPr>
              <a:t>ский мир)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7136970" y="4253695"/>
            <a:ext cx="2039620" cy="833755"/>
          </a:xfrm>
          <a:custGeom>
            <a:avLst/>
            <a:gdLst/>
            <a:ahLst/>
            <a:cxnLst/>
            <a:rect l="l" t="t" r="r" b="b"/>
            <a:pathLst>
              <a:path w="2039620" h="833754">
                <a:moveTo>
                  <a:pt x="1944014" y="0"/>
                </a:moveTo>
                <a:lnTo>
                  <a:pt x="86341" y="407"/>
                </a:lnTo>
                <a:lnTo>
                  <a:pt x="46333" y="13489"/>
                </a:lnTo>
                <a:lnTo>
                  <a:pt x="16444" y="41716"/>
                </a:lnTo>
                <a:lnTo>
                  <a:pt x="1109" y="80640"/>
                </a:lnTo>
                <a:lnTo>
                  <a:pt x="0" y="95224"/>
                </a:lnTo>
                <a:lnTo>
                  <a:pt x="406" y="603970"/>
                </a:lnTo>
                <a:lnTo>
                  <a:pt x="13480" y="643981"/>
                </a:lnTo>
                <a:lnTo>
                  <a:pt x="41698" y="673874"/>
                </a:lnTo>
                <a:lnTo>
                  <a:pt x="80624" y="689211"/>
                </a:lnTo>
                <a:lnTo>
                  <a:pt x="95211" y="690321"/>
                </a:lnTo>
                <a:lnTo>
                  <a:pt x="829944" y="690321"/>
                </a:lnTo>
                <a:lnTo>
                  <a:pt x="992606" y="833170"/>
                </a:lnTo>
                <a:lnTo>
                  <a:pt x="992606" y="690321"/>
                </a:lnTo>
                <a:lnTo>
                  <a:pt x="1952873" y="689914"/>
                </a:lnTo>
                <a:lnTo>
                  <a:pt x="1967058" y="687513"/>
                </a:lnTo>
                <a:lnTo>
                  <a:pt x="2004189" y="668898"/>
                </a:lnTo>
                <a:lnTo>
                  <a:pt x="2029726" y="636617"/>
                </a:lnTo>
                <a:lnTo>
                  <a:pt x="2039226" y="595109"/>
                </a:lnTo>
                <a:lnTo>
                  <a:pt x="2038818" y="86355"/>
                </a:lnTo>
                <a:lnTo>
                  <a:pt x="2025739" y="46348"/>
                </a:lnTo>
                <a:lnTo>
                  <a:pt x="1997518" y="16451"/>
                </a:lnTo>
                <a:lnTo>
                  <a:pt x="1958597" y="1110"/>
                </a:lnTo>
                <a:lnTo>
                  <a:pt x="19440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136970" y="4253695"/>
            <a:ext cx="2039620" cy="833755"/>
          </a:xfrm>
          <a:custGeom>
            <a:avLst/>
            <a:gdLst/>
            <a:ahLst/>
            <a:cxnLst/>
            <a:rect l="l" t="t" r="r" b="b"/>
            <a:pathLst>
              <a:path w="2039620" h="833754">
                <a:moveTo>
                  <a:pt x="2039226" y="595109"/>
                </a:moveTo>
                <a:lnTo>
                  <a:pt x="2029726" y="636617"/>
                </a:lnTo>
                <a:lnTo>
                  <a:pt x="2004189" y="668898"/>
                </a:lnTo>
                <a:lnTo>
                  <a:pt x="1967058" y="687513"/>
                </a:lnTo>
                <a:lnTo>
                  <a:pt x="992606" y="690321"/>
                </a:lnTo>
                <a:lnTo>
                  <a:pt x="992606" y="833170"/>
                </a:lnTo>
                <a:lnTo>
                  <a:pt x="829944" y="690321"/>
                </a:lnTo>
                <a:lnTo>
                  <a:pt x="95211" y="690321"/>
                </a:lnTo>
                <a:lnTo>
                  <a:pt x="80624" y="689211"/>
                </a:lnTo>
                <a:lnTo>
                  <a:pt x="41698" y="673874"/>
                </a:lnTo>
                <a:lnTo>
                  <a:pt x="13480" y="643981"/>
                </a:lnTo>
                <a:lnTo>
                  <a:pt x="406" y="603970"/>
                </a:lnTo>
                <a:lnTo>
                  <a:pt x="0" y="95224"/>
                </a:lnTo>
                <a:lnTo>
                  <a:pt x="1109" y="80640"/>
                </a:lnTo>
                <a:lnTo>
                  <a:pt x="16444" y="41716"/>
                </a:lnTo>
                <a:lnTo>
                  <a:pt x="46333" y="13489"/>
                </a:lnTo>
                <a:lnTo>
                  <a:pt x="86341" y="407"/>
                </a:lnTo>
                <a:lnTo>
                  <a:pt x="1944014" y="0"/>
                </a:lnTo>
                <a:lnTo>
                  <a:pt x="1958597" y="1110"/>
                </a:lnTo>
                <a:lnTo>
                  <a:pt x="1997518" y="16451"/>
                </a:lnTo>
                <a:lnTo>
                  <a:pt x="2025739" y="46348"/>
                </a:lnTo>
                <a:lnTo>
                  <a:pt x="2038818" y="86355"/>
                </a:lnTo>
                <a:lnTo>
                  <a:pt x="2039226" y="595109"/>
                </a:lnTo>
                <a:close/>
              </a:path>
            </a:pathLst>
          </a:custGeom>
          <a:ln w="33870">
            <a:solidFill>
              <a:srgbClr val="70BB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7214996" y="4298084"/>
            <a:ext cx="1014094" cy="32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dirty="0">
                <a:latin typeface="Calibri"/>
                <a:cs typeface="Calibri"/>
              </a:rPr>
              <a:t>Развитие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214996" y="4598018"/>
            <a:ext cx="1759585" cy="32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dirty="0">
                <a:latin typeface="Calibri"/>
                <a:cs typeface="Calibri"/>
              </a:rPr>
              <a:t>новых сервисов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1857990" y="6234430"/>
            <a:ext cx="3128010" cy="1842770"/>
          </a:xfrm>
          <a:custGeom>
            <a:avLst/>
            <a:gdLst/>
            <a:ahLst/>
            <a:cxnLst/>
            <a:rect l="l" t="t" r="r" b="b"/>
            <a:pathLst>
              <a:path w="2975609" h="1156970">
                <a:moveTo>
                  <a:pt x="1270368" y="0"/>
                </a:moveTo>
                <a:lnTo>
                  <a:pt x="1095806" y="160972"/>
                </a:lnTo>
                <a:lnTo>
                  <a:pt x="84326" y="161605"/>
                </a:lnTo>
                <a:lnTo>
                  <a:pt x="70432" y="164320"/>
                </a:lnTo>
                <a:lnTo>
                  <a:pt x="34139" y="183762"/>
                </a:lnTo>
                <a:lnTo>
                  <a:pt x="9244" y="216737"/>
                </a:lnTo>
                <a:lnTo>
                  <a:pt x="0" y="258864"/>
                </a:lnTo>
                <a:lnTo>
                  <a:pt x="616" y="1069643"/>
                </a:lnTo>
                <a:lnTo>
                  <a:pt x="14188" y="1109888"/>
                </a:lnTo>
                <a:lnTo>
                  <a:pt x="42343" y="1139879"/>
                </a:lnTo>
                <a:lnTo>
                  <a:pt x="80824" y="1155237"/>
                </a:lnTo>
                <a:lnTo>
                  <a:pt x="95211" y="1156347"/>
                </a:lnTo>
                <a:lnTo>
                  <a:pt x="2891201" y="1155713"/>
                </a:lnTo>
                <a:lnTo>
                  <a:pt x="2930339" y="1141754"/>
                </a:lnTo>
                <a:lnTo>
                  <a:pt x="2959506" y="1112801"/>
                </a:lnTo>
                <a:lnTo>
                  <a:pt x="2974441" y="1073234"/>
                </a:lnTo>
                <a:lnTo>
                  <a:pt x="2975521" y="1058443"/>
                </a:lnTo>
                <a:lnTo>
                  <a:pt x="2974905" y="247676"/>
                </a:lnTo>
                <a:lnTo>
                  <a:pt x="2961332" y="207433"/>
                </a:lnTo>
                <a:lnTo>
                  <a:pt x="2933175" y="177441"/>
                </a:lnTo>
                <a:lnTo>
                  <a:pt x="2894694" y="162082"/>
                </a:lnTo>
                <a:lnTo>
                  <a:pt x="2880309" y="160972"/>
                </a:lnTo>
                <a:lnTo>
                  <a:pt x="1270355" y="160972"/>
                </a:lnTo>
                <a:lnTo>
                  <a:pt x="12703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11995629" y="6449466"/>
            <a:ext cx="2990371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2000" b="1" dirty="0">
                <a:cs typeface="PlumbMediumC"/>
              </a:rPr>
              <a:t>Первый контракт на комплексный ИТ-сервис кредитно-кассовых офисов и точек продаж банка (ТРАСТ Банк)</a:t>
            </a:r>
          </a:p>
        </p:txBody>
      </p:sp>
      <p:sp>
        <p:nvSpPr>
          <p:cNvPr id="97" name="object 93"/>
          <p:cNvSpPr/>
          <p:nvPr/>
        </p:nvSpPr>
        <p:spPr>
          <a:xfrm>
            <a:off x="11861800" y="6248400"/>
            <a:ext cx="3124200" cy="1828800"/>
          </a:xfrm>
          <a:custGeom>
            <a:avLst/>
            <a:gdLst/>
            <a:ahLst/>
            <a:cxnLst/>
            <a:rect l="l" t="t" r="r" b="b"/>
            <a:pathLst>
              <a:path w="2975609" h="1156970">
                <a:moveTo>
                  <a:pt x="2975521" y="1058443"/>
                </a:moveTo>
                <a:lnTo>
                  <a:pt x="2966276" y="1100575"/>
                </a:lnTo>
                <a:lnTo>
                  <a:pt x="2941380" y="1133552"/>
                </a:lnTo>
                <a:lnTo>
                  <a:pt x="2905092" y="1152996"/>
                </a:lnTo>
                <a:lnTo>
                  <a:pt x="95211" y="1156347"/>
                </a:lnTo>
                <a:lnTo>
                  <a:pt x="80824" y="1155237"/>
                </a:lnTo>
                <a:lnTo>
                  <a:pt x="42343" y="1139879"/>
                </a:lnTo>
                <a:lnTo>
                  <a:pt x="14188" y="1109888"/>
                </a:lnTo>
                <a:lnTo>
                  <a:pt x="616" y="1069643"/>
                </a:lnTo>
                <a:lnTo>
                  <a:pt x="0" y="258864"/>
                </a:lnTo>
                <a:lnTo>
                  <a:pt x="1079" y="244075"/>
                </a:lnTo>
                <a:lnTo>
                  <a:pt x="16013" y="204512"/>
                </a:lnTo>
                <a:lnTo>
                  <a:pt x="45181" y="175561"/>
                </a:lnTo>
                <a:lnTo>
                  <a:pt x="84326" y="161605"/>
                </a:lnTo>
                <a:lnTo>
                  <a:pt x="1095806" y="160972"/>
                </a:lnTo>
                <a:lnTo>
                  <a:pt x="1270368" y="0"/>
                </a:lnTo>
                <a:lnTo>
                  <a:pt x="1270355" y="160972"/>
                </a:lnTo>
                <a:lnTo>
                  <a:pt x="2880309" y="160972"/>
                </a:lnTo>
                <a:lnTo>
                  <a:pt x="2894694" y="162082"/>
                </a:lnTo>
                <a:lnTo>
                  <a:pt x="2933175" y="177441"/>
                </a:lnTo>
                <a:lnTo>
                  <a:pt x="2961332" y="207433"/>
                </a:lnTo>
                <a:lnTo>
                  <a:pt x="2974905" y="247676"/>
                </a:lnTo>
                <a:lnTo>
                  <a:pt x="2975521" y="1058443"/>
                </a:lnTo>
                <a:close/>
              </a:path>
            </a:pathLst>
          </a:custGeom>
          <a:ln w="33870">
            <a:solidFill>
              <a:srgbClr val="70BB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6419" y="3958506"/>
            <a:ext cx="5481955" cy="1108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b="1" spc="-35" dirty="0">
                <a:solidFill>
                  <a:srgbClr val="909090"/>
                </a:solidFill>
                <a:latin typeface="Calibri"/>
                <a:cs typeface="Calibri"/>
              </a:rPr>
              <a:t>Сервис</a:t>
            </a:r>
            <a:r>
              <a:rPr sz="6900" b="1" spc="-5" dirty="0">
                <a:solidFill>
                  <a:srgbClr val="909090"/>
                </a:solidFill>
                <a:latin typeface="Calibri"/>
                <a:cs typeface="Calibri"/>
              </a:rPr>
              <a:t> </a:t>
            </a:r>
            <a:r>
              <a:rPr sz="6900" b="1" spc="-35" dirty="0">
                <a:solidFill>
                  <a:srgbClr val="909090"/>
                </a:solidFill>
                <a:latin typeface="Calibri"/>
                <a:cs typeface="Calibri"/>
              </a:rPr>
              <a:t>печати</a:t>
            </a:r>
            <a:endParaRPr sz="6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507633" y="182033"/>
            <a:ext cx="1447800" cy="550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41706" y="4198842"/>
            <a:ext cx="2879090" cy="1888489"/>
          </a:xfrm>
          <a:custGeom>
            <a:avLst/>
            <a:gdLst/>
            <a:ahLst/>
            <a:cxnLst/>
            <a:rect l="l" t="t" r="r" b="b"/>
            <a:pathLst>
              <a:path w="2879090" h="1888489">
                <a:moveTo>
                  <a:pt x="285038" y="0"/>
                </a:moveTo>
                <a:lnTo>
                  <a:pt x="242307" y="6449"/>
                </a:lnTo>
                <a:lnTo>
                  <a:pt x="204684" y="24501"/>
                </a:lnTo>
                <a:lnTo>
                  <a:pt x="174111" y="52213"/>
                </a:lnTo>
                <a:lnTo>
                  <a:pt x="152532" y="87641"/>
                </a:lnTo>
                <a:lnTo>
                  <a:pt x="141890" y="128842"/>
                </a:lnTo>
                <a:lnTo>
                  <a:pt x="141110" y="143523"/>
                </a:lnTo>
                <a:lnTo>
                  <a:pt x="0" y="680148"/>
                </a:lnTo>
                <a:lnTo>
                  <a:pt x="20" y="1744534"/>
                </a:lnTo>
                <a:lnTo>
                  <a:pt x="6449" y="1786859"/>
                </a:lnTo>
                <a:lnTo>
                  <a:pt x="24501" y="1824483"/>
                </a:lnTo>
                <a:lnTo>
                  <a:pt x="52213" y="1855056"/>
                </a:lnTo>
                <a:lnTo>
                  <a:pt x="87641" y="1876635"/>
                </a:lnTo>
                <a:lnTo>
                  <a:pt x="128842" y="1887276"/>
                </a:lnTo>
                <a:lnTo>
                  <a:pt x="143523" y="1888057"/>
                </a:lnTo>
                <a:lnTo>
                  <a:pt x="2734740" y="1888057"/>
                </a:lnTo>
                <a:lnTo>
                  <a:pt x="2777459" y="1881608"/>
                </a:lnTo>
                <a:lnTo>
                  <a:pt x="2815083" y="1863556"/>
                </a:lnTo>
                <a:lnTo>
                  <a:pt x="2845656" y="1835844"/>
                </a:lnTo>
                <a:lnTo>
                  <a:pt x="2867235" y="1800416"/>
                </a:lnTo>
                <a:lnTo>
                  <a:pt x="2877876" y="1759215"/>
                </a:lnTo>
                <a:lnTo>
                  <a:pt x="2878658" y="657580"/>
                </a:lnTo>
                <a:lnTo>
                  <a:pt x="2740367" y="143929"/>
                </a:lnTo>
                <a:lnTo>
                  <a:pt x="2739627" y="129237"/>
                </a:lnTo>
                <a:lnTo>
                  <a:pt x="2729094" y="87993"/>
                </a:lnTo>
                <a:lnTo>
                  <a:pt x="2707606" y="52504"/>
                </a:lnTo>
                <a:lnTo>
                  <a:pt x="2677106" y="24713"/>
                </a:lnTo>
                <a:lnTo>
                  <a:pt x="2639537" y="6564"/>
                </a:lnTo>
                <a:lnTo>
                  <a:pt x="2596844" y="0"/>
                </a:lnTo>
                <a:lnTo>
                  <a:pt x="285038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41706" y="4198842"/>
            <a:ext cx="2879090" cy="1888489"/>
          </a:xfrm>
          <a:custGeom>
            <a:avLst/>
            <a:gdLst/>
            <a:ahLst/>
            <a:cxnLst/>
            <a:rect l="l" t="t" r="r" b="b"/>
            <a:pathLst>
              <a:path w="2879090" h="1888489">
                <a:moveTo>
                  <a:pt x="2740367" y="143929"/>
                </a:moveTo>
                <a:lnTo>
                  <a:pt x="2733918" y="101198"/>
                </a:lnTo>
                <a:lnTo>
                  <a:pt x="2715866" y="63574"/>
                </a:lnTo>
                <a:lnTo>
                  <a:pt x="2688154" y="33001"/>
                </a:lnTo>
                <a:lnTo>
                  <a:pt x="2652725" y="11422"/>
                </a:lnTo>
                <a:lnTo>
                  <a:pt x="2611525" y="781"/>
                </a:lnTo>
                <a:lnTo>
                  <a:pt x="285038" y="0"/>
                </a:lnTo>
                <a:lnTo>
                  <a:pt x="270347" y="740"/>
                </a:lnTo>
                <a:lnTo>
                  <a:pt x="229103" y="11273"/>
                </a:lnTo>
                <a:lnTo>
                  <a:pt x="193613" y="32761"/>
                </a:lnTo>
                <a:lnTo>
                  <a:pt x="165822" y="63261"/>
                </a:lnTo>
                <a:lnTo>
                  <a:pt x="147673" y="100830"/>
                </a:lnTo>
                <a:lnTo>
                  <a:pt x="141110" y="143523"/>
                </a:lnTo>
                <a:lnTo>
                  <a:pt x="0" y="680148"/>
                </a:lnTo>
                <a:lnTo>
                  <a:pt x="0" y="1744129"/>
                </a:lnTo>
                <a:lnTo>
                  <a:pt x="740" y="1758820"/>
                </a:lnTo>
                <a:lnTo>
                  <a:pt x="11273" y="1800064"/>
                </a:lnTo>
                <a:lnTo>
                  <a:pt x="32761" y="1835554"/>
                </a:lnTo>
                <a:lnTo>
                  <a:pt x="63261" y="1863344"/>
                </a:lnTo>
                <a:lnTo>
                  <a:pt x="100830" y="1881494"/>
                </a:lnTo>
                <a:lnTo>
                  <a:pt x="143523" y="1888057"/>
                </a:lnTo>
                <a:lnTo>
                  <a:pt x="2734729" y="1888058"/>
                </a:lnTo>
                <a:lnTo>
                  <a:pt x="2749420" y="1887317"/>
                </a:lnTo>
                <a:lnTo>
                  <a:pt x="2790664" y="1876784"/>
                </a:lnTo>
                <a:lnTo>
                  <a:pt x="2826154" y="1855296"/>
                </a:lnTo>
                <a:lnTo>
                  <a:pt x="2853944" y="1824796"/>
                </a:lnTo>
                <a:lnTo>
                  <a:pt x="2872094" y="1787228"/>
                </a:lnTo>
                <a:lnTo>
                  <a:pt x="2878657" y="1744534"/>
                </a:lnTo>
                <a:lnTo>
                  <a:pt x="2878658" y="657580"/>
                </a:lnTo>
                <a:lnTo>
                  <a:pt x="2740367" y="143929"/>
                </a:lnTo>
                <a:close/>
              </a:path>
            </a:pathLst>
          </a:custGeom>
          <a:ln w="33870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0963" y="4910034"/>
            <a:ext cx="2752090" cy="1101090"/>
          </a:xfrm>
          <a:custGeom>
            <a:avLst/>
            <a:gdLst/>
            <a:ahLst/>
            <a:cxnLst/>
            <a:rect l="l" t="t" r="r" b="b"/>
            <a:pathLst>
              <a:path w="2752090" h="1101089">
                <a:moveTo>
                  <a:pt x="2675470" y="0"/>
                </a:moveTo>
                <a:lnTo>
                  <a:pt x="69062" y="329"/>
                </a:lnTo>
                <a:lnTo>
                  <a:pt x="30185" y="15454"/>
                </a:lnTo>
                <a:lnTo>
                  <a:pt x="5343" y="48110"/>
                </a:lnTo>
                <a:lnTo>
                  <a:pt x="0" y="76200"/>
                </a:lnTo>
                <a:lnTo>
                  <a:pt x="329" y="1031608"/>
                </a:lnTo>
                <a:lnTo>
                  <a:pt x="15454" y="1070484"/>
                </a:lnTo>
                <a:lnTo>
                  <a:pt x="48110" y="1095327"/>
                </a:lnTo>
                <a:lnTo>
                  <a:pt x="76200" y="1100670"/>
                </a:lnTo>
                <a:lnTo>
                  <a:pt x="2682608" y="1100341"/>
                </a:lnTo>
                <a:lnTo>
                  <a:pt x="2721484" y="1085216"/>
                </a:lnTo>
                <a:lnTo>
                  <a:pt x="2746327" y="1052559"/>
                </a:lnTo>
                <a:lnTo>
                  <a:pt x="2751670" y="1024470"/>
                </a:lnTo>
                <a:lnTo>
                  <a:pt x="2751341" y="69062"/>
                </a:lnTo>
                <a:lnTo>
                  <a:pt x="2736216" y="30185"/>
                </a:lnTo>
                <a:lnTo>
                  <a:pt x="2703559" y="5343"/>
                </a:lnTo>
                <a:lnTo>
                  <a:pt x="2675470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05500" y="5451906"/>
            <a:ext cx="339090" cy="313690"/>
          </a:xfrm>
          <a:custGeom>
            <a:avLst/>
            <a:gdLst/>
            <a:ahLst/>
            <a:cxnLst/>
            <a:rect l="l" t="t" r="r" b="b"/>
            <a:pathLst>
              <a:path w="339090" h="313689">
                <a:moveTo>
                  <a:pt x="0" y="313270"/>
                </a:moveTo>
                <a:lnTo>
                  <a:pt x="338670" y="313270"/>
                </a:lnTo>
                <a:lnTo>
                  <a:pt x="338670" y="0"/>
                </a:lnTo>
                <a:lnTo>
                  <a:pt x="0" y="0"/>
                </a:lnTo>
                <a:lnTo>
                  <a:pt x="0" y="313270"/>
                </a:lnTo>
                <a:close/>
              </a:path>
            </a:pathLst>
          </a:custGeom>
          <a:solidFill>
            <a:srgbClr val="48484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00971" y="5451906"/>
            <a:ext cx="383540" cy="313690"/>
          </a:xfrm>
          <a:custGeom>
            <a:avLst/>
            <a:gdLst/>
            <a:ahLst/>
            <a:cxnLst/>
            <a:rect l="l" t="t" r="r" b="b"/>
            <a:pathLst>
              <a:path w="383540" h="313689">
                <a:moveTo>
                  <a:pt x="0" y="313270"/>
                </a:moveTo>
                <a:lnTo>
                  <a:pt x="383362" y="313270"/>
                </a:lnTo>
                <a:lnTo>
                  <a:pt x="383362" y="0"/>
                </a:lnTo>
                <a:lnTo>
                  <a:pt x="0" y="0"/>
                </a:lnTo>
                <a:lnTo>
                  <a:pt x="0" y="313270"/>
                </a:lnTo>
                <a:close/>
              </a:path>
            </a:pathLst>
          </a:custGeom>
          <a:solidFill>
            <a:srgbClr val="48484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63822" y="5454319"/>
            <a:ext cx="1845945" cy="996950"/>
          </a:xfrm>
          <a:custGeom>
            <a:avLst/>
            <a:gdLst/>
            <a:ahLst/>
            <a:cxnLst/>
            <a:rect l="l" t="t" r="r" b="b"/>
            <a:pathLst>
              <a:path w="1845945" h="996950">
                <a:moveTo>
                  <a:pt x="0" y="996657"/>
                </a:moveTo>
                <a:lnTo>
                  <a:pt x="1845729" y="996657"/>
                </a:lnTo>
                <a:lnTo>
                  <a:pt x="1845729" y="0"/>
                </a:lnTo>
                <a:lnTo>
                  <a:pt x="0" y="0"/>
                </a:lnTo>
                <a:lnTo>
                  <a:pt x="0" y="996657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67874" y="5452364"/>
            <a:ext cx="96520" cy="990600"/>
          </a:xfrm>
          <a:custGeom>
            <a:avLst/>
            <a:gdLst/>
            <a:ahLst/>
            <a:cxnLst/>
            <a:rect l="l" t="t" r="r" b="b"/>
            <a:pathLst>
              <a:path w="96520" h="990600">
                <a:moveTo>
                  <a:pt x="95948" y="990282"/>
                </a:moveTo>
                <a:lnTo>
                  <a:pt x="0" y="990282"/>
                </a:lnTo>
                <a:lnTo>
                  <a:pt x="0" y="0"/>
                </a:lnTo>
                <a:lnTo>
                  <a:pt x="95948" y="0"/>
                </a:lnTo>
                <a:lnTo>
                  <a:pt x="95948" y="990282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67870" y="5452360"/>
            <a:ext cx="96520" cy="990600"/>
          </a:xfrm>
          <a:custGeom>
            <a:avLst/>
            <a:gdLst/>
            <a:ahLst/>
            <a:cxnLst/>
            <a:rect l="l" t="t" r="r" b="b"/>
            <a:pathLst>
              <a:path w="96520" h="990600">
                <a:moveTo>
                  <a:pt x="95948" y="990282"/>
                </a:moveTo>
                <a:lnTo>
                  <a:pt x="0" y="990282"/>
                </a:lnTo>
                <a:lnTo>
                  <a:pt x="0" y="0"/>
                </a:lnTo>
                <a:lnTo>
                  <a:pt x="95948" y="0"/>
                </a:lnTo>
                <a:lnTo>
                  <a:pt x="95948" y="990282"/>
                </a:lnTo>
                <a:close/>
              </a:path>
            </a:pathLst>
          </a:custGeom>
          <a:ln w="33870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69461" y="3427196"/>
            <a:ext cx="1764030" cy="831215"/>
          </a:xfrm>
          <a:custGeom>
            <a:avLst/>
            <a:gdLst/>
            <a:ahLst/>
            <a:cxnLst/>
            <a:rect l="l" t="t" r="r" b="b"/>
            <a:pathLst>
              <a:path w="1764029" h="831214">
                <a:moveTo>
                  <a:pt x="1763877" y="830910"/>
                </a:moveTo>
                <a:lnTo>
                  <a:pt x="0" y="830910"/>
                </a:lnTo>
                <a:lnTo>
                  <a:pt x="0" y="0"/>
                </a:lnTo>
                <a:lnTo>
                  <a:pt x="1763877" y="0"/>
                </a:lnTo>
                <a:lnTo>
                  <a:pt x="1763877" y="83091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69466" y="3427196"/>
            <a:ext cx="1764030" cy="831215"/>
          </a:xfrm>
          <a:custGeom>
            <a:avLst/>
            <a:gdLst/>
            <a:ahLst/>
            <a:cxnLst/>
            <a:rect l="l" t="t" r="r" b="b"/>
            <a:pathLst>
              <a:path w="1764029" h="831214">
                <a:moveTo>
                  <a:pt x="1763877" y="830910"/>
                </a:moveTo>
                <a:lnTo>
                  <a:pt x="0" y="830910"/>
                </a:lnTo>
                <a:lnTo>
                  <a:pt x="0" y="0"/>
                </a:lnTo>
                <a:lnTo>
                  <a:pt x="1763877" y="0"/>
                </a:lnTo>
                <a:lnTo>
                  <a:pt x="1763877" y="830910"/>
                </a:lnTo>
                <a:close/>
              </a:path>
            </a:pathLst>
          </a:custGeom>
          <a:ln w="33870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09552" y="5452364"/>
            <a:ext cx="96520" cy="990600"/>
          </a:xfrm>
          <a:custGeom>
            <a:avLst/>
            <a:gdLst/>
            <a:ahLst/>
            <a:cxnLst/>
            <a:rect l="l" t="t" r="r" b="b"/>
            <a:pathLst>
              <a:path w="96520" h="990600">
                <a:moveTo>
                  <a:pt x="95948" y="990282"/>
                </a:moveTo>
                <a:lnTo>
                  <a:pt x="0" y="990282"/>
                </a:lnTo>
                <a:lnTo>
                  <a:pt x="0" y="0"/>
                </a:lnTo>
                <a:lnTo>
                  <a:pt x="95948" y="0"/>
                </a:lnTo>
                <a:lnTo>
                  <a:pt x="95948" y="990282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909556" y="5452360"/>
            <a:ext cx="96520" cy="990600"/>
          </a:xfrm>
          <a:custGeom>
            <a:avLst/>
            <a:gdLst/>
            <a:ahLst/>
            <a:cxnLst/>
            <a:rect l="l" t="t" r="r" b="b"/>
            <a:pathLst>
              <a:path w="96520" h="990600">
                <a:moveTo>
                  <a:pt x="95948" y="990282"/>
                </a:moveTo>
                <a:lnTo>
                  <a:pt x="0" y="990282"/>
                </a:lnTo>
                <a:lnTo>
                  <a:pt x="0" y="0"/>
                </a:lnTo>
                <a:lnTo>
                  <a:pt x="95948" y="0"/>
                </a:lnTo>
                <a:lnTo>
                  <a:pt x="95948" y="990282"/>
                </a:lnTo>
                <a:close/>
              </a:path>
            </a:pathLst>
          </a:custGeom>
          <a:ln w="33870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83656" y="4814519"/>
            <a:ext cx="84455" cy="161925"/>
          </a:xfrm>
          <a:custGeom>
            <a:avLst/>
            <a:gdLst/>
            <a:ahLst/>
            <a:cxnLst/>
            <a:rect l="l" t="t" r="r" b="b"/>
            <a:pathLst>
              <a:path w="84454" h="161925">
                <a:moveTo>
                  <a:pt x="0" y="0"/>
                </a:moveTo>
                <a:lnTo>
                  <a:pt x="84353" y="0"/>
                </a:lnTo>
                <a:lnTo>
                  <a:pt x="84353" y="161912"/>
                </a:lnTo>
                <a:lnTo>
                  <a:pt x="0" y="161912"/>
                </a:lnTo>
                <a:lnTo>
                  <a:pt x="0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946585" y="4814519"/>
            <a:ext cx="84455" cy="161925"/>
          </a:xfrm>
          <a:custGeom>
            <a:avLst/>
            <a:gdLst/>
            <a:ahLst/>
            <a:cxnLst/>
            <a:rect l="l" t="t" r="r" b="b"/>
            <a:pathLst>
              <a:path w="84454" h="161925">
                <a:moveTo>
                  <a:pt x="0" y="0"/>
                </a:moveTo>
                <a:lnTo>
                  <a:pt x="84353" y="0"/>
                </a:lnTo>
                <a:lnTo>
                  <a:pt x="84353" y="161912"/>
                </a:lnTo>
                <a:lnTo>
                  <a:pt x="0" y="161912"/>
                </a:lnTo>
                <a:lnTo>
                  <a:pt x="0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809514" y="4814519"/>
            <a:ext cx="84455" cy="161925"/>
          </a:xfrm>
          <a:custGeom>
            <a:avLst/>
            <a:gdLst/>
            <a:ahLst/>
            <a:cxnLst/>
            <a:rect l="l" t="t" r="r" b="b"/>
            <a:pathLst>
              <a:path w="84454" h="161925">
                <a:moveTo>
                  <a:pt x="0" y="0"/>
                </a:moveTo>
                <a:lnTo>
                  <a:pt x="84353" y="0"/>
                </a:lnTo>
                <a:lnTo>
                  <a:pt x="84353" y="161912"/>
                </a:lnTo>
                <a:lnTo>
                  <a:pt x="0" y="161912"/>
                </a:lnTo>
                <a:lnTo>
                  <a:pt x="0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083656" y="4813884"/>
            <a:ext cx="84455" cy="41910"/>
          </a:xfrm>
          <a:custGeom>
            <a:avLst/>
            <a:gdLst/>
            <a:ahLst/>
            <a:cxnLst/>
            <a:rect l="l" t="t" r="r" b="b"/>
            <a:pathLst>
              <a:path w="84454" h="41910">
                <a:moveTo>
                  <a:pt x="0" y="41389"/>
                </a:moveTo>
                <a:lnTo>
                  <a:pt x="84353" y="41389"/>
                </a:lnTo>
                <a:lnTo>
                  <a:pt x="84353" y="0"/>
                </a:lnTo>
                <a:lnTo>
                  <a:pt x="0" y="0"/>
                </a:lnTo>
                <a:lnTo>
                  <a:pt x="0" y="41389"/>
                </a:lnTo>
                <a:close/>
              </a:path>
            </a:pathLst>
          </a:custGeom>
          <a:solidFill>
            <a:srgbClr val="63FF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946585" y="4813884"/>
            <a:ext cx="84455" cy="41910"/>
          </a:xfrm>
          <a:custGeom>
            <a:avLst/>
            <a:gdLst/>
            <a:ahLst/>
            <a:cxnLst/>
            <a:rect l="l" t="t" r="r" b="b"/>
            <a:pathLst>
              <a:path w="84454" h="41910">
                <a:moveTo>
                  <a:pt x="0" y="41389"/>
                </a:moveTo>
                <a:lnTo>
                  <a:pt x="84353" y="41389"/>
                </a:lnTo>
                <a:lnTo>
                  <a:pt x="84353" y="0"/>
                </a:lnTo>
                <a:lnTo>
                  <a:pt x="0" y="0"/>
                </a:lnTo>
                <a:lnTo>
                  <a:pt x="0" y="41389"/>
                </a:lnTo>
                <a:close/>
              </a:path>
            </a:pathLst>
          </a:custGeom>
          <a:solidFill>
            <a:srgbClr val="FF717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809514" y="4813884"/>
            <a:ext cx="84455" cy="41910"/>
          </a:xfrm>
          <a:custGeom>
            <a:avLst/>
            <a:gdLst/>
            <a:ahLst/>
            <a:cxnLst/>
            <a:rect l="l" t="t" r="r" b="b"/>
            <a:pathLst>
              <a:path w="84454" h="41910">
                <a:moveTo>
                  <a:pt x="0" y="41389"/>
                </a:moveTo>
                <a:lnTo>
                  <a:pt x="84353" y="41389"/>
                </a:lnTo>
                <a:lnTo>
                  <a:pt x="84353" y="0"/>
                </a:lnTo>
                <a:lnTo>
                  <a:pt x="0" y="0"/>
                </a:lnTo>
                <a:lnTo>
                  <a:pt x="0" y="4138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44521" y="4736083"/>
            <a:ext cx="2875915" cy="120650"/>
          </a:xfrm>
          <a:custGeom>
            <a:avLst/>
            <a:gdLst/>
            <a:ahLst/>
            <a:cxnLst/>
            <a:rect l="l" t="t" r="r" b="b"/>
            <a:pathLst>
              <a:path w="2875915" h="120650">
                <a:moveTo>
                  <a:pt x="0" y="120327"/>
                </a:moveTo>
                <a:lnTo>
                  <a:pt x="20966" y="80550"/>
                </a:lnTo>
                <a:lnTo>
                  <a:pt x="45552" y="50825"/>
                </a:lnTo>
                <a:lnTo>
                  <a:pt x="85091" y="21891"/>
                </a:lnTo>
                <a:lnTo>
                  <a:pt x="122164" y="7361"/>
                </a:lnTo>
                <a:lnTo>
                  <a:pt x="161175" y="1759"/>
                </a:lnTo>
                <a:lnTo>
                  <a:pt x="163439" y="1788"/>
                </a:lnTo>
                <a:lnTo>
                  <a:pt x="2692387" y="1798"/>
                </a:lnTo>
                <a:lnTo>
                  <a:pt x="2721766" y="920"/>
                </a:lnTo>
                <a:lnTo>
                  <a:pt x="2747828" y="277"/>
                </a:lnTo>
                <a:lnTo>
                  <a:pt x="2770772" y="0"/>
                </a:lnTo>
                <a:lnTo>
                  <a:pt x="2790796" y="215"/>
                </a:lnTo>
                <a:lnTo>
                  <a:pt x="2835340" y="5101"/>
                </a:lnTo>
                <a:lnTo>
                  <a:pt x="2869733" y="35081"/>
                </a:lnTo>
                <a:lnTo>
                  <a:pt x="2875690" y="87962"/>
                </a:lnTo>
                <a:lnTo>
                  <a:pt x="2875840" y="106265"/>
                </a:lnTo>
              </a:path>
            </a:pathLst>
          </a:custGeom>
          <a:ln w="33870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18737" y="6502577"/>
            <a:ext cx="1325245" cy="34925"/>
          </a:xfrm>
          <a:custGeom>
            <a:avLst/>
            <a:gdLst/>
            <a:ahLst/>
            <a:cxnLst/>
            <a:rect l="l" t="t" r="r" b="b"/>
            <a:pathLst>
              <a:path w="1325245" h="34925">
                <a:moveTo>
                  <a:pt x="0" y="34836"/>
                </a:moveTo>
                <a:lnTo>
                  <a:pt x="1324698" y="34836"/>
                </a:lnTo>
                <a:lnTo>
                  <a:pt x="1324698" y="0"/>
                </a:lnTo>
                <a:lnTo>
                  <a:pt x="0" y="0"/>
                </a:lnTo>
                <a:lnTo>
                  <a:pt x="0" y="34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18737" y="6245482"/>
            <a:ext cx="1325245" cy="292100"/>
          </a:xfrm>
          <a:custGeom>
            <a:avLst/>
            <a:gdLst/>
            <a:ahLst/>
            <a:cxnLst/>
            <a:rect l="l" t="t" r="r" b="b"/>
            <a:pathLst>
              <a:path w="1325245" h="292100">
                <a:moveTo>
                  <a:pt x="1324698" y="291934"/>
                </a:moveTo>
                <a:lnTo>
                  <a:pt x="0" y="291934"/>
                </a:lnTo>
                <a:lnTo>
                  <a:pt x="0" y="0"/>
                </a:lnTo>
                <a:lnTo>
                  <a:pt x="1324698" y="0"/>
                </a:lnTo>
                <a:lnTo>
                  <a:pt x="1324698" y="291934"/>
                </a:lnTo>
                <a:close/>
              </a:path>
            </a:pathLst>
          </a:custGeom>
          <a:ln w="2540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18737" y="6467716"/>
            <a:ext cx="1325245" cy="34925"/>
          </a:xfrm>
          <a:custGeom>
            <a:avLst/>
            <a:gdLst/>
            <a:ahLst/>
            <a:cxnLst/>
            <a:rect l="l" t="t" r="r" b="b"/>
            <a:pathLst>
              <a:path w="1325245" h="34925">
                <a:moveTo>
                  <a:pt x="0" y="34861"/>
                </a:moveTo>
                <a:lnTo>
                  <a:pt x="1324698" y="34861"/>
                </a:lnTo>
                <a:lnTo>
                  <a:pt x="1324698" y="0"/>
                </a:lnTo>
                <a:lnTo>
                  <a:pt x="0" y="0"/>
                </a:lnTo>
                <a:lnTo>
                  <a:pt x="0" y="34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318737" y="6210643"/>
            <a:ext cx="1325245" cy="292100"/>
          </a:xfrm>
          <a:custGeom>
            <a:avLst/>
            <a:gdLst/>
            <a:ahLst/>
            <a:cxnLst/>
            <a:rect l="l" t="t" r="r" b="b"/>
            <a:pathLst>
              <a:path w="1325245" h="292100">
                <a:moveTo>
                  <a:pt x="1324698" y="291934"/>
                </a:moveTo>
                <a:lnTo>
                  <a:pt x="0" y="291934"/>
                </a:lnTo>
                <a:lnTo>
                  <a:pt x="0" y="0"/>
                </a:lnTo>
                <a:lnTo>
                  <a:pt x="1324698" y="0"/>
                </a:lnTo>
                <a:lnTo>
                  <a:pt x="1324698" y="291934"/>
                </a:lnTo>
                <a:close/>
              </a:path>
            </a:pathLst>
          </a:custGeom>
          <a:ln w="2540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318737" y="6432880"/>
            <a:ext cx="1325245" cy="34925"/>
          </a:xfrm>
          <a:custGeom>
            <a:avLst/>
            <a:gdLst/>
            <a:ahLst/>
            <a:cxnLst/>
            <a:rect l="l" t="t" r="r" b="b"/>
            <a:pathLst>
              <a:path w="1325245" h="34925">
                <a:moveTo>
                  <a:pt x="0" y="34836"/>
                </a:moveTo>
                <a:lnTo>
                  <a:pt x="1324698" y="34836"/>
                </a:lnTo>
                <a:lnTo>
                  <a:pt x="1324698" y="0"/>
                </a:lnTo>
                <a:lnTo>
                  <a:pt x="0" y="0"/>
                </a:lnTo>
                <a:lnTo>
                  <a:pt x="0" y="34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318737" y="6175797"/>
            <a:ext cx="1325245" cy="292100"/>
          </a:xfrm>
          <a:custGeom>
            <a:avLst/>
            <a:gdLst/>
            <a:ahLst/>
            <a:cxnLst/>
            <a:rect l="l" t="t" r="r" b="b"/>
            <a:pathLst>
              <a:path w="1325245" h="292100">
                <a:moveTo>
                  <a:pt x="1324698" y="291922"/>
                </a:moveTo>
                <a:lnTo>
                  <a:pt x="0" y="291922"/>
                </a:lnTo>
                <a:lnTo>
                  <a:pt x="0" y="0"/>
                </a:lnTo>
                <a:lnTo>
                  <a:pt x="1324698" y="0"/>
                </a:lnTo>
                <a:lnTo>
                  <a:pt x="1324698" y="291922"/>
                </a:lnTo>
                <a:close/>
              </a:path>
            </a:pathLst>
          </a:custGeom>
          <a:ln w="2540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318737" y="6398043"/>
            <a:ext cx="1325245" cy="34925"/>
          </a:xfrm>
          <a:custGeom>
            <a:avLst/>
            <a:gdLst/>
            <a:ahLst/>
            <a:cxnLst/>
            <a:rect l="l" t="t" r="r" b="b"/>
            <a:pathLst>
              <a:path w="1325245" h="34925">
                <a:moveTo>
                  <a:pt x="0" y="34836"/>
                </a:moveTo>
                <a:lnTo>
                  <a:pt x="1324698" y="34836"/>
                </a:lnTo>
                <a:lnTo>
                  <a:pt x="1324698" y="0"/>
                </a:lnTo>
                <a:lnTo>
                  <a:pt x="0" y="0"/>
                </a:lnTo>
                <a:lnTo>
                  <a:pt x="0" y="34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318737" y="6140945"/>
            <a:ext cx="1325245" cy="292100"/>
          </a:xfrm>
          <a:custGeom>
            <a:avLst/>
            <a:gdLst/>
            <a:ahLst/>
            <a:cxnLst/>
            <a:rect l="l" t="t" r="r" b="b"/>
            <a:pathLst>
              <a:path w="1325245" h="292100">
                <a:moveTo>
                  <a:pt x="1324698" y="291934"/>
                </a:moveTo>
                <a:lnTo>
                  <a:pt x="0" y="291934"/>
                </a:lnTo>
                <a:lnTo>
                  <a:pt x="0" y="0"/>
                </a:lnTo>
                <a:lnTo>
                  <a:pt x="1324698" y="0"/>
                </a:lnTo>
                <a:lnTo>
                  <a:pt x="1324698" y="291934"/>
                </a:lnTo>
                <a:close/>
              </a:path>
            </a:pathLst>
          </a:custGeom>
          <a:ln w="2540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318737" y="6106109"/>
            <a:ext cx="1325245" cy="292100"/>
          </a:xfrm>
          <a:custGeom>
            <a:avLst/>
            <a:gdLst/>
            <a:ahLst/>
            <a:cxnLst/>
            <a:rect l="l" t="t" r="r" b="b"/>
            <a:pathLst>
              <a:path w="1325245" h="292100">
                <a:moveTo>
                  <a:pt x="1324698" y="291934"/>
                </a:moveTo>
                <a:lnTo>
                  <a:pt x="0" y="291934"/>
                </a:lnTo>
                <a:lnTo>
                  <a:pt x="0" y="0"/>
                </a:lnTo>
                <a:lnTo>
                  <a:pt x="1324698" y="0"/>
                </a:lnTo>
                <a:lnTo>
                  <a:pt x="1324698" y="291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318737" y="6106105"/>
            <a:ext cx="1325245" cy="292100"/>
          </a:xfrm>
          <a:custGeom>
            <a:avLst/>
            <a:gdLst/>
            <a:ahLst/>
            <a:cxnLst/>
            <a:rect l="l" t="t" r="r" b="b"/>
            <a:pathLst>
              <a:path w="1325245" h="292100">
                <a:moveTo>
                  <a:pt x="1324698" y="291934"/>
                </a:moveTo>
                <a:lnTo>
                  <a:pt x="0" y="291934"/>
                </a:lnTo>
                <a:lnTo>
                  <a:pt x="0" y="0"/>
                </a:lnTo>
                <a:lnTo>
                  <a:pt x="1324698" y="0"/>
                </a:lnTo>
                <a:lnTo>
                  <a:pt x="1324698" y="291934"/>
                </a:lnTo>
                <a:close/>
              </a:path>
            </a:pathLst>
          </a:custGeom>
          <a:ln w="2540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320286" y="5445142"/>
            <a:ext cx="1323340" cy="920750"/>
          </a:xfrm>
          <a:custGeom>
            <a:avLst/>
            <a:gdLst/>
            <a:ahLst/>
            <a:cxnLst/>
            <a:rect l="l" t="t" r="r" b="b"/>
            <a:pathLst>
              <a:path w="1323340" h="920750">
                <a:moveTo>
                  <a:pt x="1322984" y="0"/>
                </a:moveTo>
                <a:lnTo>
                  <a:pt x="0" y="0"/>
                </a:lnTo>
                <a:lnTo>
                  <a:pt x="0" y="920584"/>
                </a:lnTo>
                <a:lnTo>
                  <a:pt x="992136" y="920584"/>
                </a:lnTo>
                <a:lnTo>
                  <a:pt x="1322984" y="732434"/>
                </a:lnTo>
                <a:lnTo>
                  <a:pt x="1322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320286" y="5445142"/>
            <a:ext cx="1323340" cy="920750"/>
          </a:xfrm>
          <a:custGeom>
            <a:avLst/>
            <a:gdLst/>
            <a:ahLst/>
            <a:cxnLst/>
            <a:rect l="l" t="t" r="r" b="b"/>
            <a:pathLst>
              <a:path w="1323340" h="920750">
                <a:moveTo>
                  <a:pt x="1322984" y="0"/>
                </a:moveTo>
                <a:lnTo>
                  <a:pt x="1322984" y="732434"/>
                </a:lnTo>
                <a:lnTo>
                  <a:pt x="992136" y="920584"/>
                </a:lnTo>
                <a:lnTo>
                  <a:pt x="0" y="920584"/>
                </a:lnTo>
                <a:lnTo>
                  <a:pt x="0" y="0"/>
                </a:lnTo>
              </a:path>
            </a:pathLst>
          </a:custGeom>
          <a:ln w="2540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615600" y="5541486"/>
            <a:ext cx="746760" cy="0"/>
          </a:xfrm>
          <a:custGeom>
            <a:avLst/>
            <a:gdLst/>
            <a:ahLst/>
            <a:cxnLst/>
            <a:rect l="l" t="t" r="r" b="b"/>
            <a:pathLst>
              <a:path w="746759">
                <a:moveTo>
                  <a:pt x="0" y="0"/>
                </a:moveTo>
                <a:lnTo>
                  <a:pt x="746417" y="0"/>
                </a:lnTo>
              </a:path>
            </a:pathLst>
          </a:custGeom>
          <a:ln w="31737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615600" y="5612606"/>
            <a:ext cx="746760" cy="0"/>
          </a:xfrm>
          <a:custGeom>
            <a:avLst/>
            <a:gdLst/>
            <a:ahLst/>
            <a:cxnLst/>
            <a:rect l="l" t="t" r="r" b="b"/>
            <a:pathLst>
              <a:path w="746759">
                <a:moveTo>
                  <a:pt x="0" y="0"/>
                </a:moveTo>
                <a:lnTo>
                  <a:pt x="746417" y="0"/>
                </a:lnTo>
              </a:path>
            </a:pathLst>
          </a:custGeom>
          <a:ln w="31737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615600" y="5683751"/>
            <a:ext cx="746760" cy="0"/>
          </a:xfrm>
          <a:custGeom>
            <a:avLst/>
            <a:gdLst/>
            <a:ahLst/>
            <a:cxnLst/>
            <a:rect l="l" t="t" r="r" b="b"/>
            <a:pathLst>
              <a:path w="746759">
                <a:moveTo>
                  <a:pt x="0" y="0"/>
                </a:moveTo>
                <a:lnTo>
                  <a:pt x="746417" y="0"/>
                </a:lnTo>
              </a:path>
            </a:pathLst>
          </a:custGeom>
          <a:ln w="31737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615600" y="5754897"/>
            <a:ext cx="746760" cy="0"/>
          </a:xfrm>
          <a:custGeom>
            <a:avLst/>
            <a:gdLst/>
            <a:ahLst/>
            <a:cxnLst/>
            <a:rect l="l" t="t" r="r" b="b"/>
            <a:pathLst>
              <a:path w="746759">
                <a:moveTo>
                  <a:pt x="0" y="0"/>
                </a:moveTo>
                <a:lnTo>
                  <a:pt x="746417" y="0"/>
                </a:lnTo>
              </a:path>
            </a:pathLst>
          </a:custGeom>
          <a:ln w="31737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615600" y="5826016"/>
            <a:ext cx="746760" cy="0"/>
          </a:xfrm>
          <a:custGeom>
            <a:avLst/>
            <a:gdLst/>
            <a:ahLst/>
            <a:cxnLst/>
            <a:rect l="l" t="t" r="r" b="b"/>
            <a:pathLst>
              <a:path w="746759">
                <a:moveTo>
                  <a:pt x="0" y="0"/>
                </a:moveTo>
                <a:lnTo>
                  <a:pt x="746417" y="0"/>
                </a:lnTo>
              </a:path>
            </a:pathLst>
          </a:custGeom>
          <a:ln w="31737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615600" y="5897149"/>
            <a:ext cx="746760" cy="0"/>
          </a:xfrm>
          <a:custGeom>
            <a:avLst/>
            <a:gdLst/>
            <a:ahLst/>
            <a:cxnLst/>
            <a:rect l="l" t="t" r="r" b="b"/>
            <a:pathLst>
              <a:path w="746759">
                <a:moveTo>
                  <a:pt x="0" y="0"/>
                </a:moveTo>
                <a:lnTo>
                  <a:pt x="746417" y="0"/>
                </a:lnTo>
              </a:path>
            </a:pathLst>
          </a:custGeom>
          <a:ln w="31737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615600" y="5968276"/>
            <a:ext cx="746760" cy="0"/>
          </a:xfrm>
          <a:custGeom>
            <a:avLst/>
            <a:gdLst/>
            <a:ahLst/>
            <a:cxnLst/>
            <a:rect l="l" t="t" r="r" b="b"/>
            <a:pathLst>
              <a:path w="746759">
                <a:moveTo>
                  <a:pt x="0" y="0"/>
                </a:moveTo>
                <a:lnTo>
                  <a:pt x="746417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615600" y="6039434"/>
            <a:ext cx="746760" cy="0"/>
          </a:xfrm>
          <a:custGeom>
            <a:avLst/>
            <a:gdLst/>
            <a:ahLst/>
            <a:cxnLst/>
            <a:rect l="l" t="t" r="r" b="b"/>
            <a:pathLst>
              <a:path w="746759">
                <a:moveTo>
                  <a:pt x="0" y="0"/>
                </a:moveTo>
                <a:lnTo>
                  <a:pt x="746417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615600" y="6110560"/>
            <a:ext cx="746760" cy="0"/>
          </a:xfrm>
          <a:custGeom>
            <a:avLst/>
            <a:gdLst/>
            <a:ahLst/>
            <a:cxnLst/>
            <a:rect l="l" t="t" r="r" b="b"/>
            <a:pathLst>
              <a:path w="746759">
                <a:moveTo>
                  <a:pt x="0" y="0"/>
                </a:moveTo>
                <a:lnTo>
                  <a:pt x="746417" y="0"/>
                </a:lnTo>
              </a:path>
            </a:pathLst>
          </a:custGeom>
          <a:ln w="31762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615600" y="6181693"/>
            <a:ext cx="746760" cy="0"/>
          </a:xfrm>
          <a:custGeom>
            <a:avLst/>
            <a:gdLst/>
            <a:ahLst/>
            <a:cxnLst/>
            <a:rect l="l" t="t" r="r" b="b"/>
            <a:pathLst>
              <a:path w="746759">
                <a:moveTo>
                  <a:pt x="0" y="0"/>
                </a:moveTo>
                <a:lnTo>
                  <a:pt x="746417" y="0"/>
                </a:lnTo>
              </a:path>
            </a:pathLst>
          </a:custGeom>
          <a:ln w="31762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312425" y="6146709"/>
            <a:ext cx="331470" cy="219075"/>
          </a:xfrm>
          <a:custGeom>
            <a:avLst/>
            <a:gdLst/>
            <a:ahLst/>
            <a:cxnLst/>
            <a:rect l="l" t="t" r="r" b="b"/>
            <a:pathLst>
              <a:path w="331470" h="219075">
                <a:moveTo>
                  <a:pt x="0" y="219024"/>
                </a:moveTo>
                <a:lnTo>
                  <a:pt x="138417" y="0"/>
                </a:lnTo>
                <a:lnTo>
                  <a:pt x="330847" y="30861"/>
                </a:lnTo>
              </a:path>
            </a:pathLst>
          </a:custGeom>
          <a:ln w="847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035499" y="4258105"/>
            <a:ext cx="1850389" cy="96520"/>
          </a:xfrm>
          <a:custGeom>
            <a:avLst/>
            <a:gdLst/>
            <a:ahLst/>
            <a:cxnLst/>
            <a:rect l="l" t="t" r="r" b="b"/>
            <a:pathLst>
              <a:path w="1850390" h="96520">
                <a:moveTo>
                  <a:pt x="1812937" y="0"/>
                </a:moveTo>
                <a:lnTo>
                  <a:pt x="21958" y="0"/>
                </a:lnTo>
                <a:lnTo>
                  <a:pt x="0" y="95948"/>
                </a:lnTo>
                <a:lnTo>
                  <a:pt x="1850212" y="95948"/>
                </a:lnTo>
                <a:lnTo>
                  <a:pt x="1812937" y="0"/>
                </a:lnTo>
                <a:close/>
              </a:path>
            </a:pathLst>
          </a:custGeom>
          <a:solidFill>
            <a:srgbClr val="5C5C5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314649" y="3100984"/>
            <a:ext cx="1323340" cy="1254125"/>
          </a:xfrm>
          <a:custGeom>
            <a:avLst/>
            <a:gdLst/>
            <a:ahLst/>
            <a:cxnLst/>
            <a:rect l="l" t="t" r="r" b="b"/>
            <a:pathLst>
              <a:path w="1323340" h="1254125">
                <a:moveTo>
                  <a:pt x="1322984" y="0"/>
                </a:moveTo>
                <a:lnTo>
                  <a:pt x="330847" y="0"/>
                </a:lnTo>
                <a:lnTo>
                  <a:pt x="0" y="316509"/>
                </a:lnTo>
                <a:lnTo>
                  <a:pt x="0" y="1253934"/>
                </a:lnTo>
                <a:lnTo>
                  <a:pt x="1322984" y="1253934"/>
                </a:lnTo>
                <a:lnTo>
                  <a:pt x="1322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314649" y="3100984"/>
            <a:ext cx="1323340" cy="1254125"/>
          </a:xfrm>
          <a:custGeom>
            <a:avLst/>
            <a:gdLst/>
            <a:ahLst/>
            <a:cxnLst/>
            <a:rect l="l" t="t" r="r" b="b"/>
            <a:pathLst>
              <a:path w="1323340" h="1254125">
                <a:moveTo>
                  <a:pt x="0" y="1253934"/>
                </a:moveTo>
                <a:lnTo>
                  <a:pt x="0" y="316509"/>
                </a:lnTo>
                <a:lnTo>
                  <a:pt x="330847" y="0"/>
                </a:lnTo>
                <a:lnTo>
                  <a:pt x="1322984" y="0"/>
                </a:lnTo>
                <a:lnTo>
                  <a:pt x="1322984" y="1253934"/>
                </a:lnTo>
              </a:path>
            </a:pathLst>
          </a:custGeom>
          <a:ln w="33870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314646" y="3100990"/>
            <a:ext cx="331470" cy="368935"/>
          </a:xfrm>
          <a:custGeom>
            <a:avLst/>
            <a:gdLst/>
            <a:ahLst/>
            <a:cxnLst/>
            <a:rect l="l" t="t" r="r" b="b"/>
            <a:pathLst>
              <a:path w="331470" h="368935">
                <a:moveTo>
                  <a:pt x="330847" y="0"/>
                </a:moveTo>
                <a:lnTo>
                  <a:pt x="192430" y="368439"/>
                </a:lnTo>
                <a:lnTo>
                  <a:pt x="0" y="316509"/>
                </a:lnTo>
              </a:path>
            </a:pathLst>
          </a:custGeom>
          <a:ln w="16929">
            <a:solidFill>
              <a:srgbClr val="5C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607219" y="1556682"/>
            <a:ext cx="887412" cy="887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609326" y="7210018"/>
            <a:ext cx="883196" cy="8831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85063" y="4372889"/>
            <a:ext cx="883195" cy="8831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02067" y="4372889"/>
            <a:ext cx="883196" cy="8831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11934" y="1740014"/>
            <a:ext cx="2421661" cy="24192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639357" y="5490095"/>
            <a:ext cx="1503806" cy="17915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732082" y="1753806"/>
            <a:ext cx="1787157" cy="14851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608745" y="6385559"/>
            <a:ext cx="1778622" cy="14775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000860" y="5443956"/>
            <a:ext cx="883183" cy="8831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688102" y="7016191"/>
            <a:ext cx="883183" cy="8831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263816" y="3310178"/>
            <a:ext cx="883184" cy="8831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Способы организации сервиса печати</a:t>
            </a:r>
          </a:p>
        </p:txBody>
      </p:sp>
      <p:sp>
        <p:nvSpPr>
          <p:cNvPr id="3" name="object 3"/>
          <p:cNvSpPr/>
          <p:nvPr/>
        </p:nvSpPr>
        <p:spPr>
          <a:xfrm>
            <a:off x="1570833" y="6290473"/>
            <a:ext cx="2184400" cy="982980"/>
          </a:xfrm>
          <a:custGeom>
            <a:avLst/>
            <a:gdLst/>
            <a:ahLst/>
            <a:cxnLst/>
            <a:rect l="l" t="t" r="r" b="b"/>
            <a:pathLst>
              <a:path w="2184400" h="982979">
                <a:moveTo>
                  <a:pt x="84988" y="0"/>
                </a:moveTo>
                <a:lnTo>
                  <a:pt x="44046" y="10581"/>
                </a:lnTo>
                <a:lnTo>
                  <a:pt x="13910" y="38535"/>
                </a:lnTo>
                <a:lnTo>
                  <a:pt x="271" y="78177"/>
                </a:lnTo>
                <a:lnTo>
                  <a:pt x="0" y="897445"/>
                </a:lnTo>
                <a:lnTo>
                  <a:pt x="1246" y="911945"/>
                </a:lnTo>
                <a:lnTo>
                  <a:pt x="18255" y="949915"/>
                </a:lnTo>
                <a:lnTo>
                  <a:pt x="50742" y="975175"/>
                </a:lnTo>
                <a:lnTo>
                  <a:pt x="2099144" y="982421"/>
                </a:lnTo>
                <a:lnTo>
                  <a:pt x="2113644" y="981175"/>
                </a:lnTo>
                <a:lnTo>
                  <a:pt x="2151619" y="964174"/>
                </a:lnTo>
                <a:lnTo>
                  <a:pt x="2176885" y="931694"/>
                </a:lnTo>
                <a:lnTo>
                  <a:pt x="2184133" y="84975"/>
                </a:lnTo>
                <a:lnTo>
                  <a:pt x="2182887" y="70479"/>
                </a:lnTo>
                <a:lnTo>
                  <a:pt x="2165882" y="32511"/>
                </a:lnTo>
                <a:lnTo>
                  <a:pt x="2133396" y="7247"/>
                </a:lnTo>
                <a:lnTo>
                  <a:pt x="84988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47518" y="6375900"/>
            <a:ext cx="1814830" cy="739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1400"/>
              </a:lnSpc>
            </a:pP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СТОРОННИКИ ИНСОРСИНГА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07645" y="6290463"/>
            <a:ext cx="4025900" cy="982980"/>
          </a:xfrm>
          <a:custGeom>
            <a:avLst/>
            <a:gdLst/>
            <a:ahLst/>
            <a:cxnLst/>
            <a:rect l="l" t="t" r="r" b="b"/>
            <a:pathLst>
              <a:path w="4025900" h="982979">
                <a:moveTo>
                  <a:pt x="115366" y="0"/>
                </a:moveTo>
                <a:lnTo>
                  <a:pt x="73319" y="7980"/>
                </a:lnTo>
                <a:lnTo>
                  <a:pt x="38129" y="29862"/>
                </a:lnTo>
                <a:lnTo>
                  <a:pt x="12883" y="62560"/>
                </a:lnTo>
                <a:lnTo>
                  <a:pt x="666" y="102986"/>
                </a:lnTo>
                <a:lnTo>
                  <a:pt x="0" y="867054"/>
                </a:lnTo>
                <a:lnTo>
                  <a:pt x="924" y="881647"/>
                </a:lnTo>
                <a:lnTo>
                  <a:pt x="13879" y="921760"/>
                </a:lnTo>
                <a:lnTo>
                  <a:pt x="39705" y="953979"/>
                </a:lnTo>
                <a:lnTo>
                  <a:pt x="75318" y="975224"/>
                </a:lnTo>
                <a:lnTo>
                  <a:pt x="3910152" y="982433"/>
                </a:lnTo>
                <a:lnTo>
                  <a:pt x="3924741" y="981509"/>
                </a:lnTo>
                <a:lnTo>
                  <a:pt x="3964849" y="968558"/>
                </a:lnTo>
                <a:lnTo>
                  <a:pt x="3997069" y="942735"/>
                </a:lnTo>
                <a:lnTo>
                  <a:pt x="4018317" y="907121"/>
                </a:lnTo>
                <a:lnTo>
                  <a:pt x="4025531" y="115379"/>
                </a:lnTo>
                <a:lnTo>
                  <a:pt x="4024607" y="100792"/>
                </a:lnTo>
                <a:lnTo>
                  <a:pt x="4011653" y="60687"/>
                </a:lnTo>
                <a:lnTo>
                  <a:pt x="3985828" y="28466"/>
                </a:lnTo>
                <a:lnTo>
                  <a:pt x="3950214" y="7215"/>
                </a:lnTo>
                <a:lnTo>
                  <a:pt x="115366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76093" y="6380807"/>
            <a:ext cx="3649345" cy="734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ПРИБЕГАЮЩИЕ</a:t>
            </a:r>
            <a:endParaRPr sz="230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40"/>
              </a:spcBef>
            </a:pP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3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15" dirty="0">
                <a:solidFill>
                  <a:srgbClr val="FFFFFF"/>
                </a:solidFill>
                <a:latin typeface="Calibri"/>
                <a:cs typeface="Calibri"/>
              </a:rPr>
              <a:t>ПОМОЩИ</a:t>
            </a:r>
            <a:r>
              <a:rPr sz="23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ПОДРЯДЧИКОВ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21783" y="6493673"/>
            <a:ext cx="2540000" cy="576580"/>
          </a:xfrm>
          <a:custGeom>
            <a:avLst/>
            <a:gdLst/>
            <a:ahLst/>
            <a:cxnLst/>
            <a:rect l="l" t="t" r="r" b="b"/>
            <a:pathLst>
              <a:path w="2540000" h="576579">
                <a:moveTo>
                  <a:pt x="70180" y="0"/>
                </a:moveTo>
                <a:lnTo>
                  <a:pt x="30218" y="12571"/>
                </a:lnTo>
                <a:lnTo>
                  <a:pt x="4800" y="44728"/>
                </a:lnTo>
                <a:lnTo>
                  <a:pt x="0" y="505866"/>
                </a:lnTo>
                <a:lnTo>
                  <a:pt x="1500" y="520287"/>
                </a:lnTo>
                <a:lnTo>
                  <a:pt x="21535" y="556319"/>
                </a:lnTo>
                <a:lnTo>
                  <a:pt x="58380" y="575022"/>
                </a:lnTo>
                <a:lnTo>
                  <a:pt x="2469565" y="576021"/>
                </a:lnTo>
                <a:lnTo>
                  <a:pt x="2483989" y="574521"/>
                </a:lnTo>
                <a:lnTo>
                  <a:pt x="2520028" y="554494"/>
                </a:lnTo>
                <a:lnTo>
                  <a:pt x="2538735" y="517656"/>
                </a:lnTo>
                <a:lnTo>
                  <a:pt x="2539733" y="70167"/>
                </a:lnTo>
                <a:lnTo>
                  <a:pt x="2538233" y="55745"/>
                </a:lnTo>
                <a:lnTo>
                  <a:pt x="2518204" y="19708"/>
                </a:lnTo>
                <a:lnTo>
                  <a:pt x="2481365" y="999"/>
                </a:lnTo>
                <a:lnTo>
                  <a:pt x="70180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98469" y="6584007"/>
            <a:ext cx="218313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ЗАКАЗЧИКИ</a:t>
            </a:r>
            <a:r>
              <a:rPr sz="23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MPS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82821" y="7339331"/>
            <a:ext cx="2264410" cy="970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699"/>
              </a:lnSpc>
            </a:pPr>
            <a:r>
              <a:rPr sz="2050" dirty="0">
                <a:latin typeface="Calibri"/>
                <a:cs typeface="Calibri"/>
              </a:rPr>
              <a:t>Ком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лексная услуга с 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остран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чной с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стемой о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латы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99162" y="3910191"/>
            <a:ext cx="988060" cy="614680"/>
          </a:xfrm>
          <a:custGeom>
            <a:avLst/>
            <a:gdLst/>
            <a:ahLst/>
            <a:cxnLst/>
            <a:rect l="l" t="t" r="r" b="b"/>
            <a:pathLst>
              <a:path w="988059" h="614679">
                <a:moveTo>
                  <a:pt x="507542" y="0"/>
                </a:moveTo>
                <a:lnTo>
                  <a:pt x="0" y="307060"/>
                </a:lnTo>
                <a:lnTo>
                  <a:pt x="507542" y="614133"/>
                </a:lnTo>
                <a:lnTo>
                  <a:pt x="473900" y="446862"/>
                </a:lnTo>
                <a:lnTo>
                  <a:pt x="987780" y="446862"/>
                </a:lnTo>
                <a:lnTo>
                  <a:pt x="987780" y="172923"/>
                </a:lnTo>
                <a:lnTo>
                  <a:pt x="468248" y="172923"/>
                </a:lnTo>
                <a:lnTo>
                  <a:pt x="507542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07633" y="182033"/>
            <a:ext cx="1447800" cy="550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28858" y="2183104"/>
            <a:ext cx="3457041" cy="34644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293701" y="2081326"/>
            <a:ext cx="501523" cy="5015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293701" y="5254866"/>
            <a:ext cx="501523" cy="501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908608" y="3661612"/>
            <a:ext cx="501548" cy="501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17224" y="3661626"/>
            <a:ext cx="501535" cy="5015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706833" y="7425121"/>
            <a:ext cx="3411854" cy="970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635" algn="ctr">
              <a:lnSpc>
                <a:spcPct val="100699"/>
              </a:lnSpc>
            </a:pPr>
            <a:r>
              <a:rPr lang="ru-RU" sz="2050" dirty="0">
                <a:latin typeface="Calibri"/>
                <a:cs typeface="Calibri"/>
              </a:rPr>
              <a:t>Р</a:t>
            </a:r>
            <a:r>
              <a:rPr sz="2050" dirty="0" smtClean="0">
                <a:latin typeface="Calibri"/>
                <a:cs typeface="Calibri"/>
              </a:rPr>
              <a:t>азовые </a:t>
            </a:r>
            <a:r>
              <a:rPr sz="2050" dirty="0">
                <a:latin typeface="Calibri"/>
                <a:cs typeface="Calibri"/>
              </a:rPr>
              <a:t>вы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зды, возможна абонентская 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лата за работу + 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тоговый сч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т за «ж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лезо»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97988" y="7425121"/>
            <a:ext cx="3458210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7995" marR="6350" indent="-455930">
              <a:lnSpc>
                <a:spcPct val="100699"/>
              </a:lnSpc>
            </a:pPr>
            <a:r>
              <a:rPr sz="2050" dirty="0">
                <a:latin typeface="Calibri"/>
                <a:cs typeface="Calibri"/>
              </a:rPr>
              <a:t>Сервис 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ечати об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с</a:t>
            </a:r>
            <a:r>
              <a:rPr sz="2050" spc="-5" dirty="0">
                <a:latin typeface="Calibri"/>
                <a:cs typeface="Calibri"/>
              </a:rPr>
              <a:t>п</a:t>
            </a:r>
            <a:r>
              <a:rPr sz="2050" dirty="0">
                <a:latin typeface="Calibri"/>
                <a:cs typeface="Calibri"/>
              </a:rPr>
              <a:t>ечива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тся собств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нными с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лами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88386" y="3248478"/>
            <a:ext cx="2411832" cy="17220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90303" y="3462799"/>
            <a:ext cx="690746" cy="15077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89258" y="3248478"/>
            <a:ext cx="3014730" cy="17220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Ст</a:t>
            </a:r>
            <a:r>
              <a:rPr spc="-5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ронники инсорсинга</a:t>
            </a:r>
          </a:p>
        </p:txBody>
      </p:sp>
      <p:sp>
        <p:nvSpPr>
          <p:cNvPr id="3" name="object 3"/>
          <p:cNvSpPr/>
          <p:nvPr/>
        </p:nvSpPr>
        <p:spPr>
          <a:xfrm>
            <a:off x="2766634" y="3314424"/>
            <a:ext cx="3023235" cy="982980"/>
          </a:xfrm>
          <a:custGeom>
            <a:avLst/>
            <a:gdLst/>
            <a:ahLst/>
            <a:cxnLst/>
            <a:rect l="l" t="t" r="r" b="b"/>
            <a:pathLst>
              <a:path w="3023235" h="982979">
                <a:moveTo>
                  <a:pt x="99987" y="0"/>
                </a:moveTo>
                <a:lnTo>
                  <a:pt x="58397" y="9115"/>
                </a:lnTo>
                <a:lnTo>
                  <a:pt x="25270" y="33722"/>
                </a:lnTo>
                <a:lnTo>
                  <a:pt x="4712" y="69714"/>
                </a:lnTo>
                <a:lnTo>
                  <a:pt x="0" y="882446"/>
                </a:lnTo>
                <a:lnTo>
                  <a:pt x="1063" y="896996"/>
                </a:lnTo>
                <a:lnTo>
                  <a:pt x="15799" y="936221"/>
                </a:lnTo>
                <a:lnTo>
                  <a:pt x="44657" y="965615"/>
                </a:lnTo>
                <a:lnTo>
                  <a:pt x="83531" y="981070"/>
                </a:lnTo>
                <a:lnTo>
                  <a:pt x="2923235" y="982433"/>
                </a:lnTo>
                <a:lnTo>
                  <a:pt x="2937784" y="981370"/>
                </a:lnTo>
                <a:lnTo>
                  <a:pt x="2977009" y="966634"/>
                </a:lnTo>
                <a:lnTo>
                  <a:pt x="3006403" y="937775"/>
                </a:lnTo>
                <a:lnTo>
                  <a:pt x="3021858" y="898902"/>
                </a:lnTo>
                <a:lnTo>
                  <a:pt x="3023222" y="99987"/>
                </a:lnTo>
                <a:lnTo>
                  <a:pt x="3022158" y="85437"/>
                </a:lnTo>
                <a:lnTo>
                  <a:pt x="3007422" y="46212"/>
                </a:lnTo>
                <a:lnTo>
                  <a:pt x="2978564" y="16818"/>
                </a:lnTo>
                <a:lnTo>
                  <a:pt x="2939691" y="1363"/>
                </a:lnTo>
                <a:lnTo>
                  <a:pt x="99987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96240" y="5020576"/>
            <a:ext cx="3488690" cy="982980"/>
          </a:xfrm>
          <a:custGeom>
            <a:avLst/>
            <a:gdLst/>
            <a:ahLst/>
            <a:cxnLst/>
            <a:rect l="l" t="t" r="r" b="b"/>
            <a:pathLst>
              <a:path w="3488690" h="982979">
                <a:moveTo>
                  <a:pt x="107403" y="0"/>
                </a:moveTo>
                <a:lnTo>
                  <a:pt x="65574" y="8530"/>
                </a:lnTo>
                <a:lnTo>
                  <a:pt x="31356" y="31747"/>
                </a:lnTo>
                <a:lnTo>
                  <a:pt x="8312" y="66089"/>
                </a:lnTo>
                <a:lnTo>
                  <a:pt x="0" y="875042"/>
                </a:lnTo>
                <a:lnTo>
                  <a:pt x="991" y="889611"/>
                </a:lnTo>
                <a:lnTo>
                  <a:pt x="14813" y="929300"/>
                </a:lnTo>
                <a:lnTo>
                  <a:pt x="42134" y="960188"/>
                </a:lnTo>
                <a:lnTo>
                  <a:pt x="79394" y="978717"/>
                </a:lnTo>
                <a:lnTo>
                  <a:pt x="3380663" y="982446"/>
                </a:lnTo>
                <a:lnTo>
                  <a:pt x="3395235" y="981454"/>
                </a:lnTo>
                <a:lnTo>
                  <a:pt x="3434926" y="967633"/>
                </a:lnTo>
                <a:lnTo>
                  <a:pt x="3465813" y="940312"/>
                </a:lnTo>
                <a:lnTo>
                  <a:pt x="3484339" y="903052"/>
                </a:lnTo>
                <a:lnTo>
                  <a:pt x="3488067" y="107403"/>
                </a:lnTo>
                <a:lnTo>
                  <a:pt x="3487076" y="92834"/>
                </a:lnTo>
                <a:lnTo>
                  <a:pt x="3473257" y="53146"/>
                </a:lnTo>
                <a:lnTo>
                  <a:pt x="3445938" y="22257"/>
                </a:lnTo>
                <a:lnTo>
                  <a:pt x="3408678" y="3728"/>
                </a:lnTo>
                <a:lnTo>
                  <a:pt x="107403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42306" y="2997014"/>
            <a:ext cx="2841625" cy="1294765"/>
          </a:xfrm>
          <a:custGeom>
            <a:avLst/>
            <a:gdLst/>
            <a:ahLst/>
            <a:cxnLst/>
            <a:rect l="l" t="t" r="r" b="b"/>
            <a:pathLst>
              <a:path w="2841625" h="1294764">
                <a:moveTo>
                  <a:pt x="111277" y="0"/>
                </a:moveTo>
                <a:lnTo>
                  <a:pt x="69337" y="8253"/>
                </a:lnTo>
                <a:lnTo>
                  <a:pt x="34625" y="30803"/>
                </a:lnTo>
                <a:lnTo>
                  <a:pt x="10457" y="64329"/>
                </a:lnTo>
                <a:lnTo>
                  <a:pt x="149" y="105516"/>
                </a:lnTo>
                <a:lnTo>
                  <a:pt x="0" y="1183474"/>
                </a:lnTo>
                <a:lnTo>
                  <a:pt x="957" y="1198054"/>
                </a:lnTo>
                <a:lnTo>
                  <a:pt x="14344" y="1237955"/>
                </a:lnTo>
                <a:lnTo>
                  <a:pt x="40919" y="1269521"/>
                </a:lnTo>
                <a:lnTo>
                  <a:pt x="77367" y="1289437"/>
                </a:lnTo>
                <a:lnTo>
                  <a:pt x="2730347" y="1294752"/>
                </a:lnTo>
                <a:lnTo>
                  <a:pt x="2744928" y="1293794"/>
                </a:lnTo>
                <a:lnTo>
                  <a:pt x="2784833" y="1280409"/>
                </a:lnTo>
                <a:lnTo>
                  <a:pt x="2816402" y="1253837"/>
                </a:lnTo>
                <a:lnTo>
                  <a:pt x="2836320" y="1217392"/>
                </a:lnTo>
                <a:lnTo>
                  <a:pt x="2841637" y="111290"/>
                </a:lnTo>
                <a:lnTo>
                  <a:pt x="2840679" y="96712"/>
                </a:lnTo>
                <a:lnTo>
                  <a:pt x="2827296" y="56812"/>
                </a:lnTo>
                <a:lnTo>
                  <a:pt x="2800724" y="25242"/>
                </a:lnTo>
                <a:lnTo>
                  <a:pt x="2764278" y="5321"/>
                </a:lnTo>
                <a:lnTo>
                  <a:pt x="111277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73388" y="6692571"/>
            <a:ext cx="2820035" cy="1287780"/>
          </a:xfrm>
          <a:custGeom>
            <a:avLst/>
            <a:gdLst/>
            <a:ahLst/>
            <a:cxnLst/>
            <a:rect l="l" t="t" r="r" b="b"/>
            <a:pathLst>
              <a:path w="2820034" h="1287779">
                <a:moveTo>
                  <a:pt x="110540" y="0"/>
                </a:moveTo>
                <a:lnTo>
                  <a:pt x="68616" y="8303"/>
                </a:lnTo>
                <a:lnTo>
                  <a:pt x="33995" y="30974"/>
                </a:lnTo>
                <a:lnTo>
                  <a:pt x="10035" y="64653"/>
                </a:lnTo>
                <a:lnTo>
                  <a:pt x="94" y="105980"/>
                </a:lnTo>
                <a:lnTo>
                  <a:pt x="0" y="1176947"/>
                </a:lnTo>
                <a:lnTo>
                  <a:pt x="963" y="1191526"/>
                </a:lnTo>
                <a:lnTo>
                  <a:pt x="14426" y="1231392"/>
                </a:lnTo>
                <a:lnTo>
                  <a:pt x="41136" y="1262836"/>
                </a:lnTo>
                <a:lnTo>
                  <a:pt x="77733" y="1282500"/>
                </a:lnTo>
                <a:lnTo>
                  <a:pt x="2709290" y="1287500"/>
                </a:lnTo>
                <a:lnTo>
                  <a:pt x="2723869" y="1286536"/>
                </a:lnTo>
                <a:lnTo>
                  <a:pt x="2763733" y="1273072"/>
                </a:lnTo>
                <a:lnTo>
                  <a:pt x="2795177" y="1246361"/>
                </a:lnTo>
                <a:lnTo>
                  <a:pt x="2814842" y="1209762"/>
                </a:lnTo>
                <a:lnTo>
                  <a:pt x="2819844" y="110553"/>
                </a:lnTo>
                <a:lnTo>
                  <a:pt x="2818880" y="95975"/>
                </a:lnTo>
                <a:lnTo>
                  <a:pt x="2805416" y="56111"/>
                </a:lnTo>
                <a:lnTo>
                  <a:pt x="2778705" y="24667"/>
                </a:lnTo>
                <a:lnTo>
                  <a:pt x="2742106" y="5002"/>
                </a:lnTo>
                <a:lnTo>
                  <a:pt x="110540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16142" y="6696870"/>
            <a:ext cx="2790825" cy="982980"/>
          </a:xfrm>
          <a:custGeom>
            <a:avLst/>
            <a:gdLst/>
            <a:ahLst/>
            <a:cxnLst/>
            <a:rect l="l" t="t" r="r" b="b"/>
            <a:pathLst>
              <a:path w="2790825" h="982979">
                <a:moveTo>
                  <a:pt x="96062" y="0"/>
                </a:moveTo>
                <a:lnTo>
                  <a:pt x="54622" y="9457"/>
                </a:lnTo>
                <a:lnTo>
                  <a:pt x="22162" y="34865"/>
                </a:lnTo>
                <a:lnTo>
                  <a:pt x="3132" y="71775"/>
                </a:lnTo>
                <a:lnTo>
                  <a:pt x="0" y="886371"/>
                </a:lnTo>
                <a:lnTo>
                  <a:pt x="1105" y="900911"/>
                </a:lnTo>
                <a:lnTo>
                  <a:pt x="16375" y="939857"/>
                </a:lnTo>
                <a:lnTo>
                  <a:pt x="46112" y="968333"/>
                </a:lnTo>
                <a:lnTo>
                  <a:pt x="85865" y="981892"/>
                </a:lnTo>
                <a:lnTo>
                  <a:pt x="2694736" y="982433"/>
                </a:lnTo>
                <a:lnTo>
                  <a:pt x="2709274" y="981328"/>
                </a:lnTo>
                <a:lnTo>
                  <a:pt x="2748217" y="966061"/>
                </a:lnTo>
                <a:lnTo>
                  <a:pt x="2776696" y="936326"/>
                </a:lnTo>
                <a:lnTo>
                  <a:pt x="2790258" y="896570"/>
                </a:lnTo>
                <a:lnTo>
                  <a:pt x="2790799" y="96075"/>
                </a:lnTo>
                <a:lnTo>
                  <a:pt x="2789693" y="81535"/>
                </a:lnTo>
                <a:lnTo>
                  <a:pt x="2774425" y="42587"/>
                </a:lnTo>
                <a:lnTo>
                  <a:pt x="2744692" y="14107"/>
                </a:lnTo>
                <a:lnTo>
                  <a:pt x="2704943" y="542"/>
                </a:lnTo>
                <a:lnTo>
                  <a:pt x="96062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62846" y="1189822"/>
            <a:ext cx="6732905" cy="1118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550" b="1" dirty="0">
                <a:solidFill>
                  <a:srgbClr val="464646"/>
                </a:solidFill>
                <a:latin typeface="Calibri"/>
                <a:cs typeface="Calibri"/>
              </a:rPr>
              <a:t>Что останавливает уйти от работы</a:t>
            </a:r>
            <a:endParaRPr sz="35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550" b="1" dirty="0">
                <a:solidFill>
                  <a:srgbClr val="464646"/>
                </a:solidFill>
                <a:latin typeface="Calibri"/>
                <a:cs typeface="Calibri"/>
              </a:rPr>
              <a:t>«по</a:t>
            </a:r>
            <a:r>
              <a:rPr sz="3550" b="1" spc="-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3550" b="1" dirty="0">
                <a:solidFill>
                  <a:srgbClr val="464646"/>
                </a:solidFill>
                <a:latin typeface="Calibri"/>
                <a:cs typeface="Calibri"/>
              </a:rPr>
              <a:t>старинке» в пользу MPS?</a:t>
            </a:r>
            <a:endParaRPr sz="35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07366" y="3255157"/>
            <a:ext cx="3023235" cy="982980"/>
          </a:xfrm>
          <a:custGeom>
            <a:avLst/>
            <a:gdLst/>
            <a:ahLst/>
            <a:cxnLst/>
            <a:rect l="l" t="t" r="r" b="b"/>
            <a:pathLst>
              <a:path w="3023235" h="982979">
                <a:moveTo>
                  <a:pt x="99987" y="0"/>
                </a:moveTo>
                <a:lnTo>
                  <a:pt x="58397" y="9115"/>
                </a:lnTo>
                <a:lnTo>
                  <a:pt x="25270" y="33722"/>
                </a:lnTo>
                <a:lnTo>
                  <a:pt x="4712" y="69714"/>
                </a:lnTo>
                <a:lnTo>
                  <a:pt x="0" y="882446"/>
                </a:lnTo>
                <a:lnTo>
                  <a:pt x="1063" y="896996"/>
                </a:lnTo>
                <a:lnTo>
                  <a:pt x="15799" y="936221"/>
                </a:lnTo>
                <a:lnTo>
                  <a:pt x="44657" y="965615"/>
                </a:lnTo>
                <a:lnTo>
                  <a:pt x="83531" y="981070"/>
                </a:lnTo>
                <a:lnTo>
                  <a:pt x="2923235" y="982433"/>
                </a:lnTo>
                <a:lnTo>
                  <a:pt x="2937784" y="981370"/>
                </a:lnTo>
                <a:lnTo>
                  <a:pt x="2977009" y="966634"/>
                </a:lnTo>
                <a:lnTo>
                  <a:pt x="3006403" y="937775"/>
                </a:lnTo>
                <a:lnTo>
                  <a:pt x="3021858" y="898902"/>
                </a:lnTo>
                <a:lnTo>
                  <a:pt x="3023222" y="99987"/>
                </a:lnTo>
                <a:lnTo>
                  <a:pt x="3022158" y="85437"/>
                </a:lnTo>
                <a:lnTo>
                  <a:pt x="3007422" y="46212"/>
                </a:lnTo>
                <a:lnTo>
                  <a:pt x="2978564" y="16818"/>
                </a:lnTo>
                <a:lnTo>
                  <a:pt x="2939691" y="1363"/>
                </a:lnTo>
                <a:lnTo>
                  <a:pt x="99987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17792" y="3369646"/>
            <a:ext cx="2621280" cy="739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8325" marR="6350" indent="-556260">
              <a:lnSpc>
                <a:spcPct val="101400"/>
              </a:lnSpc>
            </a:pP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ПРОТИВОДЕЙСТВИЕ НА</a:t>
            </a:r>
            <a:r>
              <a:rPr sz="23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МЕСТАХ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36973" y="4961310"/>
            <a:ext cx="3488690" cy="982980"/>
          </a:xfrm>
          <a:custGeom>
            <a:avLst/>
            <a:gdLst/>
            <a:ahLst/>
            <a:cxnLst/>
            <a:rect l="l" t="t" r="r" b="b"/>
            <a:pathLst>
              <a:path w="3488690" h="982979">
                <a:moveTo>
                  <a:pt x="107403" y="0"/>
                </a:moveTo>
                <a:lnTo>
                  <a:pt x="65574" y="8530"/>
                </a:lnTo>
                <a:lnTo>
                  <a:pt x="31356" y="31747"/>
                </a:lnTo>
                <a:lnTo>
                  <a:pt x="8312" y="66089"/>
                </a:lnTo>
                <a:lnTo>
                  <a:pt x="0" y="875042"/>
                </a:lnTo>
                <a:lnTo>
                  <a:pt x="991" y="889611"/>
                </a:lnTo>
                <a:lnTo>
                  <a:pt x="14813" y="929300"/>
                </a:lnTo>
                <a:lnTo>
                  <a:pt x="42134" y="960188"/>
                </a:lnTo>
                <a:lnTo>
                  <a:pt x="79394" y="978717"/>
                </a:lnTo>
                <a:lnTo>
                  <a:pt x="3380663" y="982446"/>
                </a:lnTo>
                <a:lnTo>
                  <a:pt x="3395235" y="981454"/>
                </a:lnTo>
                <a:lnTo>
                  <a:pt x="3434926" y="967633"/>
                </a:lnTo>
                <a:lnTo>
                  <a:pt x="3465813" y="940312"/>
                </a:lnTo>
                <a:lnTo>
                  <a:pt x="3484339" y="903052"/>
                </a:lnTo>
                <a:lnTo>
                  <a:pt x="3488067" y="107403"/>
                </a:lnTo>
                <a:lnTo>
                  <a:pt x="3487076" y="92834"/>
                </a:lnTo>
                <a:lnTo>
                  <a:pt x="3473257" y="53146"/>
                </a:lnTo>
                <a:lnTo>
                  <a:pt x="3445938" y="22257"/>
                </a:lnTo>
                <a:lnTo>
                  <a:pt x="3408678" y="3728"/>
                </a:lnTo>
                <a:lnTo>
                  <a:pt x="107403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47494" y="5046748"/>
            <a:ext cx="3066415" cy="739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944244">
              <a:lnSpc>
                <a:spcPct val="101400"/>
              </a:lnSpc>
            </a:pP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ЛИЧНАЯ ЗАИНТЕРЕСОВАННОСТЬ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83039" y="2937748"/>
            <a:ext cx="2841625" cy="1294765"/>
          </a:xfrm>
          <a:custGeom>
            <a:avLst/>
            <a:gdLst/>
            <a:ahLst/>
            <a:cxnLst/>
            <a:rect l="l" t="t" r="r" b="b"/>
            <a:pathLst>
              <a:path w="2841625" h="1294764">
                <a:moveTo>
                  <a:pt x="111277" y="0"/>
                </a:moveTo>
                <a:lnTo>
                  <a:pt x="69337" y="8253"/>
                </a:lnTo>
                <a:lnTo>
                  <a:pt x="34625" y="30803"/>
                </a:lnTo>
                <a:lnTo>
                  <a:pt x="10457" y="64329"/>
                </a:lnTo>
                <a:lnTo>
                  <a:pt x="149" y="105516"/>
                </a:lnTo>
                <a:lnTo>
                  <a:pt x="0" y="1183474"/>
                </a:lnTo>
                <a:lnTo>
                  <a:pt x="957" y="1198054"/>
                </a:lnTo>
                <a:lnTo>
                  <a:pt x="14344" y="1237955"/>
                </a:lnTo>
                <a:lnTo>
                  <a:pt x="40919" y="1269521"/>
                </a:lnTo>
                <a:lnTo>
                  <a:pt x="77367" y="1289437"/>
                </a:lnTo>
                <a:lnTo>
                  <a:pt x="2730347" y="1294752"/>
                </a:lnTo>
                <a:lnTo>
                  <a:pt x="2744928" y="1293794"/>
                </a:lnTo>
                <a:lnTo>
                  <a:pt x="2784833" y="1280409"/>
                </a:lnTo>
                <a:lnTo>
                  <a:pt x="2816402" y="1253837"/>
                </a:lnTo>
                <a:lnTo>
                  <a:pt x="2836320" y="1217392"/>
                </a:lnTo>
                <a:lnTo>
                  <a:pt x="2841637" y="111290"/>
                </a:lnTo>
                <a:lnTo>
                  <a:pt x="2840679" y="96712"/>
                </a:lnTo>
                <a:lnTo>
                  <a:pt x="2827296" y="56812"/>
                </a:lnTo>
                <a:lnTo>
                  <a:pt x="2800724" y="25242"/>
                </a:lnTo>
                <a:lnTo>
                  <a:pt x="2764278" y="5321"/>
                </a:lnTo>
                <a:lnTo>
                  <a:pt x="111277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433864" y="3023192"/>
            <a:ext cx="2098675" cy="1095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67310" algn="ctr">
              <a:lnSpc>
                <a:spcPct val="101400"/>
              </a:lnSpc>
            </a:pP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БОЯЗНЬ БОЛЕЗНЕННОГО ПЕРЕХОДА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14121" y="6633303"/>
            <a:ext cx="2820035" cy="1287780"/>
          </a:xfrm>
          <a:custGeom>
            <a:avLst/>
            <a:gdLst/>
            <a:ahLst/>
            <a:cxnLst/>
            <a:rect l="l" t="t" r="r" b="b"/>
            <a:pathLst>
              <a:path w="2820034" h="1287779">
                <a:moveTo>
                  <a:pt x="110540" y="0"/>
                </a:moveTo>
                <a:lnTo>
                  <a:pt x="68616" y="8303"/>
                </a:lnTo>
                <a:lnTo>
                  <a:pt x="33995" y="30974"/>
                </a:lnTo>
                <a:lnTo>
                  <a:pt x="10035" y="64653"/>
                </a:lnTo>
                <a:lnTo>
                  <a:pt x="94" y="105980"/>
                </a:lnTo>
                <a:lnTo>
                  <a:pt x="0" y="1176947"/>
                </a:lnTo>
                <a:lnTo>
                  <a:pt x="963" y="1191526"/>
                </a:lnTo>
                <a:lnTo>
                  <a:pt x="14426" y="1231392"/>
                </a:lnTo>
                <a:lnTo>
                  <a:pt x="41136" y="1262836"/>
                </a:lnTo>
                <a:lnTo>
                  <a:pt x="77733" y="1282500"/>
                </a:lnTo>
                <a:lnTo>
                  <a:pt x="2709290" y="1287500"/>
                </a:lnTo>
                <a:lnTo>
                  <a:pt x="2723869" y="1286536"/>
                </a:lnTo>
                <a:lnTo>
                  <a:pt x="2763733" y="1273072"/>
                </a:lnTo>
                <a:lnTo>
                  <a:pt x="2795177" y="1246361"/>
                </a:lnTo>
                <a:lnTo>
                  <a:pt x="2814842" y="1209762"/>
                </a:lnTo>
                <a:lnTo>
                  <a:pt x="2819844" y="110553"/>
                </a:lnTo>
                <a:lnTo>
                  <a:pt x="2818880" y="95975"/>
                </a:lnTo>
                <a:lnTo>
                  <a:pt x="2805416" y="56111"/>
                </a:lnTo>
                <a:lnTo>
                  <a:pt x="2778705" y="24667"/>
                </a:lnTo>
                <a:lnTo>
                  <a:pt x="2742106" y="5002"/>
                </a:lnTo>
                <a:lnTo>
                  <a:pt x="110540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04627" y="6718741"/>
            <a:ext cx="2415540" cy="1095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1400"/>
              </a:lnSpc>
            </a:pP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НЕВЕРНЫЙ ЭКОНОМИЧЕСКИЙ РАСЧЕТ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56876" y="6637608"/>
            <a:ext cx="2790825" cy="982980"/>
          </a:xfrm>
          <a:custGeom>
            <a:avLst/>
            <a:gdLst/>
            <a:ahLst/>
            <a:cxnLst/>
            <a:rect l="l" t="t" r="r" b="b"/>
            <a:pathLst>
              <a:path w="2790825" h="982979">
                <a:moveTo>
                  <a:pt x="96062" y="0"/>
                </a:moveTo>
                <a:lnTo>
                  <a:pt x="54619" y="9458"/>
                </a:lnTo>
                <a:lnTo>
                  <a:pt x="22158" y="34867"/>
                </a:lnTo>
                <a:lnTo>
                  <a:pt x="3130" y="71776"/>
                </a:lnTo>
                <a:lnTo>
                  <a:pt x="0" y="886371"/>
                </a:lnTo>
                <a:lnTo>
                  <a:pt x="1105" y="900908"/>
                </a:lnTo>
                <a:lnTo>
                  <a:pt x="16375" y="939852"/>
                </a:lnTo>
                <a:lnTo>
                  <a:pt x="46112" y="968330"/>
                </a:lnTo>
                <a:lnTo>
                  <a:pt x="85865" y="981892"/>
                </a:lnTo>
                <a:lnTo>
                  <a:pt x="2694736" y="982433"/>
                </a:lnTo>
                <a:lnTo>
                  <a:pt x="2709274" y="981327"/>
                </a:lnTo>
                <a:lnTo>
                  <a:pt x="2748217" y="966057"/>
                </a:lnTo>
                <a:lnTo>
                  <a:pt x="2776696" y="936321"/>
                </a:lnTo>
                <a:lnTo>
                  <a:pt x="2790258" y="896568"/>
                </a:lnTo>
                <a:lnTo>
                  <a:pt x="2790799" y="96062"/>
                </a:lnTo>
                <a:lnTo>
                  <a:pt x="2789693" y="81525"/>
                </a:lnTo>
                <a:lnTo>
                  <a:pt x="2774423" y="42581"/>
                </a:lnTo>
                <a:lnTo>
                  <a:pt x="2744686" y="14103"/>
                </a:lnTo>
                <a:lnTo>
                  <a:pt x="2704934" y="541"/>
                </a:lnTo>
                <a:lnTo>
                  <a:pt x="96062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080114" y="6723042"/>
            <a:ext cx="2372360" cy="739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9415" marR="6350" indent="-387350">
              <a:lnSpc>
                <a:spcPct val="101400"/>
              </a:lnSpc>
            </a:pP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БОЯЗНЬ</a:t>
            </a:r>
            <a:r>
              <a:rPr sz="23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СМЕНИТЬ СТАТУС-КВО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507633" y="182033"/>
            <a:ext cx="1447800" cy="550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832489" y="5369445"/>
            <a:ext cx="147320" cy="1893570"/>
          </a:xfrm>
          <a:custGeom>
            <a:avLst/>
            <a:gdLst/>
            <a:ahLst/>
            <a:cxnLst/>
            <a:rect l="l" t="t" r="r" b="b"/>
            <a:pathLst>
              <a:path w="147319" h="1893570">
                <a:moveTo>
                  <a:pt x="147104" y="0"/>
                </a:moveTo>
                <a:lnTo>
                  <a:pt x="83146" y="0"/>
                </a:lnTo>
                <a:lnTo>
                  <a:pt x="0" y="1893201"/>
                </a:lnTo>
                <a:lnTo>
                  <a:pt x="63957" y="1893201"/>
                </a:lnTo>
                <a:lnTo>
                  <a:pt x="147104" y="0"/>
                </a:lnTo>
                <a:close/>
              </a:path>
            </a:pathLst>
          </a:custGeom>
          <a:solidFill>
            <a:srgbClr val="B0908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832489" y="5369445"/>
            <a:ext cx="147320" cy="1893570"/>
          </a:xfrm>
          <a:custGeom>
            <a:avLst/>
            <a:gdLst/>
            <a:ahLst/>
            <a:cxnLst/>
            <a:rect l="l" t="t" r="r" b="b"/>
            <a:pathLst>
              <a:path w="147319" h="1893570">
                <a:moveTo>
                  <a:pt x="63957" y="1893201"/>
                </a:moveTo>
                <a:lnTo>
                  <a:pt x="0" y="1893201"/>
                </a:lnTo>
                <a:lnTo>
                  <a:pt x="83146" y="0"/>
                </a:lnTo>
                <a:lnTo>
                  <a:pt x="147104" y="0"/>
                </a:lnTo>
                <a:lnTo>
                  <a:pt x="63957" y="1893201"/>
                </a:lnTo>
                <a:close/>
              </a:path>
            </a:pathLst>
          </a:custGeom>
          <a:ln w="16929">
            <a:solidFill>
              <a:srgbClr val="4A4A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97970" y="7038790"/>
            <a:ext cx="2667635" cy="0"/>
          </a:xfrm>
          <a:custGeom>
            <a:avLst/>
            <a:gdLst/>
            <a:ahLst/>
            <a:cxnLst/>
            <a:rect l="l" t="t" r="r" b="b"/>
            <a:pathLst>
              <a:path w="2667634">
                <a:moveTo>
                  <a:pt x="0" y="0"/>
                </a:moveTo>
                <a:lnTo>
                  <a:pt x="2667114" y="0"/>
                </a:lnTo>
              </a:path>
            </a:pathLst>
          </a:custGeom>
          <a:ln w="39636">
            <a:solidFill>
              <a:srgbClr val="B0908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97966" y="7019603"/>
            <a:ext cx="2667635" cy="38735"/>
          </a:xfrm>
          <a:custGeom>
            <a:avLst/>
            <a:gdLst/>
            <a:ahLst/>
            <a:cxnLst/>
            <a:rect l="l" t="t" r="r" b="b"/>
            <a:pathLst>
              <a:path w="2667634" h="38734">
                <a:moveTo>
                  <a:pt x="2667114" y="0"/>
                </a:moveTo>
                <a:lnTo>
                  <a:pt x="0" y="0"/>
                </a:lnTo>
                <a:lnTo>
                  <a:pt x="0" y="38366"/>
                </a:lnTo>
                <a:lnTo>
                  <a:pt x="2667114" y="38366"/>
                </a:lnTo>
                <a:lnTo>
                  <a:pt x="2667114" y="0"/>
                </a:lnTo>
                <a:close/>
              </a:path>
            </a:pathLst>
          </a:custGeom>
          <a:ln w="16929">
            <a:solidFill>
              <a:srgbClr val="4A4A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768478" y="4344245"/>
            <a:ext cx="2020459" cy="2020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762281" y="4341331"/>
            <a:ext cx="2030095" cy="2030095"/>
          </a:xfrm>
          <a:custGeom>
            <a:avLst/>
            <a:gdLst/>
            <a:ahLst/>
            <a:cxnLst/>
            <a:rect l="l" t="t" r="r" b="b"/>
            <a:pathLst>
              <a:path w="2030095" h="2030095">
                <a:moveTo>
                  <a:pt x="1014818" y="0"/>
                </a:moveTo>
                <a:lnTo>
                  <a:pt x="931588" y="3363"/>
                </a:lnTo>
                <a:lnTo>
                  <a:pt x="850211" y="13281"/>
                </a:lnTo>
                <a:lnTo>
                  <a:pt x="770947" y="29492"/>
                </a:lnTo>
                <a:lnTo>
                  <a:pt x="694059" y="51734"/>
                </a:lnTo>
                <a:lnTo>
                  <a:pt x="619807" y="79746"/>
                </a:lnTo>
                <a:lnTo>
                  <a:pt x="548453" y="113268"/>
                </a:lnTo>
                <a:lnTo>
                  <a:pt x="480257" y="152037"/>
                </a:lnTo>
                <a:lnTo>
                  <a:pt x="415482" y="195794"/>
                </a:lnTo>
                <a:lnTo>
                  <a:pt x="354387" y="244277"/>
                </a:lnTo>
                <a:lnTo>
                  <a:pt x="297235" y="297224"/>
                </a:lnTo>
                <a:lnTo>
                  <a:pt x="244286" y="354375"/>
                </a:lnTo>
                <a:lnTo>
                  <a:pt x="195802" y="415468"/>
                </a:lnTo>
                <a:lnTo>
                  <a:pt x="152044" y="480243"/>
                </a:lnTo>
                <a:lnTo>
                  <a:pt x="113273" y="548437"/>
                </a:lnTo>
                <a:lnTo>
                  <a:pt x="79750" y="619791"/>
                </a:lnTo>
                <a:lnTo>
                  <a:pt x="51736" y="694043"/>
                </a:lnTo>
                <a:lnTo>
                  <a:pt x="29493" y="770931"/>
                </a:lnTo>
                <a:lnTo>
                  <a:pt x="13282" y="850195"/>
                </a:lnTo>
                <a:lnTo>
                  <a:pt x="3364" y="931574"/>
                </a:lnTo>
                <a:lnTo>
                  <a:pt x="0" y="1014806"/>
                </a:lnTo>
                <a:lnTo>
                  <a:pt x="3364" y="1098034"/>
                </a:lnTo>
                <a:lnTo>
                  <a:pt x="13282" y="1179410"/>
                </a:lnTo>
                <a:lnTo>
                  <a:pt x="29493" y="1258672"/>
                </a:lnTo>
                <a:lnTo>
                  <a:pt x="51736" y="1335559"/>
                </a:lnTo>
                <a:lnTo>
                  <a:pt x="79750" y="1409809"/>
                </a:lnTo>
                <a:lnTo>
                  <a:pt x="113273" y="1481163"/>
                </a:lnTo>
                <a:lnTo>
                  <a:pt x="152044" y="1549357"/>
                </a:lnTo>
                <a:lnTo>
                  <a:pt x="195802" y="1614132"/>
                </a:lnTo>
                <a:lnTo>
                  <a:pt x="244286" y="1675226"/>
                </a:lnTo>
                <a:lnTo>
                  <a:pt x="297235" y="1732378"/>
                </a:lnTo>
                <a:lnTo>
                  <a:pt x="354387" y="1785326"/>
                </a:lnTo>
                <a:lnTo>
                  <a:pt x="415482" y="1833810"/>
                </a:lnTo>
                <a:lnTo>
                  <a:pt x="480257" y="1877568"/>
                </a:lnTo>
                <a:lnTo>
                  <a:pt x="548453" y="1916339"/>
                </a:lnTo>
                <a:lnTo>
                  <a:pt x="619807" y="1949862"/>
                </a:lnTo>
                <a:lnTo>
                  <a:pt x="694059" y="1977875"/>
                </a:lnTo>
                <a:lnTo>
                  <a:pt x="770947" y="2000118"/>
                </a:lnTo>
                <a:lnTo>
                  <a:pt x="850211" y="2016330"/>
                </a:lnTo>
                <a:lnTo>
                  <a:pt x="931588" y="2026248"/>
                </a:lnTo>
                <a:lnTo>
                  <a:pt x="1014818" y="2029612"/>
                </a:lnTo>
                <a:lnTo>
                  <a:pt x="1098047" y="2026248"/>
                </a:lnTo>
                <a:lnTo>
                  <a:pt x="1179423" y="2016330"/>
                </a:lnTo>
                <a:lnTo>
                  <a:pt x="1258685" y="2000118"/>
                </a:lnTo>
                <a:lnTo>
                  <a:pt x="1335571" y="1977875"/>
                </a:lnTo>
                <a:lnTo>
                  <a:pt x="1409822" y="1949862"/>
                </a:lnTo>
                <a:lnTo>
                  <a:pt x="1436407" y="1937372"/>
                </a:lnTo>
                <a:lnTo>
                  <a:pt x="1014818" y="1937372"/>
                </a:lnTo>
                <a:lnTo>
                  <a:pt x="939153" y="1934314"/>
                </a:lnTo>
                <a:lnTo>
                  <a:pt x="865172" y="1925297"/>
                </a:lnTo>
                <a:lnTo>
                  <a:pt x="793114" y="1910560"/>
                </a:lnTo>
                <a:lnTo>
                  <a:pt x="723214" y="1890339"/>
                </a:lnTo>
                <a:lnTo>
                  <a:pt x="655712" y="1864873"/>
                </a:lnTo>
                <a:lnTo>
                  <a:pt x="590844" y="1834398"/>
                </a:lnTo>
                <a:lnTo>
                  <a:pt x="528848" y="1799151"/>
                </a:lnTo>
                <a:lnTo>
                  <a:pt x="469961" y="1759371"/>
                </a:lnTo>
                <a:lnTo>
                  <a:pt x="414420" y="1715295"/>
                </a:lnTo>
                <a:lnTo>
                  <a:pt x="362464" y="1667160"/>
                </a:lnTo>
                <a:lnTo>
                  <a:pt x="314329" y="1615204"/>
                </a:lnTo>
                <a:lnTo>
                  <a:pt x="270253" y="1559663"/>
                </a:lnTo>
                <a:lnTo>
                  <a:pt x="230473" y="1500776"/>
                </a:lnTo>
                <a:lnTo>
                  <a:pt x="195227" y="1438780"/>
                </a:lnTo>
                <a:lnTo>
                  <a:pt x="164751" y="1373912"/>
                </a:lnTo>
                <a:lnTo>
                  <a:pt x="139285" y="1306410"/>
                </a:lnTo>
                <a:lnTo>
                  <a:pt x="119064" y="1236511"/>
                </a:lnTo>
                <a:lnTo>
                  <a:pt x="104327" y="1164452"/>
                </a:lnTo>
                <a:lnTo>
                  <a:pt x="95311" y="1090471"/>
                </a:lnTo>
                <a:lnTo>
                  <a:pt x="92252" y="1014806"/>
                </a:lnTo>
                <a:lnTo>
                  <a:pt x="95311" y="939140"/>
                </a:lnTo>
                <a:lnTo>
                  <a:pt x="104327" y="865159"/>
                </a:lnTo>
                <a:lnTo>
                  <a:pt x="119064" y="793100"/>
                </a:lnTo>
                <a:lnTo>
                  <a:pt x="139285" y="723200"/>
                </a:lnTo>
                <a:lnTo>
                  <a:pt x="164751" y="655697"/>
                </a:lnTo>
                <a:lnTo>
                  <a:pt x="195227" y="590829"/>
                </a:lnTo>
                <a:lnTo>
                  <a:pt x="230473" y="528832"/>
                </a:lnTo>
                <a:lnTo>
                  <a:pt x="270253" y="469944"/>
                </a:lnTo>
                <a:lnTo>
                  <a:pt x="314329" y="414402"/>
                </a:lnTo>
                <a:lnTo>
                  <a:pt x="362464" y="362445"/>
                </a:lnTo>
                <a:lnTo>
                  <a:pt x="414420" y="314309"/>
                </a:lnTo>
                <a:lnTo>
                  <a:pt x="469961" y="270232"/>
                </a:lnTo>
                <a:lnTo>
                  <a:pt x="528848" y="230451"/>
                </a:lnTo>
                <a:lnTo>
                  <a:pt x="590844" y="195204"/>
                </a:lnTo>
                <a:lnTo>
                  <a:pt x="655712" y="164728"/>
                </a:lnTo>
                <a:lnTo>
                  <a:pt x="723214" y="139261"/>
                </a:lnTo>
                <a:lnTo>
                  <a:pt x="793114" y="119040"/>
                </a:lnTo>
                <a:lnTo>
                  <a:pt x="865172" y="104302"/>
                </a:lnTo>
                <a:lnTo>
                  <a:pt x="939153" y="95285"/>
                </a:lnTo>
                <a:lnTo>
                  <a:pt x="1014818" y="92227"/>
                </a:lnTo>
                <a:lnTo>
                  <a:pt x="1436389" y="92227"/>
                </a:lnTo>
                <a:lnTo>
                  <a:pt x="1409822" y="79746"/>
                </a:lnTo>
                <a:lnTo>
                  <a:pt x="1335571" y="51734"/>
                </a:lnTo>
                <a:lnTo>
                  <a:pt x="1258685" y="29492"/>
                </a:lnTo>
                <a:lnTo>
                  <a:pt x="1179423" y="13281"/>
                </a:lnTo>
                <a:lnTo>
                  <a:pt x="1098047" y="3363"/>
                </a:lnTo>
                <a:lnTo>
                  <a:pt x="1014818" y="0"/>
                </a:lnTo>
                <a:close/>
              </a:path>
              <a:path w="2030095" h="2030095">
                <a:moveTo>
                  <a:pt x="1436389" y="92227"/>
                </a:moveTo>
                <a:lnTo>
                  <a:pt x="1014818" y="92227"/>
                </a:lnTo>
                <a:lnTo>
                  <a:pt x="1090482" y="95285"/>
                </a:lnTo>
                <a:lnTo>
                  <a:pt x="1164461" y="104302"/>
                </a:lnTo>
                <a:lnTo>
                  <a:pt x="1236519" y="119040"/>
                </a:lnTo>
                <a:lnTo>
                  <a:pt x="1306418" y="139261"/>
                </a:lnTo>
                <a:lnTo>
                  <a:pt x="1373919" y="164728"/>
                </a:lnTo>
                <a:lnTo>
                  <a:pt x="1438787" y="195204"/>
                </a:lnTo>
                <a:lnTo>
                  <a:pt x="1500783" y="230451"/>
                </a:lnTo>
                <a:lnTo>
                  <a:pt x="1559671" y="270232"/>
                </a:lnTo>
                <a:lnTo>
                  <a:pt x="1615211" y="314309"/>
                </a:lnTo>
                <a:lnTo>
                  <a:pt x="1667168" y="362445"/>
                </a:lnTo>
                <a:lnTo>
                  <a:pt x="1715304" y="414402"/>
                </a:lnTo>
                <a:lnTo>
                  <a:pt x="1759380" y="469944"/>
                </a:lnTo>
                <a:lnTo>
                  <a:pt x="1799161" y="528832"/>
                </a:lnTo>
                <a:lnTo>
                  <a:pt x="1834408" y="590829"/>
                </a:lnTo>
                <a:lnTo>
                  <a:pt x="1864884" y="655697"/>
                </a:lnTo>
                <a:lnTo>
                  <a:pt x="1890351" y="723200"/>
                </a:lnTo>
                <a:lnTo>
                  <a:pt x="1910572" y="793100"/>
                </a:lnTo>
                <a:lnTo>
                  <a:pt x="1925309" y="865159"/>
                </a:lnTo>
                <a:lnTo>
                  <a:pt x="1934326" y="939140"/>
                </a:lnTo>
                <a:lnTo>
                  <a:pt x="1937385" y="1014806"/>
                </a:lnTo>
                <a:lnTo>
                  <a:pt x="1934326" y="1090471"/>
                </a:lnTo>
                <a:lnTo>
                  <a:pt x="1925309" y="1164452"/>
                </a:lnTo>
                <a:lnTo>
                  <a:pt x="1910572" y="1236511"/>
                </a:lnTo>
                <a:lnTo>
                  <a:pt x="1890351" y="1306410"/>
                </a:lnTo>
                <a:lnTo>
                  <a:pt x="1864884" y="1373912"/>
                </a:lnTo>
                <a:lnTo>
                  <a:pt x="1834408" y="1438780"/>
                </a:lnTo>
                <a:lnTo>
                  <a:pt x="1799161" y="1500776"/>
                </a:lnTo>
                <a:lnTo>
                  <a:pt x="1759380" y="1559663"/>
                </a:lnTo>
                <a:lnTo>
                  <a:pt x="1715304" y="1615204"/>
                </a:lnTo>
                <a:lnTo>
                  <a:pt x="1667168" y="1667160"/>
                </a:lnTo>
                <a:lnTo>
                  <a:pt x="1615211" y="1715295"/>
                </a:lnTo>
                <a:lnTo>
                  <a:pt x="1559671" y="1759371"/>
                </a:lnTo>
                <a:lnTo>
                  <a:pt x="1500783" y="1799151"/>
                </a:lnTo>
                <a:lnTo>
                  <a:pt x="1438787" y="1834398"/>
                </a:lnTo>
                <a:lnTo>
                  <a:pt x="1373919" y="1864873"/>
                </a:lnTo>
                <a:lnTo>
                  <a:pt x="1306418" y="1890339"/>
                </a:lnTo>
                <a:lnTo>
                  <a:pt x="1236519" y="1910560"/>
                </a:lnTo>
                <a:lnTo>
                  <a:pt x="1164461" y="1925297"/>
                </a:lnTo>
                <a:lnTo>
                  <a:pt x="1090482" y="1934314"/>
                </a:lnTo>
                <a:lnTo>
                  <a:pt x="1014818" y="1937372"/>
                </a:lnTo>
                <a:lnTo>
                  <a:pt x="1436407" y="1937372"/>
                </a:lnTo>
                <a:lnTo>
                  <a:pt x="1481175" y="1916339"/>
                </a:lnTo>
                <a:lnTo>
                  <a:pt x="1549370" y="1877568"/>
                </a:lnTo>
                <a:lnTo>
                  <a:pt x="1614145" y="1833810"/>
                </a:lnTo>
                <a:lnTo>
                  <a:pt x="1675239" y="1785326"/>
                </a:lnTo>
                <a:lnTo>
                  <a:pt x="1732391" y="1732378"/>
                </a:lnTo>
                <a:lnTo>
                  <a:pt x="1785339" y="1675226"/>
                </a:lnTo>
                <a:lnTo>
                  <a:pt x="1833823" y="1614132"/>
                </a:lnTo>
                <a:lnTo>
                  <a:pt x="1877581" y="1549357"/>
                </a:lnTo>
                <a:lnTo>
                  <a:pt x="1916352" y="1481163"/>
                </a:lnTo>
                <a:lnTo>
                  <a:pt x="1949875" y="1409809"/>
                </a:lnTo>
                <a:lnTo>
                  <a:pt x="1977888" y="1335559"/>
                </a:lnTo>
                <a:lnTo>
                  <a:pt x="2000131" y="1258672"/>
                </a:lnTo>
                <a:lnTo>
                  <a:pt x="2016342" y="1179410"/>
                </a:lnTo>
                <a:lnTo>
                  <a:pt x="2026260" y="1098034"/>
                </a:lnTo>
                <a:lnTo>
                  <a:pt x="2029625" y="1014806"/>
                </a:lnTo>
                <a:lnTo>
                  <a:pt x="2026260" y="931574"/>
                </a:lnTo>
                <a:lnTo>
                  <a:pt x="2016342" y="850195"/>
                </a:lnTo>
                <a:lnTo>
                  <a:pt x="2000131" y="770931"/>
                </a:lnTo>
                <a:lnTo>
                  <a:pt x="1977888" y="694043"/>
                </a:lnTo>
                <a:lnTo>
                  <a:pt x="1949875" y="619791"/>
                </a:lnTo>
                <a:lnTo>
                  <a:pt x="1916352" y="548437"/>
                </a:lnTo>
                <a:lnTo>
                  <a:pt x="1877581" y="480243"/>
                </a:lnTo>
                <a:lnTo>
                  <a:pt x="1833823" y="415468"/>
                </a:lnTo>
                <a:lnTo>
                  <a:pt x="1785339" y="354375"/>
                </a:lnTo>
                <a:lnTo>
                  <a:pt x="1732391" y="297224"/>
                </a:lnTo>
                <a:lnTo>
                  <a:pt x="1675239" y="244277"/>
                </a:lnTo>
                <a:lnTo>
                  <a:pt x="1614145" y="195794"/>
                </a:lnTo>
                <a:lnTo>
                  <a:pt x="1549370" y="152037"/>
                </a:lnTo>
                <a:lnTo>
                  <a:pt x="1481175" y="113268"/>
                </a:lnTo>
                <a:lnTo>
                  <a:pt x="1436389" y="92227"/>
                </a:lnTo>
                <a:close/>
              </a:path>
            </a:pathLst>
          </a:custGeom>
          <a:solidFill>
            <a:srgbClr val="B0908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854533" y="4433558"/>
            <a:ext cx="1845310" cy="1845310"/>
          </a:xfrm>
          <a:custGeom>
            <a:avLst/>
            <a:gdLst/>
            <a:ahLst/>
            <a:cxnLst/>
            <a:rect l="l" t="t" r="r" b="b"/>
            <a:pathLst>
              <a:path w="1845309" h="1845310">
                <a:moveTo>
                  <a:pt x="922566" y="1845144"/>
                </a:moveTo>
                <a:lnTo>
                  <a:pt x="846900" y="1842086"/>
                </a:lnTo>
                <a:lnTo>
                  <a:pt x="772919" y="1833070"/>
                </a:lnTo>
                <a:lnTo>
                  <a:pt x="700861" y="1818332"/>
                </a:lnTo>
                <a:lnTo>
                  <a:pt x="630962" y="1798112"/>
                </a:lnTo>
                <a:lnTo>
                  <a:pt x="563459" y="1772645"/>
                </a:lnTo>
                <a:lnTo>
                  <a:pt x="498591" y="1742170"/>
                </a:lnTo>
                <a:lnTo>
                  <a:pt x="436595" y="1706924"/>
                </a:lnTo>
                <a:lnTo>
                  <a:pt x="377708" y="1667144"/>
                </a:lnTo>
                <a:lnTo>
                  <a:pt x="322168" y="1623068"/>
                </a:lnTo>
                <a:lnTo>
                  <a:pt x="270211" y="1574933"/>
                </a:lnTo>
                <a:lnTo>
                  <a:pt x="222076" y="1522976"/>
                </a:lnTo>
                <a:lnTo>
                  <a:pt x="178000" y="1467436"/>
                </a:lnTo>
                <a:lnTo>
                  <a:pt x="138220" y="1408549"/>
                </a:lnTo>
                <a:lnTo>
                  <a:pt x="102974" y="1346553"/>
                </a:lnTo>
                <a:lnTo>
                  <a:pt x="72499" y="1281685"/>
                </a:lnTo>
                <a:lnTo>
                  <a:pt x="47032" y="1214182"/>
                </a:lnTo>
                <a:lnTo>
                  <a:pt x="26811" y="1144283"/>
                </a:lnTo>
                <a:lnTo>
                  <a:pt x="12074" y="1072224"/>
                </a:lnTo>
                <a:lnTo>
                  <a:pt x="3058" y="998244"/>
                </a:lnTo>
                <a:lnTo>
                  <a:pt x="0" y="922578"/>
                </a:lnTo>
                <a:lnTo>
                  <a:pt x="3058" y="846913"/>
                </a:lnTo>
                <a:lnTo>
                  <a:pt x="12074" y="772932"/>
                </a:lnTo>
                <a:lnTo>
                  <a:pt x="26811" y="700873"/>
                </a:lnTo>
                <a:lnTo>
                  <a:pt x="47032" y="630973"/>
                </a:lnTo>
                <a:lnTo>
                  <a:pt x="72499" y="563470"/>
                </a:lnTo>
                <a:lnTo>
                  <a:pt x="102974" y="498601"/>
                </a:lnTo>
                <a:lnTo>
                  <a:pt x="138220" y="436604"/>
                </a:lnTo>
                <a:lnTo>
                  <a:pt x="178000" y="377716"/>
                </a:lnTo>
                <a:lnTo>
                  <a:pt x="222076" y="322175"/>
                </a:lnTo>
                <a:lnTo>
                  <a:pt x="270211" y="270217"/>
                </a:lnTo>
                <a:lnTo>
                  <a:pt x="322168" y="222081"/>
                </a:lnTo>
                <a:lnTo>
                  <a:pt x="377708" y="178004"/>
                </a:lnTo>
                <a:lnTo>
                  <a:pt x="436595" y="138224"/>
                </a:lnTo>
                <a:lnTo>
                  <a:pt x="498591" y="102976"/>
                </a:lnTo>
                <a:lnTo>
                  <a:pt x="563459" y="72501"/>
                </a:lnTo>
                <a:lnTo>
                  <a:pt x="630962" y="47033"/>
                </a:lnTo>
                <a:lnTo>
                  <a:pt x="700861" y="26812"/>
                </a:lnTo>
                <a:lnTo>
                  <a:pt x="772919" y="12075"/>
                </a:lnTo>
                <a:lnTo>
                  <a:pt x="846900" y="3058"/>
                </a:lnTo>
                <a:lnTo>
                  <a:pt x="922566" y="0"/>
                </a:lnTo>
                <a:lnTo>
                  <a:pt x="998229" y="3058"/>
                </a:lnTo>
                <a:lnTo>
                  <a:pt x="1072209" y="12075"/>
                </a:lnTo>
                <a:lnTo>
                  <a:pt x="1144266" y="26812"/>
                </a:lnTo>
                <a:lnTo>
                  <a:pt x="1214165" y="47033"/>
                </a:lnTo>
                <a:lnTo>
                  <a:pt x="1281667" y="72501"/>
                </a:lnTo>
                <a:lnTo>
                  <a:pt x="1346534" y="102976"/>
                </a:lnTo>
                <a:lnTo>
                  <a:pt x="1408531" y="138224"/>
                </a:lnTo>
                <a:lnTo>
                  <a:pt x="1467418" y="178004"/>
                </a:lnTo>
                <a:lnTo>
                  <a:pt x="1522959" y="222081"/>
                </a:lnTo>
                <a:lnTo>
                  <a:pt x="1574915" y="270217"/>
                </a:lnTo>
                <a:lnTo>
                  <a:pt x="1623051" y="322175"/>
                </a:lnTo>
                <a:lnTo>
                  <a:pt x="1667128" y="377716"/>
                </a:lnTo>
                <a:lnTo>
                  <a:pt x="1706908" y="436604"/>
                </a:lnTo>
                <a:lnTo>
                  <a:pt x="1742155" y="498601"/>
                </a:lnTo>
                <a:lnTo>
                  <a:pt x="1772631" y="563470"/>
                </a:lnTo>
                <a:lnTo>
                  <a:pt x="1798098" y="630973"/>
                </a:lnTo>
                <a:lnTo>
                  <a:pt x="1818319" y="700873"/>
                </a:lnTo>
                <a:lnTo>
                  <a:pt x="1833057" y="772932"/>
                </a:lnTo>
                <a:lnTo>
                  <a:pt x="1842073" y="846913"/>
                </a:lnTo>
                <a:lnTo>
                  <a:pt x="1845132" y="922578"/>
                </a:lnTo>
                <a:lnTo>
                  <a:pt x="1842073" y="998244"/>
                </a:lnTo>
                <a:lnTo>
                  <a:pt x="1833057" y="1072224"/>
                </a:lnTo>
                <a:lnTo>
                  <a:pt x="1818319" y="1144283"/>
                </a:lnTo>
                <a:lnTo>
                  <a:pt x="1798098" y="1214182"/>
                </a:lnTo>
                <a:lnTo>
                  <a:pt x="1772631" y="1281685"/>
                </a:lnTo>
                <a:lnTo>
                  <a:pt x="1742155" y="1346553"/>
                </a:lnTo>
                <a:lnTo>
                  <a:pt x="1706908" y="1408549"/>
                </a:lnTo>
                <a:lnTo>
                  <a:pt x="1667128" y="1467436"/>
                </a:lnTo>
                <a:lnTo>
                  <a:pt x="1623051" y="1522976"/>
                </a:lnTo>
                <a:lnTo>
                  <a:pt x="1574915" y="1574933"/>
                </a:lnTo>
                <a:lnTo>
                  <a:pt x="1522959" y="1623068"/>
                </a:lnTo>
                <a:lnTo>
                  <a:pt x="1467418" y="1667144"/>
                </a:lnTo>
                <a:lnTo>
                  <a:pt x="1408531" y="1706924"/>
                </a:lnTo>
                <a:lnTo>
                  <a:pt x="1346534" y="1742170"/>
                </a:lnTo>
                <a:lnTo>
                  <a:pt x="1281667" y="1772645"/>
                </a:lnTo>
                <a:lnTo>
                  <a:pt x="1214165" y="1798112"/>
                </a:lnTo>
                <a:lnTo>
                  <a:pt x="1144266" y="1818332"/>
                </a:lnTo>
                <a:lnTo>
                  <a:pt x="1072209" y="1833070"/>
                </a:lnTo>
                <a:lnTo>
                  <a:pt x="998229" y="1842086"/>
                </a:lnTo>
                <a:lnTo>
                  <a:pt x="922566" y="1845144"/>
                </a:lnTo>
                <a:close/>
              </a:path>
            </a:pathLst>
          </a:custGeom>
          <a:ln w="16929">
            <a:solidFill>
              <a:srgbClr val="4A4A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762281" y="4341331"/>
            <a:ext cx="2030095" cy="2030095"/>
          </a:xfrm>
          <a:custGeom>
            <a:avLst/>
            <a:gdLst/>
            <a:ahLst/>
            <a:cxnLst/>
            <a:rect l="l" t="t" r="r" b="b"/>
            <a:pathLst>
              <a:path w="2030095" h="2030095">
                <a:moveTo>
                  <a:pt x="1014818" y="0"/>
                </a:moveTo>
                <a:lnTo>
                  <a:pt x="931588" y="3363"/>
                </a:lnTo>
                <a:lnTo>
                  <a:pt x="850211" y="13281"/>
                </a:lnTo>
                <a:lnTo>
                  <a:pt x="770947" y="29492"/>
                </a:lnTo>
                <a:lnTo>
                  <a:pt x="694059" y="51734"/>
                </a:lnTo>
                <a:lnTo>
                  <a:pt x="619807" y="79746"/>
                </a:lnTo>
                <a:lnTo>
                  <a:pt x="548453" y="113268"/>
                </a:lnTo>
                <a:lnTo>
                  <a:pt x="480257" y="152037"/>
                </a:lnTo>
                <a:lnTo>
                  <a:pt x="415482" y="195794"/>
                </a:lnTo>
                <a:lnTo>
                  <a:pt x="354387" y="244277"/>
                </a:lnTo>
                <a:lnTo>
                  <a:pt x="297235" y="297224"/>
                </a:lnTo>
                <a:lnTo>
                  <a:pt x="244286" y="354375"/>
                </a:lnTo>
                <a:lnTo>
                  <a:pt x="195802" y="415468"/>
                </a:lnTo>
                <a:lnTo>
                  <a:pt x="152044" y="480243"/>
                </a:lnTo>
                <a:lnTo>
                  <a:pt x="113273" y="548437"/>
                </a:lnTo>
                <a:lnTo>
                  <a:pt x="79750" y="619791"/>
                </a:lnTo>
                <a:lnTo>
                  <a:pt x="51736" y="694043"/>
                </a:lnTo>
                <a:lnTo>
                  <a:pt x="29493" y="770931"/>
                </a:lnTo>
                <a:lnTo>
                  <a:pt x="13282" y="850195"/>
                </a:lnTo>
                <a:lnTo>
                  <a:pt x="3364" y="931574"/>
                </a:lnTo>
                <a:lnTo>
                  <a:pt x="0" y="1014806"/>
                </a:lnTo>
                <a:lnTo>
                  <a:pt x="3364" y="1098034"/>
                </a:lnTo>
                <a:lnTo>
                  <a:pt x="13282" y="1179410"/>
                </a:lnTo>
                <a:lnTo>
                  <a:pt x="29493" y="1258672"/>
                </a:lnTo>
                <a:lnTo>
                  <a:pt x="51736" y="1335559"/>
                </a:lnTo>
                <a:lnTo>
                  <a:pt x="79750" y="1409809"/>
                </a:lnTo>
                <a:lnTo>
                  <a:pt x="113273" y="1481163"/>
                </a:lnTo>
                <a:lnTo>
                  <a:pt x="152044" y="1549357"/>
                </a:lnTo>
                <a:lnTo>
                  <a:pt x="195802" y="1614132"/>
                </a:lnTo>
                <a:lnTo>
                  <a:pt x="244286" y="1675226"/>
                </a:lnTo>
                <a:lnTo>
                  <a:pt x="297235" y="1732378"/>
                </a:lnTo>
                <a:lnTo>
                  <a:pt x="354387" y="1785326"/>
                </a:lnTo>
                <a:lnTo>
                  <a:pt x="415482" y="1833810"/>
                </a:lnTo>
                <a:lnTo>
                  <a:pt x="480257" y="1877568"/>
                </a:lnTo>
                <a:lnTo>
                  <a:pt x="548453" y="1916339"/>
                </a:lnTo>
                <a:lnTo>
                  <a:pt x="619807" y="1949862"/>
                </a:lnTo>
                <a:lnTo>
                  <a:pt x="694059" y="1977875"/>
                </a:lnTo>
                <a:lnTo>
                  <a:pt x="770947" y="2000118"/>
                </a:lnTo>
                <a:lnTo>
                  <a:pt x="850211" y="2016330"/>
                </a:lnTo>
                <a:lnTo>
                  <a:pt x="931588" y="2026248"/>
                </a:lnTo>
                <a:lnTo>
                  <a:pt x="1014818" y="2029612"/>
                </a:lnTo>
                <a:lnTo>
                  <a:pt x="1098047" y="2026248"/>
                </a:lnTo>
                <a:lnTo>
                  <a:pt x="1179423" y="2016330"/>
                </a:lnTo>
                <a:lnTo>
                  <a:pt x="1258685" y="2000118"/>
                </a:lnTo>
                <a:lnTo>
                  <a:pt x="1335571" y="1977875"/>
                </a:lnTo>
                <a:lnTo>
                  <a:pt x="1409822" y="1949862"/>
                </a:lnTo>
                <a:lnTo>
                  <a:pt x="1481175" y="1916339"/>
                </a:lnTo>
                <a:lnTo>
                  <a:pt x="1549370" y="1877568"/>
                </a:lnTo>
                <a:lnTo>
                  <a:pt x="1614145" y="1833810"/>
                </a:lnTo>
                <a:lnTo>
                  <a:pt x="1675239" y="1785326"/>
                </a:lnTo>
                <a:lnTo>
                  <a:pt x="1732391" y="1732378"/>
                </a:lnTo>
                <a:lnTo>
                  <a:pt x="1785339" y="1675226"/>
                </a:lnTo>
                <a:lnTo>
                  <a:pt x="1833823" y="1614132"/>
                </a:lnTo>
                <a:lnTo>
                  <a:pt x="1877581" y="1549357"/>
                </a:lnTo>
                <a:lnTo>
                  <a:pt x="1916352" y="1481163"/>
                </a:lnTo>
                <a:lnTo>
                  <a:pt x="1949875" y="1409809"/>
                </a:lnTo>
                <a:lnTo>
                  <a:pt x="1977888" y="1335559"/>
                </a:lnTo>
                <a:lnTo>
                  <a:pt x="2000131" y="1258672"/>
                </a:lnTo>
                <a:lnTo>
                  <a:pt x="2016342" y="1179410"/>
                </a:lnTo>
                <a:lnTo>
                  <a:pt x="2026260" y="1098034"/>
                </a:lnTo>
                <a:lnTo>
                  <a:pt x="2029625" y="1014806"/>
                </a:lnTo>
                <a:lnTo>
                  <a:pt x="2026260" y="931574"/>
                </a:lnTo>
                <a:lnTo>
                  <a:pt x="2016342" y="850195"/>
                </a:lnTo>
                <a:lnTo>
                  <a:pt x="2000131" y="770931"/>
                </a:lnTo>
                <a:lnTo>
                  <a:pt x="1977888" y="694043"/>
                </a:lnTo>
                <a:lnTo>
                  <a:pt x="1949875" y="619791"/>
                </a:lnTo>
                <a:lnTo>
                  <a:pt x="1916352" y="548437"/>
                </a:lnTo>
                <a:lnTo>
                  <a:pt x="1877581" y="480243"/>
                </a:lnTo>
                <a:lnTo>
                  <a:pt x="1833823" y="415468"/>
                </a:lnTo>
                <a:lnTo>
                  <a:pt x="1785339" y="354375"/>
                </a:lnTo>
                <a:lnTo>
                  <a:pt x="1732391" y="297224"/>
                </a:lnTo>
                <a:lnTo>
                  <a:pt x="1675239" y="244277"/>
                </a:lnTo>
                <a:lnTo>
                  <a:pt x="1614145" y="195794"/>
                </a:lnTo>
                <a:lnTo>
                  <a:pt x="1549370" y="152037"/>
                </a:lnTo>
                <a:lnTo>
                  <a:pt x="1481175" y="113268"/>
                </a:lnTo>
                <a:lnTo>
                  <a:pt x="1409822" y="79746"/>
                </a:lnTo>
                <a:lnTo>
                  <a:pt x="1335571" y="51734"/>
                </a:lnTo>
                <a:lnTo>
                  <a:pt x="1258685" y="29492"/>
                </a:lnTo>
                <a:lnTo>
                  <a:pt x="1179423" y="13281"/>
                </a:lnTo>
                <a:lnTo>
                  <a:pt x="1098047" y="3363"/>
                </a:lnTo>
                <a:lnTo>
                  <a:pt x="1014818" y="0"/>
                </a:lnTo>
                <a:close/>
              </a:path>
            </a:pathLst>
          </a:custGeom>
          <a:ln w="16929">
            <a:solidFill>
              <a:srgbClr val="4A4A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539851" y="5118894"/>
            <a:ext cx="474980" cy="474980"/>
          </a:xfrm>
          <a:custGeom>
            <a:avLst/>
            <a:gdLst/>
            <a:ahLst/>
            <a:cxnLst/>
            <a:rect l="l" t="t" r="r" b="b"/>
            <a:pathLst>
              <a:path w="474979" h="474979">
                <a:moveTo>
                  <a:pt x="237248" y="0"/>
                </a:moveTo>
                <a:lnTo>
                  <a:pt x="198766" y="3104"/>
                </a:lnTo>
                <a:lnTo>
                  <a:pt x="144902" y="18642"/>
                </a:lnTo>
                <a:lnTo>
                  <a:pt x="97133" y="45772"/>
                </a:lnTo>
                <a:lnTo>
                  <a:pt x="57110" y="82845"/>
                </a:lnTo>
                <a:lnTo>
                  <a:pt x="26481" y="128214"/>
                </a:lnTo>
                <a:lnTo>
                  <a:pt x="6895" y="180231"/>
                </a:lnTo>
                <a:lnTo>
                  <a:pt x="0" y="237248"/>
                </a:lnTo>
                <a:lnTo>
                  <a:pt x="786" y="256704"/>
                </a:lnTo>
                <a:lnTo>
                  <a:pt x="12095" y="312230"/>
                </a:lnTo>
                <a:lnTo>
                  <a:pt x="35546" y="362210"/>
                </a:lnTo>
                <a:lnTo>
                  <a:pt x="69489" y="404996"/>
                </a:lnTo>
                <a:lnTo>
                  <a:pt x="112277" y="438939"/>
                </a:lnTo>
                <a:lnTo>
                  <a:pt x="162260" y="462389"/>
                </a:lnTo>
                <a:lnTo>
                  <a:pt x="217791" y="473698"/>
                </a:lnTo>
                <a:lnTo>
                  <a:pt x="237248" y="474484"/>
                </a:lnTo>
                <a:lnTo>
                  <a:pt x="256706" y="473698"/>
                </a:lnTo>
                <a:lnTo>
                  <a:pt x="312235" y="462389"/>
                </a:lnTo>
                <a:lnTo>
                  <a:pt x="362216" y="438939"/>
                </a:lnTo>
                <a:lnTo>
                  <a:pt x="405001" y="404996"/>
                </a:lnTo>
                <a:lnTo>
                  <a:pt x="438942" y="362210"/>
                </a:lnTo>
                <a:lnTo>
                  <a:pt x="462390" y="312230"/>
                </a:lnTo>
                <a:lnTo>
                  <a:pt x="473698" y="256704"/>
                </a:lnTo>
                <a:lnTo>
                  <a:pt x="474484" y="237248"/>
                </a:lnTo>
                <a:lnTo>
                  <a:pt x="473698" y="217789"/>
                </a:lnTo>
                <a:lnTo>
                  <a:pt x="462390" y="162256"/>
                </a:lnTo>
                <a:lnTo>
                  <a:pt x="438942" y="112271"/>
                </a:lnTo>
                <a:lnTo>
                  <a:pt x="405001" y="69484"/>
                </a:lnTo>
                <a:lnTo>
                  <a:pt x="362216" y="35542"/>
                </a:lnTo>
                <a:lnTo>
                  <a:pt x="312235" y="12094"/>
                </a:lnTo>
                <a:lnTo>
                  <a:pt x="256706" y="786"/>
                </a:lnTo>
                <a:lnTo>
                  <a:pt x="237248" y="0"/>
                </a:lnTo>
                <a:close/>
              </a:path>
            </a:pathLst>
          </a:custGeom>
          <a:solidFill>
            <a:srgbClr val="B0908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539851" y="5118894"/>
            <a:ext cx="474980" cy="474980"/>
          </a:xfrm>
          <a:custGeom>
            <a:avLst/>
            <a:gdLst/>
            <a:ahLst/>
            <a:cxnLst/>
            <a:rect l="l" t="t" r="r" b="b"/>
            <a:pathLst>
              <a:path w="474979" h="474979">
                <a:moveTo>
                  <a:pt x="237248" y="0"/>
                </a:moveTo>
                <a:lnTo>
                  <a:pt x="198766" y="3104"/>
                </a:lnTo>
                <a:lnTo>
                  <a:pt x="144902" y="18642"/>
                </a:lnTo>
                <a:lnTo>
                  <a:pt x="97133" y="45772"/>
                </a:lnTo>
                <a:lnTo>
                  <a:pt x="57110" y="82845"/>
                </a:lnTo>
                <a:lnTo>
                  <a:pt x="26481" y="128214"/>
                </a:lnTo>
                <a:lnTo>
                  <a:pt x="6895" y="180231"/>
                </a:lnTo>
                <a:lnTo>
                  <a:pt x="0" y="237248"/>
                </a:lnTo>
                <a:lnTo>
                  <a:pt x="786" y="256704"/>
                </a:lnTo>
                <a:lnTo>
                  <a:pt x="12095" y="312230"/>
                </a:lnTo>
                <a:lnTo>
                  <a:pt x="35546" y="362210"/>
                </a:lnTo>
                <a:lnTo>
                  <a:pt x="69489" y="404996"/>
                </a:lnTo>
                <a:lnTo>
                  <a:pt x="112277" y="438939"/>
                </a:lnTo>
                <a:lnTo>
                  <a:pt x="162260" y="462389"/>
                </a:lnTo>
                <a:lnTo>
                  <a:pt x="217791" y="473698"/>
                </a:lnTo>
                <a:lnTo>
                  <a:pt x="237248" y="474484"/>
                </a:lnTo>
                <a:lnTo>
                  <a:pt x="256706" y="473698"/>
                </a:lnTo>
                <a:lnTo>
                  <a:pt x="312235" y="462389"/>
                </a:lnTo>
                <a:lnTo>
                  <a:pt x="362216" y="438939"/>
                </a:lnTo>
                <a:lnTo>
                  <a:pt x="405001" y="404996"/>
                </a:lnTo>
                <a:lnTo>
                  <a:pt x="438942" y="362210"/>
                </a:lnTo>
                <a:lnTo>
                  <a:pt x="462390" y="312230"/>
                </a:lnTo>
                <a:lnTo>
                  <a:pt x="473698" y="256704"/>
                </a:lnTo>
                <a:lnTo>
                  <a:pt x="474484" y="237248"/>
                </a:lnTo>
                <a:lnTo>
                  <a:pt x="473698" y="217789"/>
                </a:lnTo>
                <a:lnTo>
                  <a:pt x="462390" y="162256"/>
                </a:lnTo>
                <a:lnTo>
                  <a:pt x="438942" y="112271"/>
                </a:lnTo>
                <a:lnTo>
                  <a:pt x="405001" y="69484"/>
                </a:lnTo>
                <a:lnTo>
                  <a:pt x="362216" y="35542"/>
                </a:lnTo>
                <a:lnTo>
                  <a:pt x="312235" y="12094"/>
                </a:lnTo>
                <a:lnTo>
                  <a:pt x="256706" y="786"/>
                </a:lnTo>
                <a:lnTo>
                  <a:pt x="237248" y="0"/>
                </a:lnTo>
                <a:close/>
              </a:path>
            </a:pathLst>
          </a:custGeom>
          <a:ln w="16929">
            <a:solidFill>
              <a:srgbClr val="4A4A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440386" y="5369445"/>
            <a:ext cx="326390" cy="1893570"/>
          </a:xfrm>
          <a:custGeom>
            <a:avLst/>
            <a:gdLst/>
            <a:ahLst/>
            <a:cxnLst/>
            <a:rect l="l" t="t" r="r" b="b"/>
            <a:pathLst>
              <a:path w="326390" h="1893570">
                <a:moveTo>
                  <a:pt x="326212" y="0"/>
                </a:moveTo>
                <a:lnTo>
                  <a:pt x="262242" y="0"/>
                </a:lnTo>
                <a:lnTo>
                  <a:pt x="0" y="1893201"/>
                </a:lnTo>
                <a:lnTo>
                  <a:pt x="63969" y="1893201"/>
                </a:lnTo>
                <a:lnTo>
                  <a:pt x="326212" y="0"/>
                </a:lnTo>
                <a:close/>
              </a:path>
            </a:pathLst>
          </a:custGeom>
          <a:solidFill>
            <a:srgbClr val="B0908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440386" y="5369445"/>
            <a:ext cx="326390" cy="1893570"/>
          </a:xfrm>
          <a:custGeom>
            <a:avLst/>
            <a:gdLst/>
            <a:ahLst/>
            <a:cxnLst/>
            <a:rect l="l" t="t" r="r" b="b"/>
            <a:pathLst>
              <a:path w="326390" h="1893570">
                <a:moveTo>
                  <a:pt x="63969" y="1893201"/>
                </a:moveTo>
                <a:lnTo>
                  <a:pt x="0" y="1893201"/>
                </a:lnTo>
                <a:lnTo>
                  <a:pt x="262242" y="0"/>
                </a:lnTo>
                <a:lnTo>
                  <a:pt x="326212" y="0"/>
                </a:lnTo>
                <a:lnTo>
                  <a:pt x="63969" y="1893201"/>
                </a:lnTo>
                <a:close/>
              </a:path>
            </a:pathLst>
          </a:custGeom>
          <a:ln w="16929">
            <a:solidFill>
              <a:srgbClr val="4A4A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785784" y="5369445"/>
            <a:ext cx="307340" cy="1893570"/>
          </a:xfrm>
          <a:custGeom>
            <a:avLst/>
            <a:gdLst/>
            <a:ahLst/>
            <a:cxnLst/>
            <a:rect l="l" t="t" r="r" b="b"/>
            <a:pathLst>
              <a:path w="307340" h="1893570">
                <a:moveTo>
                  <a:pt x="63957" y="0"/>
                </a:moveTo>
                <a:lnTo>
                  <a:pt x="0" y="0"/>
                </a:lnTo>
                <a:lnTo>
                  <a:pt x="243039" y="1893201"/>
                </a:lnTo>
                <a:lnTo>
                  <a:pt x="306997" y="1893201"/>
                </a:lnTo>
                <a:lnTo>
                  <a:pt x="63957" y="0"/>
                </a:lnTo>
                <a:close/>
              </a:path>
            </a:pathLst>
          </a:custGeom>
          <a:solidFill>
            <a:srgbClr val="B0908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785784" y="5369445"/>
            <a:ext cx="307340" cy="1893570"/>
          </a:xfrm>
          <a:custGeom>
            <a:avLst/>
            <a:gdLst/>
            <a:ahLst/>
            <a:cxnLst/>
            <a:rect l="l" t="t" r="r" b="b"/>
            <a:pathLst>
              <a:path w="307340" h="1893570">
                <a:moveTo>
                  <a:pt x="306997" y="1893201"/>
                </a:moveTo>
                <a:lnTo>
                  <a:pt x="243039" y="1893201"/>
                </a:lnTo>
                <a:lnTo>
                  <a:pt x="0" y="0"/>
                </a:lnTo>
                <a:lnTo>
                  <a:pt x="63957" y="0"/>
                </a:lnTo>
                <a:lnTo>
                  <a:pt x="306997" y="1893201"/>
                </a:lnTo>
                <a:close/>
              </a:path>
            </a:pathLst>
          </a:custGeom>
          <a:ln w="16929">
            <a:solidFill>
              <a:srgbClr val="4A4A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915635" y="5369445"/>
            <a:ext cx="307340" cy="1893570"/>
          </a:xfrm>
          <a:custGeom>
            <a:avLst/>
            <a:gdLst/>
            <a:ahLst/>
            <a:cxnLst/>
            <a:rect l="l" t="t" r="r" b="b"/>
            <a:pathLst>
              <a:path w="307340" h="1893570">
                <a:moveTo>
                  <a:pt x="63969" y="0"/>
                </a:moveTo>
                <a:lnTo>
                  <a:pt x="0" y="0"/>
                </a:lnTo>
                <a:lnTo>
                  <a:pt x="243039" y="1893201"/>
                </a:lnTo>
                <a:lnTo>
                  <a:pt x="307009" y="1893201"/>
                </a:lnTo>
                <a:lnTo>
                  <a:pt x="63969" y="0"/>
                </a:lnTo>
                <a:close/>
              </a:path>
            </a:pathLst>
          </a:custGeom>
          <a:solidFill>
            <a:srgbClr val="B0908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915635" y="5369445"/>
            <a:ext cx="307340" cy="1893570"/>
          </a:xfrm>
          <a:custGeom>
            <a:avLst/>
            <a:gdLst/>
            <a:ahLst/>
            <a:cxnLst/>
            <a:rect l="l" t="t" r="r" b="b"/>
            <a:pathLst>
              <a:path w="307340" h="1893570">
                <a:moveTo>
                  <a:pt x="307009" y="1893201"/>
                </a:moveTo>
                <a:lnTo>
                  <a:pt x="243039" y="1893201"/>
                </a:lnTo>
                <a:lnTo>
                  <a:pt x="0" y="0"/>
                </a:lnTo>
                <a:lnTo>
                  <a:pt x="63969" y="0"/>
                </a:lnTo>
                <a:lnTo>
                  <a:pt x="307009" y="1893201"/>
                </a:lnTo>
                <a:close/>
              </a:path>
            </a:pathLst>
          </a:custGeom>
          <a:ln w="16929">
            <a:solidFill>
              <a:srgbClr val="4A4A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681756" y="5260369"/>
            <a:ext cx="190500" cy="191770"/>
          </a:xfrm>
          <a:custGeom>
            <a:avLst/>
            <a:gdLst/>
            <a:ahLst/>
            <a:cxnLst/>
            <a:rect l="l" t="t" r="r" b="b"/>
            <a:pathLst>
              <a:path w="190500" h="191770">
                <a:moveTo>
                  <a:pt x="91652" y="0"/>
                </a:moveTo>
                <a:lnTo>
                  <a:pt x="52672" y="10175"/>
                </a:lnTo>
                <a:lnTo>
                  <a:pt x="22076" y="35779"/>
                </a:lnTo>
                <a:lnTo>
                  <a:pt x="3651" y="74202"/>
                </a:lnTo>
                <a:lnTo>
                  <a:pt x="0" y="105650"/>
                </a:lnTo>
                <a:lnTo>
                  <a:pt x="2533" y="119791"/>
                </a:lnTo>
                <a:lnTo>
                  <a:pt x="21415" y="156769"/>
                </a:lnTo>
                <a:lnTo>
                  <a:pt x="53812" y="182170"/>
                </a:lnTo>
                <a:lnTo>
                  <a:pt x="95343" y="191611"/>
                </a:lnTo>
                <a:lnTo>
                  <a:pt x="101440" y="191419"/>
                </a:lnTo>
                <a:lnTo>
                  <a:pt x="139473" y="180508"/>
                </a:lnTo>
                <a:lnTo>
                  <a:pt x="169193" y="154408"/>
                </a:lnTo>
                <a:lnTo>
                  <a:pt x="186952" y="115308"/>
                </a:lnTo>
                <a:lnTo>
                  <a:pt x="190345" y="83099"/>
                </a:lnTo>
                <a:lnTo>
                  <a:pt x="187474" y="69365"/>
                </a:lnTo>
                <a:lnTo>
                  <a:pt x="167899" y="33553"/>
                </a:lnTo>
                <a:lnTo>
                  <a:pt x="134734" y="9050"/>
                </a:lnTo>
                <a:lnTo>
                  <a:pt x="91652" y="0"/>
                </a:lnTo>
                <a:close/>
              </a:path>
            </a:pathLst>
          </a:custGeom>
          <a:solidFill>
            <a:srgbClr val="B0908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681756" y="5260369"/>
            <a:ext cx="190500" cy="191770"/>
          </a:xfrm>
          <a:custGeom>
            <a:avLst/>
            <a:gdLst/>
            <a:ahLst/>
            <a:cxnLst/>
            <a:rect l="l" t="t" r="r" b="b"/>
            <a:pathLst>
              <a:path w="190500" h="191770">
                <a:moveTo>
                  <a:pt x="95343" y="191611"/>
                </a:moveTo>
                <a:lnTo>
                  <a:pt x="53812" y="182170"/>
                </a:lnTo>
                <a:lnTo>
                  <a:pt x="21415" y="156769"/>
                </a:lnTo>
                <a:lnTo>
                  <a:pt x="2533" y="119791"/>
                </a:lnTo>
                <a:lnTo>
                  <a:pt x="0" y="105650"/>
                </a:lnTo>
                <a:lnTo>
                  <a:pt x="869" y="89408"/>
                </a:lnTo>
                <a:lnTo>
                  <a:pt x="14395" y="47292"/>
                </a:lnTo>
                <a:lnTo>
                  <a:pt x="41355" y="17124"/>
                </a:lnTo>
                <a:lnTo>
                  <a:pt x="77961" y="1516"/>
                </a:lnTo>
                <a:lnTo>
                  <a:pt x="91652" y="0"/>
                </a:lnTo>
                <a:lnTo>
                  <a:pt x="106888" y="1043"/>
                </a:lnTo>
                <a:lnTo>
                  <a:pt x="147072" y="15705"/>
                </a:lnTo>
                <a:lnTo>
                  <a:pt x="176115" y="44439"/>
                </a:lnTo>
                <a:lnTo>
                  <a:pt x="190345" y="83099"/>
                </a:lnTo>
                <a:lnTo>
                  <a:pt x="189583" y="99764"/>
                </a:lnTo>
                <a:lnTo>
                  <a:pt x="176622" y="142711"/>
                </a:lnTo>
                <a:lnTo>
                  <a:pt x="150484" y="173387"/>
                </a:lnTo>
                <a:lnTo>
                  <a:pt x="114816" y="189604"/>
                </a:lnTo>
                <a:lnTo>
                  <a:pt x="95343" y="191611"/>
                </a:lnTo>
                <a:close/>
              </a:path>
            </a:pathLst>
          </a:custGeom>
          <a:ln w="16929">
            <a:solidFill>
              <a:srgbClr val="4A4A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357315" y="6270456"/>
            <a:ext cx="2890520" cy="375285"/>
          </a:xfrm>
          <a:custGeom>
            <a:avLst/>
            <a:gdLst/>
            <a:ahLst/>
            <a:cxnLst/>
            <a:rect l="l" t="t" r="r" b="b"/>
            <a:pathLst>
              <a:path w="2890519" h="375284">
                <a:moveTo>
                  <a:pt x="2879902" y="0"/>
                </a:moveTo>
                <a:lnTo>
                  <a:pt x="0" y="260134"/>
                </a:lnTo>
                <a:lnTo>
                  <a:pt x="10350" y="374776"/>
                </a:lnTo>
                <a:lnTo>
                  <a:pt x="2890266" y="114642"/>
                </a:lnTo>
                <a:lnTo>
                  <a:pt x="2879902" y="0"/>
                </a:lnTo>
                <a:close/>
              </a:path>
            </a:pathLst>
          </a:custGeom>
          <a:solidFill>
            <a:srgbClr val="B0908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357315" y="6270456"/>
            <a:ext cx="2890520" cy="375285"/>
          </a:xfrm>
          <a:custGeom>
            <a:avLst/>
            <a:gdLst/>
            <a:ahLst/>
            <a:cxnLst/>
            <a:rect l="l" t="t" r="r" b="b"/>
            <a:pathLst>
              <a:path w="2890519" h="375284">
                <a:moveTo>
                  <a:pt x="2890266" y="114642"/>
                </a:moveTo>
                <a:lnTo>
                  <a:pt x="10350" y="374776"/>
                </a:lnTo>
                <a:lnTo>
                  <a:pt x="0" y="260134"/>
                </a:lnTo>
                <a:lnTo>
                  <a:pt x="2879902" y="0"/>
                </a:lnTo>
                <a:lnTo>
                  <a:pt x="2890266" y="114642"/>
                </a:lnTo>
                <a:close/>
              </a:path>
            </a:pathLst>
          </a:custGeom>
          <a:ln w="16929">
            <a:solidFill>
              <a:srgbClr val="4A4A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762532" y="4644687"/>
            <a:ext cx="353176" cy="886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792190" y="4930696"/>
            <a:ext cx="2105025" cy="185420"/>
          </a:xfrm>
          <a:custGeom>
            <a:avLst/>
            <a:gdLst/>
            <a:ahLst/>
            <a:cxnLst/>
            <a:rect l="l" t="t" r="r" b="b"/>
            <a:pathLst>
              <a:path w="2105025" h="185420">
                <a:moveTo>
                  <a:pt x="0" y="185038"/>
                </a:moveTo>
                <a:lnTo>
                  <a:pt x="233871" y="181262"/>
                </a:lnTo>
                <a:lnTo>
                  <a:pt x="444730" y="177742"/>
                </a:lnTo>
                <a:lnTo>
                  <a:pt x="634155" y="174339"/>
                </a:lnTo>
                <a:lnTo>
                  <a:pt x="803726" y="170915"/>
                </a:lnTo>
                <a:lnTo>
                  <a:pt x="955020" y="167331"/>
                </a:lnTo>
                <a:lnTo>
                  <a:pt x="1089616" y="163448"/>
                </a:lnTo>
                <a:lnTo>
                  <a:pt x="1209093" y="159128"/>
                </a:lnTo>
                <a:lnTo>
                  <a:pt x="1315028" y="154231"/>
                </a:lnTo>
                <a:lnTo>
                  <a:pt x="1409000" y="148620"/>
                </a:lnTo>
                <a:lnTo>
                  <a:pt x="1492588" y="142154"/>
                </a:lnTo>
                <a:lnTo>
                  <a:pt x="1567369" y="134695"/>
                </a:lnTo>
                <a:lnTo>
                  <a:pt x="1634924" y="126105"/>
                </a:lnTo>
                <a:lnTo>
                  <a:pt x="1696829" y="116245"/>
                </a:lnTo>
                <a:lnTo>
                  <a:pt x="1754664" y="104976"/>
                </a:lnTo>
                <a:lnTo>
                  <a:pt x="1810006" y="92159"/>
                </a:lnTo>
                <a:lnTo>
                  <a:pt x="1864435" y="77655"/>
                </a:lnTo>
                <a:lnTo>
                  <a:pt x="1919528" y="61326"/>
                </a:lnTo>
                <a:lnTo>
                  <a:pt x="1976864" y="43033"/>
                </a:lnTo>
                <a:lnTo>
                  <a:pt x="2038022" y="22637"/>
                </a:lnTo>
                <a:lnTo>
                  <a:pt x="2104580" y="0"/>
                </a:lnTo>
              </a:path>
            </a:pathLst>
          </a:custGeom>
          <a:ln w="25400">
            <a:solidFill>
              <a:srgbClr val="59595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762332" y="5034696"/>
            <a:ext cx="2200275" cy="826135"/>
          </a:xfrm>
          <a:custGeom>
            <a:avLst/>
            <a:gdLst/>
            <a:ahLst/>
            <a:cxnLst/>
            <a:rect l="l" t="t" r="r" b="b"/>
            <a:pathLst>
              <a:path w="2200275" h="826135">
                <a:moveTo>
                  <a:pt x="0" y="554342"/>
                </a:moveTo>
                <a:lnTo>
                  <a:pt x="203220" y="615035"/>
                </a:lnTo>
                <a:lnTo>
                  <a:pt x="386728" y="668916"/>
                </a:lnTo>
                <a:lnTo>
                  <a:pt x="552173" y="715570"/>
                </a:lnTo>
                <a:lnTo>
                  <a:pt x="701206" y="754580"/>
                </a:lnTo>
                <a:lnTo>
                  <a:pt x="835476" y="785532"/>
                </a:lnTo>
                <a:lnTo>
                  <a:pt x="956634" y="808008"/>
                </a:lnTo>
                <a:lnTo>
                  <a:pt x="1066330" y="821594"/>
                </a:lnTo>
                <a:lnTo>
                  <a:pt x="1166214" y="825874"/>
                </a:lnTo>
                <a:lnTo>
                  <a:pt x="1257936" y="820431"/>
                </a:lnTo>
                <a:lnTo>
                  <a:pt x="1343145" y="804851"/>
                </a:lnTo>
                <a:lnTo>
                  <a:pt x="1423493" y="778717"/>
                </a:lnTo>
                <a:lnTo>
                  <a:pt x="1500629" y="741614"/>
                </a:lnTo>
                <a:lnTo>
                  <a:pt x="1576203" y="693125"/>
                </a:lnTo>
                <a:lnTo>
                  <a:pt x="1651865" y="632836"/>
                </a:lnTo>
                <a:lnTo>
                  <a:pt x="1729266" y="560330"/>
                </a:lnTo>
                <a:lnTo>
                  <a:pt x="1810055" y="475192"/>
                </a:lnTo>
                <a:lnTo>
                  <a:pt x="1895882" y="377005"/>
                </a:lnTo>
                <a:lnTo>
                  <a:pt x="1988398" y="265355"/>
                </a:lnTo>
                <a:lnTo>
                  <a:pt x="2089253" y="139825"/>
                </a:lnTo>
                <a:lnTo>
                  <a:pt x="2200097" y="0"/>
                </a:lnTo>
              </a:path>
            </a:pathLst>
          </a:custGeom>
          <a:ln w="25400">
            <a:solidFill>
              <a:srgbClr val="59595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62853" y="4348970"/>
            <a:ext cx="5300980" cy="2212340"/>
          </a:xfrm>
          <a:custGeom>
            <a:avLst/>
            <a:gdLst/>
            <a:ahLst/>
            <a:cxnLst/>
            <a:rect l="l" t="t" r="r" b="b"/>
            <a:pathLst>
              <a:path w="5300980" h="2212340">
                <a:moveTo>
                  <a:pt x="2977108" y="1221574"/>
                </a:moveTo>
                <a:lnTo>
                  <a:pt x="2706865" y="1221574"/>
                </a:lnTo>
                <a:lnTo>
                  <a:pt x="2324696" y="2212060"/>
                </a:lnTo>
                <a:lnTo>
                  <a:pt x="2594940" y="2212060"/>
                </a:lnTo>
                <a:lnTo>
                  <a:pt x="2977108" y="1221574"/>
                </a:lnTo>
                <a:close/>
              </a:path>
              <a:path w="5300980" h="2212340">
                <a:moveTo>
                  <a:pt x="2690761" y="1221574"/>
                </a:moveTo>
                <a:lnTo>
                  <a:pt x="2139264" y="1221574"/>
                </a:lnTo>
                <a:lnTo>
                  <a:pt x="0" y="2197887"/>
                </a:lnTo>
                <a:lnTo>
                  <a:pt x="547877" y="2201519"/>
                </a:lnTo>
                <a:lnTo>
                  <a:pt x="2690761" y="1221574"/>
                </a:lnTo>
                <a:close/>
              </a:path>
              <a:path w="5300980" h="2212340">
                <a:moveTo>
                  <a:pt x="4792865" y="780351"/>
                </a:moveTo>
                <a:lnTo>
                  <a:pt x="4826520" y="947623"/>
                </a:lnTo>
                <a:lnTo>
                  <a:pt x="423583" y="947623"/>
                </a:lnTo>
                <a:lnTo>
                  <a:pt x="423583" y="1221574"/>
                </a:lnTo>
                <a:lnTo>
                  <a:pt x="4832172" y="1221574"/>
                </a:lnTo>
                <a:lnTo>
                  <a:pt x="4792865" y="1394498"/>
                </a:lnTo>
                <a:lnTo>
                  <a:pt x="5300421" y="1087424"/>
                </a:lnTo>
                <a:lnTo>
                  <a:pt x="4792865" y="780351"/>
                </a:lnTo>
                <a:close/>
              </a:path>
              <a:path w="5300980" h="2212340">
                <a:moveTo>
                  <a:pt x="122770" y="94602"/>
                </a:moveTo>
                <a:lnTo>
                  <a:pt x="2138730" y="947623"/>
                </a:lnTo>
                <a:lnTo>
                  <a:pt x="2690241" y="947623"/>
                </a:lnTo>
                <a:lnTo>
                  <a:pt x="676643" y="96977"/>
                </a:lnTo>
                <a:lnTo>
                  <a:pt x="122770" y="94602"/>
                </a:lnTo>
                <a:close/>
              </a:path>
              <a:path w="5300980" h="2212340">
                <a:moveTo>
                  <a:pt x="2594927" y="0"/>
                </a:moveTo>
                <a:lnTo>
                  <a:pt x="2324696" y="0"/>
                </a:lnTo>
                <a:lnTo>
                  <a:pt x="2706865" y="947623"/>
                </a:lnTo>
                <a:lnTo>
                  <a:pt x="2977121" y="947623"/>
                </a:lnTo>
                <a:lnTo>
                  <a:pt x="2594927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Ст</a:t>
            </a:r>
            <a:r>
              <a:rPr spc="-5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ронники инсорсинга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515" y="2228626"/>
            <a:ext cx="3249930" cy="151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800" b="1" dirty="0">
                <a:solidFill>
                  <a:srgbClr val="464646"/>
                </a:solidFill>
                <a:latin typeface="Calibri"/>
                <a:cs typeface="Calibri"/>
              </a:rPr>
              <a:t>ИНСОРСИНГ</a:t>
            </a:r>
            <a:endParaRPr sz="4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25"/>
              </a:spcBef>
            </a:pPr>
            <a:r>
              <a:rPr sz="4800" b="1" dirty="0">
                <a:solidFill>
                  <a:srgbClr val="464646"/>
                </a:solidFill>
                <a:latin typeface="Calibri"/>
                <a:cs typeface="Calibri"/>
              </a:rPr>
              <a:t>Итог: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507633" y="182033"/>
            <a:ext cx="1447800" cy="550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401966" y="2188724"/>
            <a:ext cx="2020271" cy="1679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17973" y="370819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484" y="0"/>
                </a:lnTo>
              </a:path>
            </a:pathLst>
          </a:custGeom>
          <a:ln w="1563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55098" y="370819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484" y="0"/>
                </a:lnTo>
              </a:path>
            </a:pathLst>
          </a:custGeom>
          <a:ln w="1563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2227" y="370819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484" y="0"/>
                </a:lnTo>
              </a:path>
            </a:pathLst>
          </a:custGeom>
          <a:ln w="1563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7190" y="2219451"/>
            <a:ext cx="1713369" cy="11511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11419" y="4926396"/>
            <a:ext cx="125095" cy="374015"/>
          </a:xfrm>
          <a:custGeom>
            <a:avLst/>
            <a:gdLst/>
            <a:ahLst/>
            <a:cxnLst/>
            <a:rect l="l" t="t" r="r" b="b"/>
            <a:pathLst>
              <a:path w="125095" h="374014">
                <a:moveTo>
                  <a:pt x="124802" y="47167"/>
                </a:moveTo>
                <a:lnTo>
                  <a:pt x="75920" y="47167"/>
                </a:lnTo>
                <a:lnTo>
                  <a:pt x="75920" y="373773"/>
                </a:lnTo>
                <a:lnTo>
                  <a:pt x="124802" y="373773"/>
                </a:lnTo>
                <a:lnTo>
                  <a:pt x="124802" y="47167"/>
                </a:lnTo>
                <a:close/>
              </a:path>
              <a:path w="125095" h="374014">
                <a:moveTo>
                  <a:pt x="124802" y="0"/>
                </a:moveTo>
                <a:lnTo>
                  <a:pt x="81673" y="0"/>
                </a:lnTo>
                <a:lnTo>
                  <a:pt x="0" y="43726"/>
                </a:lnTo>
                <a:lnTo>
                  <a:pt x="9766" y="82245"/>
                </a:lnTo>
                <a:lnTo>
                  <a:pt x="74764" y="47167"/>
                </a:lnTo>
                <a:lnTo>
                  <a:pt x="124802" y="47167"/>
                </a:lnTo>
                <a:lnTo>
                  <a:pt x="124802" y="0"/>
                </a:lnTo>
                <a:close/>
              </a:path>
            </a:pathLst>
          </a:custGeom>
          <a:solidFill>
            <a:srgbClr val="70B9D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11419" y="4926396"/>
            <a:ext cx="125095" cy="374015"/>
          </a:xfrm>
          <a:custGeom>
            <a:avLst/>
            <a:gdLst/>
            <a:ahLst/>
            <a:cxnLst/>
            <a:rect l="l" t="t" r="r" b="b"/>
            <a:pathLst>
              <a:path w="125095" h="374014">
                <a:moveTo>
                  <a:pt x="75920" y="47167"/>
                </a:moveTo>
                <a:lnTo>
                  <a:pt x="74764" y="47167"/>
                </a:lnTo>
                <a:lnTo>
                  <a:pt x="9766" y="82245"/>
                </a:lnTo>
                <a:lnTo>
                  <a:pt x="0" y="43726"/>
                </a:lnTo>
                <a:lnTo>
                  <a:pt x="81673" y="0"/>
                </a:lnTo>
                <a:lnTo>
                  <a:pt x="124802" y="0"/>
                </a:lnTo>
                <a:lnTo>
                  <a:pt x="124802" y="373773"/>
                </a:lnTo>
                <a:lnTo>
                  <a:pt x="75920" y="373773"/>
                </a:lnTo>
                <a:lnTo>
                  <a:pt x="75920" y="47167"/>
                </a:lnTo>
                <a:close/>
              </a:path>
            </a:pathLst>
          </a:custGeom>
          <a:ln w="31292">
            <a:solidFill>
              <a:srgbClr val="70B9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411910" y="5078491"/>
            <a:ext cx="143510" cy="228600"/>
          </a:xfrm>
          <a:custGeom>
            <a:avLst/>
            <a:gdLst/>
            <a:ahLst/>
            <a:cxnLst/>
            <a:rect l="l" t="t" r="r" b="b"/>
            <a:pathLst>
              <a:path w="143509" h="228600">
                <a:moveTo>
                  <a:pt x="124609" y="25148"/>
                </a:moveTo>
                <a:lnTo>
                  <a:pt x="64966" y="25148"/>
                </a:lnTo>
                <a:lnTo>
                  <a:pt x="81624" y="27927"/>
                </a:lnTo>
                <a:lnTo>
                  <a:pt x="93685" y="34745"/>
                </a:lnTo>
                <a:lnTo>
                  <a:pt x="101654" y="44873"/>
                </a:lnTo>
                <a:lnTo>
                  <a:pt x="106040" y="57581"/>
                </a:lnTo>
                <a:lnTo>
                  <a:pt x="107347" y="72142"/>
                </a:lnTo>
                <a:lnTo>
                  <a:pt x="106228" y="80941"/>
                </a:lnTo>
                <a:lnTo>
                  <a:pt x="89291" y="116833"/>
                </a:lnTo>
                <a:lnTo>
                  <a:pt x="62825" y="147969"/>
                </a:lnTo>
                <a:lnTo>
                  <a:pt x="23837" y="186460"/>
                </a:lnTo>
                <a:lnTo>
                  <a:pt x="0" y="209600"/>
                </a:lnTo>
                <a:lnTo>
                  <a:pt x="0" y="228256"/>
                </a:lnTo>
                <a:lnTo>
                  <a:pt x="143357" y="228256"/>
                </a:lnTo>
                <a:lnTo>
                  <a:pt x="143357" y="203047"/>
                </a:lnTo>
                <a:lnTo>
                  <a:pt x="42494" y="203047"/>
                </a:lnTo>
                <a:lnTo>
                  <a:pt x="42494" y="202335"/>
                </a:lnTo>
                <a:lnTo>
                  <a:pt x="71084" y="175422"/>
                </a:lnTo>
                <a:lnTo>
                  <a:pt x="101062" y="143677"/>
                </a:lnTo>
                <a:lnTo>
                  <a:pt x="128005" y="102320"/>
                </a:lnTo>
                <a:lnTo>
                  <a:pt x="137280" y="56006"/>
                </a:lnTo>
                <a:lnTo>
                  <a:pt x="134626" y="43783"/>
                </a:lnTo>
                <a:lnTo>
                  <a:pt x="129655" y="32226"/>
                </a:lnTo>
                <a:lnTo>
                  <a:pt x="124609" y="25148"/>
                </a:lnTo>
                <a:close/>
              </a:path>
              <a:path w="143509" h="228600">
                <a:moveTo>
                  <a:pt x="64501" y="0"/>
                </a:moveTo>
                <a:lnTo>
                  <a:pt x="25710" y="9681"/>
                </a:lnTo>
                <a:lnTo>
                  <a:pt x="5537" y="22707"/>
                </a:lnTo>
                <a:lnTo>
                  <a:pt x="16692" y="42902"/>
                </a:lnTo>
                <a:lnTo>
                  <a:pt x="25639" y="36592"/>
                </a:lnTo>
                <a:lnTo>
                  <a:pt x="36721" y="30875"/>
                </a:lnTo>
                <a:lnTo>
                  <a:pt x="49856" y="26733"/>
                </a:lnTo>
                <a:lnTo>
                  <a:pt x="64966" y="25148"/>
                </a:lnTo>
                <a:lnTo>
                  <a:pt x="124609" y="25148"/>
                </a:lnTo>
                <a:lnTo>
                  <a:pt x="122207" y="21779"/>
                </a:lnTo>
                <a:lnTo>
                  <a:pt x="112126" y="12888"/>
                </a:lnTo>
                <a:lnTo>
                  <a:pt x="99253" y="5998"/>
                </a:lnTo>
                <a:lnTo>
                  <a:pt x="83431" y="1554"/>
                </a:lnTo>
                <a:lnTo>
                  <a:pt x="64501" y="0"/>
                </a:lnTo>
                <a:close/>
              </a:path>
            </a:pathLst>
          </a:custGeom>
          <a:solidFill>
            <a:srgbClr val="70B9D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411910" y="5078491"/>
            <a:ext cx="143510" cy="228600"/>
          </a:xfrm>
          <a:custGeom>
            <a:avLst/>
            <a:gdLst/>
            <a:ahLst/>
            <a:cxnLst/>
            <a:rect l="l" t="t" r="r" b="b"/>
            <a:pathLst>
              <a:path w="143509" h="228600">
                <a:moveTo>
                  <a:pt x="0" y="228256"/>
                </a:moveTo>
                <a:lnTo>
                  <a:pt x="0" y="209600"/>
                </a:lnTo>
                <a:lnTo>
                  <a:pt x="23837" y="186460"/>
                </a:lnTo>
                <a:lnTo>
                  <a:pt x="38265" y="172605"/>
                </a:lnTo>
                <a:lnTo>
                  <a:pt x="51253" y="159816"/>
                </a:lnTo>
                <a:lnTo>
                  <a:pt x="81820" y="126602"/>
                </a:lnTo>
                <a:lnTo>
                  <a:pt x="103888" y="89686"/>
                </a:lnTo>
                <a:lnTo>
                  <a:pt x="107347" y="72142"/>
                </a:lnTo>
                <a:lnTo>
                  <a:pt x="106040" y="57581"/>
                </a:lnTo>
                <a:lnTo>
                  <a:pt x="101654" y="44873"/>
                </a:lnTo>
                <a:lnTo>
                  <a:pt x="93685" y="34745"/>
                </a:lnTo>
                <a:lnTo>
                  <a:pt x="81624" y="27927"/>
                </a:lnTo>
                <a:lnTo>
                  <a:pt x="64966" y="25148"/>
                </a:lnTo>
                <a:lnTo>
                  <a:pt x="49856" y="26733"/>
                </a:lnTo>
                <a:lnTo>
                  <a:pt x="36721" y="30875"/>
                </a:lnTo>
                <a:lnTo>
                  <a:pt x="25639" y="36592"/>
                </a:lnTo>
                <a:lnTo>
                  <a:pt x="16692" y="42902"/>
                </a:lnTo>
                <a:lnTo>
                  <a:pt x="5537" y="22707"/>
                </a:lnTo>
                <a:lnTo>
                  <a:pt x="50583" y="1583"/>
                </a:lnTo>
                <a:lnTo>
                  <a:pt x="64501" y="0"/>
                </a:lnTo>
                <a:lnTo>
                  <a:pt x="83431" y="1554"/>
                </a:lnTo>
                <a:lnTo>
                  <a:pt x="122207" y="21779"/>
                </a:lnTo>
                <a:lnTo>
                  <a:pt x="137280" y="56006"/>
                </a:lnTo>
                <a:lnTo>
                  <a:pt x="136784" y="68411"/>
                </a:lnTo>
                <a:lnTo>
                  <a:pt x="122807" y="112865"/>
                </a:lnTo>
                <a:lnTo>
                  <a:pt x="91921" y="154017"/>
                </a:lnTo>
                <a:lnTo>
                  <a:pt x="42494" y="202335"/>
                </a:lnTo>
                <a:lnTo>
                  <a:pt x="42494" y="203047"/>
                </a:lnTo>
                <a:lnTo>
                  <a:pt x="143357" y="203047"/>
                </a:lnTo>
                <a:lnTo>
                  <a:pt x="143357" y="228256"/>
                </a:lnTo>
                <a:lnTo>
                  <a:pt x="0" y="228256"/>
                </a:lnTo>
                <a:close/>
              </a:path>
            </a:pathLst>
          </a:custGeom>
          <a:ln w="18808">
            <a:solidFill>
              <a:srgbClr val="70B9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712138" y="5399243"/>
            <a:ext cx="1059789" cy="10961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32536" y="6146088"/>
            <a:ext cx="133350" cy="224790"/>
          </a:xfrm>
          <a:custGeom>
            <a:avLst/>
            <a:gdLst/>
            <a:ahLst/>
            <a:cxnLst/>
            <a:rect l="l" t="t" r="r" b="b"/>
            <a:pathLst>
              <a:path w="133350" h="224789">
                <a:moveTo>
                  <a:pt x="133007" y="163410"/>
                </a:moveTo>
                <a:lnTo>
                  <a:pt x="104330" y="163410"/>
                </a:lnTo>
                <a:lnTo>
                  <a:pt x="104330" y="224574"/>
                </a:lnTo>
                <a:lnTo>
                  <a:pt x="133007" y="224574"/>
                </a:lnTo>
                <a:lnTo>
                  <a:pt x="133007" y="163410"/>
                </a:lnTo>
                <a:close/>
              </a:path>
              <a:path w="133350" h="224789">
                <a:moveTo>
                  <a:pt x="133007" y="0"/>
                </a:moveTo>
                <a:lnTo>
                  <a:pt x="100190" y="0"/>
                </a:lnTo>
                <a:lnTo>
                  <a:pt x="0" y="143357"/>
                </a:lnTo>
                <a:lnTo>
                  <a:pt x="0" y="163410"/>
                </a:lnTo>
                <a:lnTo>
                  <a:pt x="164439" y="163410"/>
                </a:lnTo>
                <a:lnTo>
                  <a:pt x="164439" y="139560"/>
                </a:lnTo>
                <a:lnTo>
                  <a:pt x="30734" y="139560"/>
                </a:lnTo>
                <a:lnTo>
                  <a:pt x="30734" y="138887"/>
                </a:lnTo>
                <a:lnTo>
                  <a:pt x="91719" y="52268"/>
                </a:lnTo>
                <a:lnTo>
                  <a:pt x="97794" y="41513"/>
                </a:lnTo>
                <a:lnTo>
                  <a:pt x="104330" y="29362"/>
                </a:lnTo>
                <a:lnTo>
                  <a:pt x="133007" y="29362"/>
                </a:lnTo>
                <a:lnTo>
                  <a:pt x="133007" y="0"/>
                </a:lnTo>
                <a:close/>
              </a:path>
              <a:path w="133350" h="224789">
                <a:moveTo>
                  <a:pt x="133007" y="29362"/>
                </a:moveTo>
                <a:lnTo>
                  <a:pt x="104330" y="29362"/>
                </a:lnTo>
                <a:lnTo>
                  <a:pt x="104875" y="39208"/>
                </a:lnTo>
                <a:lnTo>
                  <a:pt x="104463" y="52268"/>
                </a:lnTo>
                <a:lnTo>
                  <a:pt x="104330" y="64592"/>
                </a:lnTo>
                <a:lnTo>
                  <a:pt x="104330" y="139560"/>
                </a:lnTo>
                <a:lnTo>
                  <a:pt x="133007" y="139560"/>
                </a:lnTo>
                <a:lnTo>
                  <a:pt x="133007" y="29362"/>
                </a:lnTo>
                <a:close/>
              </a:path>
            </a:pathLst>
          </a:custGeom>
          <a:solidFill>
            <a:srgbClr val="70B9D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63270" y="6175451"/>
            <a:ext cx="74295" cy="110489"/>
          </a:xfrm>
          <a:custGeom>
            <a:avLst/>
            <a:gdLst/>
            <a:ahLst/>
            <a:cxnLst/>
            <a:rect l="l" t="t" r="r" b="b"/>
            <a:pathLst>
              <a:path w="74295" h="110489">
                <a:moveTo>
                  <a:pt x="73596" y="110197"/>
                </a:moveTo>
                <a:lnTo>
                  <a:pt x="73596" y="35229"/>
                </a:lnTo>
                <a:lnTo>
                  <a:pt x="73733" y="22545"/>
                </a:lnTo>
                <a:lnTo>
                  <a:pt x="74141" y="9846"/>
                </a:lnTo>
                <a:lnTo>
                  <a:pt x="73596" y="0"/>
                </a:lnTo>
                <a:lnTo>
                  <a:pt x="67060" y="12151"/>
                </a:lnTo>
                <a:lnTo>
                  <a:pt x="60985" y="22906"/>
                </a:lnTo>
                <a:lnTo>
                  <a:pt x="0" y="109524"/>
                </a:lnTo>
                <a:lnTo>
                  <a:pt x="0" y="110197"/>
                </a:lnTo>
                <a:lnTo>
                  <a:pt x="73596" y="110197"/>
                </a:lnTo>
                <a:close/>
              </a:path>
            </a:pathLst>
          </a:custGeom>
          <a:ln w="18808">
            <a:solidFill>
              <a:srgbClr val="70B9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32536" y="6146088"/>
            <a:ext cx="164465" cy="224790"/>
          </a:xfrm>
          <a:custGeom>
            <a:avLst/>
            <a:gdLst/>
            <a:ahLst/>
            <a:cxnLst/>
            <a:rect l="l" t="t" r="r" b="b"/>
            <a:pathLst>
              <a:path w="164465" h="224789">
                <a:moveTo>
                  <a:pt x="104330" y="224574"/>
                </a:moveTo>
                <a:lnTo>
                  <a:pt x="104330" y="163410"/>
                </a:lnTo>
                <a:lnTo>
                  <a:pt x="0" y="163410"/>
                </a:lnTo>
                <a:lnTo>
                  <a:pt x="0" y="143357"/>
                </a:lnTo>
                <a:lnTo>
                  <a:pt x="100190" y="0"/>
                </a:lnTo>
                <a:lnTo>
                  <a:pt x="133007" y="0"/>
                </a:lnTo>
                <a:lnTo>
                  <a:pt x="133007" y="139560"/>
                </a:lnTo>
                <a:lnTo>
                  <a:pt x="164439" y="139560"/>
                </a:lnTo>
                <a:lnTo>
                  <a:pt x="164439" y="163410"/>
                </a:lnTo>
                <a:lnTo>
                  <a:pt x="133007" y="163410"/>
                </a:lnTo>
                <a:lnTo>
                  <a:pt x="133007" y="224574"/>
                </a:lnTo>
                <a:lnTo>
                  <a:pt x="104330" y="224574"/>
                </a:lnTo>
                <a:close/>
              </a:path>
            </a:pathLst>
          </a:custGeom>
          <a:ln w="18808">
            <a:solidFill>
              <a:srgbClr val="70B9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31847" y="5048124"/>
            <a:ext cx="669290" cy="199390"/>
          </a:xfrm>
          <a:custGeom>
            <a:avLst/>
            <a:gdLst/>
            <a:ahLst/>
            <a:cxnLst/>
            <a:rect l="l" t="t" r="r" b="b"/>
            <a:pathLst>
              <a:path w="669290" h="199389">
                <a:moveTo>
                  <a:pt x="573698" y="145254"/>
                </a:moveTo>
                <a:lnTo>
                  <a:pt x="523253" y="152637"/>
                </a:lnTo>
                <a:lnTo>
                  <a:pt x="473699" y="162532"/>
                </a:lnTo>
                <a:lnTo>
                  <a:pt x="437171" y="187653"/>
                </a:lnTo>
                <a:lnTo>
                  <a:pt x="441740" y="196762"/>
                </a:lnTo>
                <a:lnTo>
                  <a:pt x="455790" y="198194"/>
                </a:lnTo>
                <a:lnTo>
                  <a:pt x="469464" y="198814"/>
                </a:lnTo>
                <a:lnTo>
                  <a:pt x="482785" y="198672"/>
                </a:lnTo>
                <a:lnTo>
                  <a:pt x="495775" y="197819"/>
                </a:lnTo>
                <a:lnTo>
                  <a:pt x="508460" y="196303"/>
                </a:lnTo>
                <a:lnTo>
                  <a:pt x="514760" y="195223"/>
                </a:lnTo>
                <a:lnTo>
                  <a:pt x="455473" y="195223"/>
                </a:lnTo>
                <a:lnTo>
                  <a:pt x="454571" y="183433"/>
                </a:lnTo>
                <a:lnTo>
                  <a:pt x="454601" y="181797"/>
                </a:lnTo>
                <a:lnTo>
                  <a:pt x="455835" y="170240"/>
                </a:lnTo>
                <a:lnTo>
                  <a:pt x="482532" y="170240"/>
                </a:lnTo>
                <a:lnTo>
                  <a:pt x="494197" y="169133"/>
                </a:lnTo>
                <a:lnTo>
                  <a:pt x="542499" y="157622"/>
                </a:lnTo>
                <a:lnTo>
                  <a:pt x="566157" y="148548"/>
                </a:lnTo>
                <a:lnTo>
                  <a:pt x="573698" y="145254"/>
                </a:lnTo>
                <a:close/>
              </a:path>
              <a:path w="669290" h="199389">
                <a:moveTo>
                  <a:pt x="455835" y="170240"/>
                </a:moveTo>
                <a:lnTo>
                  <a:pt x="454601" y="181797"/>
                </a:lnTo>
                <a:lnTo>
                  <a:pt x="454571" y="183433"/>
                </a:lnTo>
                <a:lnTo>
                  <a:pt x="455473" y="195223"/>
                </a:lnTo>
                <a:lnTo>
                  <a:pt x="467706" y="192160"/>
                </a:lnTo>
                <a:lnTo>
                  <a:pt x="480029" y="189517"/>
                </a:lnTo>
                <a:lnTo>
                  <a:pt x="492430" y="187226"/>
                </a:lnTo>
                <a:lnTo>
                  <a:pt x="504896" y="185221"/>
                </a:lnTo>
                <a:lnTo>
                  <a:pt x="517412" y="183433"/>
                </a:lnTo>
                <a:lnTo>
                  <a:pt x="567725" y="177120"/>
                </a:lnTo>
                <a:lnTo>
                  <a:pt x="580300" y="175415"/>
                </a:lnTo>
                <a:lnTo>
                  <a:pt x="581547" y="175227"/>
                </a:lnTo>
                <a:lnTo>
                  <a:pt x="590620" y="171382"/>
                </a:lnTo>
                <a:lnTo>
                  <a:pt x="592096" y="170715"/>
                </a:lnTo>
                <a:lnTo>
                  <a:pt x="468866" y="170715"/>
                </a:lnTo>
                <a:lnTo>
                  <a:pt x="455835" y="170240"/>
                </a:lnTo>
                <a:close/>
              </a:path>
              <a:path w="669290" h="199389">
                <a:moveTo>
                  <a:pt x="581547" y="175227"/>
                </a:moveTo>
                <a:lnTo>
                  <a:pt x="580300" y="175415"/>
                </a:lnTo>
                <a:lnTo>
                  <a:pt x="567725" y="177120"/>
                </a:lnTo>
                <a:lnTo>
                  <a:pt x="517412" y="183433"/>
                </a:lnTo>
                <a:lnTo>
                  <a:pt x="504896" y="185221"/>
                </a:lnTo>
                <a:lnTo>
                  <a:pt x="492430" y="187226"/>
                </a:lnTo>
                <a:lnTo>
                  <a:pt x="480029" y="189517"/>
                </a:lnTo>
                <a:lnTo>
                  <a:pt x="467706" y="192160"/>
                </a:lnTo>
                <a:lnTo>
                  <a:pt x="455473" y="195223"/>
                </a:lnTo>
                <a:lnTo>
                  <a:pt x="514760" y="195223"/>
                </a:lnTo>
                <a:lnTo>
                  <a:pt x="556596" y="184628"/>
                </a:lnTo>
                <a:lnTo>
                  <a:pt x="579430" y="176125"/>
                </a:lnTo>
                <a:lnTo>
                  <a:pt x="581547" y="175227"/>
                </a:lnTo>
                <a:close/>
              </a:path>
              <a:path w="669290" h="199389">
                <a:moveTo>
                  <a:pt x="622240" y="156444"/>
                </a:moveTo>
                <a:lnTo>
                  <a:pt x="612663" y="161166"/>
                </a:lnTo>
                <a:lnTo>
                  <a:pt x="601690" y="166379"/>
                </a:lnTo>
                <a:lnTo>
                  <a:pt x="590619" y="171383"/>
                </a:lnTo>
                <a:lnTo>
                  <a:pt x="581547" y="175227"/>
                </a:lnTo>
                <a:lnTo>
                  <a:pt x="592846" y="173525"/>
                </a:lnTo>
                <a:lnTo>
                  <a:pt x="642488" y="162769"/>
                </a:lnTo>
                <a:lnTo>
                  <a:pt x="645047" y="160893"/>
                </a:lnTo>
                <a:lnTo>
                  <a:pt x="631568" y="160893"/>
                </a:lnTo>
                <a:lnTo>
                  <a:pt x="622240" y="156444"/>
                </a:lnTo>
                <a:close/>
              </a:path>
              <a:path w="669290" h="199389">
                <a:moveTo>
                  <a:pt x="482532" y="170240"/>
                </a:moveTo>
                <a:lnTo>
                  <a:pt x="455835" y="170240"/>
                </a:lnTo>
                <a:lnTo>
                  <a:pt x="468866" y="170715"/>
                </a:lnTo>
                <a:lnTo>
                  <a:pt x="481646" y="170324"/>
                </a:lnTo>
                <a:lnTo>
                  <a:pt x="482532" y="170240"/>
                </a:lnTo>
                <a:close/>
              </a:path>
              <a:path w="669290" h="199389">
                <a:moveTo>
                  <a:pt x="591218" y="142347"/>
                </a:moveTo>
                <a:lnTo>
                  <a:pt x="585825" y="143310"/>
                </a:lnTo>
                <a:lnTo>
                  <a:pt x="573668" y="145267"/>
                </a:lnTo>
                <a:lnTo>
                  <a:pt x="565786" y="148711"/>
                </a:lnTo>
                <a:lnTo>
                  <a:pt x="518689" y="164599"/>
                </a:lnTo>
                <a:lnTo>
                  <a:pt x="468866" y="170715"/>
                </a:lnTo>
                <a:lnTo>
                  <a:pt x="592096" y="170715"/>
                </a:lnTo>
                <a:lnTo>
                  <a:pt x="601690" y="166379"/>
                </a:lnTo>
                <a:lnTo>
                  <a:pt x="612663" y="161166"/>
                </a:lnTo>
                <a:lnTo>
                  <a:pt x="622240" y="156444"/>
                </a:lnTo>
                <a:lnTo>
                  <a:pt x="602660" y="147106"/>
                </a:lnTo>
                <a:lnTo>
                  <a:pt x="591218" y="142347"/>
                </a:lnTo>
                <a:close/>
              </a:path>
              <a:path w="669290" h="199389">
                <a:moveTo>
                  <a:pt x="632848" y="151099"/>
                </a:moveTo>
                <a:lnTo>
                  <a:pt x="622240" y="156444"/>
                </a:lnTo>
                <a:lnTo>
                  <a:pt x="631568" y="160893"/>
                </a:lnTo>
                <a:lnTo>
                  <a:pt x="632848" y="151099"/>
                </a:lnTo>
                <a:close/>
              </a:path>
              <a:path w="669290" h="199389">
                <a:moveTo>
                  <a:pt x="652709" y="140926"/>
                </a:moveTo>
                <a:lnTo>
                  <a:pt x="632848" y="151099"/>
                </a:lnTo>
                <a:lnTo>
                  <a:pt x="631568" y="160893"/>
                </a:lnTo>
                <a:lnTo>
                  <a:pt x="645047" y="160893"/>
                </a:lnTo>
                <a:lnTo>
                  <a:pt x="651958" y="155825"/>
                </a:lnTo>
                <a:lnTo>
                  <a:pt x="654878" y="145254"/>
                </a:lnTo>
                <a:lnTo>
                  <a:pt x="652709" y="140926"/>
                </a:lnTo>
                <a:close/>
              </a:path>
              <a:path w="669290" h="199389">
                <a:moveTo>
                  <a:pt x="635302" y="132318"/>
                </a:moveTo>
                <a:lnTo>
                  <a:pt x="623037" y="135666"/>
                </a:lnTo>
                <a:lnTo>
                  <a:pt x="610693" y="138563"/>
                </a:lnTo>
                <a:lnTo>
                  <a:pt x="598285" y="141086"/>
                </a:lnTo>
                <a:lnTo>
                  <a:pt x="591218" y="142347"/>
                </a:lnTo>
                <a:lnTo>
                  <a:pt x="602660" y="147106"/>
                </a:lnTo>
                <a:lnTo>
                  <a:pt x="622240" y="156444"/>
                </a:lnTo>
                <a:lnTo>
                  <a:pt x="623562" y="155792"/>
                </a:lnTo>
                <a:lnTo>
                  <a:pt x="632848" y="151099"/>
                </a:lnTo>
                <a:lnTo>
                  <a:pt x="635302" y="132318"/>
                </a:lnTo>
                <a:close/>
              </a:path>
              <a:path w="669290" h="199389">
                <a:moveTo>
                  <a:pt x="643020" y="132318"/>
                </a:moveTo>
                <a:lnTo>
                  <a:pt x="635302" y="132318"/>
                </a:lnTo>
                <a:lnTo>
                  <a:pt x="632848" y="151099"/>
                </a:lnTo>
                <a:lnTo>
                  <a:pt x="652709" y="140926"/>
                </a:lnTo>
                <a:lnTo>
                  <a:pt x="650097" y="135714"/>
                </a:lnTo>
                <a:lnTo>
                  <a:pt x="643020" y="132318"/>
                </a:lnTo>
                <a:close/>
              </a:path>
              <a:path w="669290" h="199389">
                <a:moveTo>
                  <a:pt x="331720" y="59249"/>
                </a:moveTo>
                <a:lnTo>
                  <a:pt x="266236" y="61176"/>
                </a:lnTo>
                <a:lnTo>
                  <a:pt x="201009" y="68296"/>
                </a:lnTo>
                <a:lnTo>
                  <a:pt x="136407" y="80373"/>
                </a:lnTo>
                <a:lnTo>
                  <a:pt x="72798" y="97173"/>
                </a:lnTo>
                <a:lnTo>
                  <a:pt x="10551" y="118462"/>
                </a:lnTo>
                <a:lnTo>
                  <a:pt x="0" y="134138"/>
                </a:lnTo>
                <a:lnTo>
                  <a:pt x="2388" y="143048"/>
                </a:lnTo>
                <a:lnTo>
                  <a:pt x="8877" y="148831"/>
                </a:lnTo>
                <a:lnTo>
                  <a:pt x="18710" y="148604"/>
                </a:lnTo>
                <a:lnTo>
                  <a:pt x="48577" y="137782"/>
                </a:lnTo>
                <a:lnTo>
                  <a:pt x="78673" y="128027"/>
                </a:lnTo>
                <a:lnTo>
                  <a:pt x="139801" y="111671"/>
                </a:lnTo>
                <a:lnTo>
                  <a:pt x="201870" y="99732"/>
                </a:lnTo>
                <a:lnTo>
                  <a:pt x="264511" y="92461"/>
                </a:lnTo>
                <a:lnTo>
                  <a:pt x="327351" y="90108"/>
                </a:lnTo>
                <a:lnTo>
                  <a:pt x="536131" y="90108"/>
                </a:lnTo>
                <a:lnTo>
                  <a:pt x="526027" y="86968"/>
                </a:lnTo>
                <a:lnTo>
                  <a:pt x="461983" y="71910"/>
                </a:lnTo>
                <a:lnTo>
                  <a:pt x="397091" y="62749"/>
                </a:lnTo>
                <a:lnTo>
                  <a:pt x="364442" y="60306"/>
                </a:lnTo>
                <a:lnTo>
                  <a:pt x="331720" y="59249"/>
                </a:lnTo>
                <a:close/>
              </a:path>
              <a:path w="669290" h="199389">
                <a:moveTo>
                  <a:pt x="585382" y="139920"/>
                </a:moveTo>
                <a:lnTo>
                  <a:pt x="577283" y="143688"/>
                </a:lnTo>
                <a:lnTo>
                  <a:pt x="573698" y="145254"/>
                </a:lnTo>
                <a:lnTo>
                  <a:pt x="585825" y="143310"/>
                </a:lnTo>
                <a:lnTo>
                  <a:pt x="591218" y="142347"/>
                </a:lnTo>
                <a:lnTo>
                  <a:pt x="585382" y="139920"/>
                </a:lnTo>
                <a:close/>
              </a:path>
              <a:path w="669290" h="199389">
                <a:moveTo>
                  <a:pt x="621456" y="121970"/>
                </a:moveTo>
                <a:lnTo>
                  <a:pt x="600083" y="132827"/>
                </a:lnTo>
                <a:lnTo>
                  <a:pt x="588708" y="138372"/>
                </a:lnTo>
                <a:lnTo>
                  <a:pt x="585382" y="139920"/>
                </a:lnTo>
                <a:lnTo>
                  <a:pt x="591218" y="142347"/>
                </a:lnTo>
                <a:lnTo>
                  <a:pt x="598285" y="141086"/>
                </a:lnTo>
                <a:lnTo>
                  <a:pt x="610693" y="138563"/>
                </a:lnTo>
                <a:lnTo>
                  <a:pt x="623037" y="135666"/>
                </a:lnTo>
                <a:lnTo>
                  <a:pt x="635302" y="132318"/>
                </a:lnTo>
                <a:lnTo>
                  <a:pt x="643020" y="132318"/>
                </a:lnTo>
                <a:lnTo>
                  <a:pt x="621456" y="121970"/>
                </a:lnTo>
                <a:close/>
              </a:path>
              <a:path w="669290" h="199389">
                <a:moveTo>
                  <a:pt x="632930" y="116052"/>
                </a:moveTo>
                <a:lnTo>
                  <a:pt x="621456" y="121970"/>
                </a:lnTo>
                <a:lnTo>
                  <a:pt x="650097" y="135714"/>
                </a:lnTo>
                <a:lnTo>
                  <a:pt x="652709" y="140926"/>
                </a:lnTo>
                <a:lnTo>
                  <a:pt x="656050" y="139213"/>
                </a:lnTo>
                <a:lnTo>
                  <a:pt x="666939" y="129804"/>
                </a:lnTo>
                <a:lnTo>
                  <a:pt x="667979" y="123944"/>
                </a:lnTo>
                <a:lnTo>
                  <a:pt x="636918" y="123944"/>
                </a:lnTo>
                <a:lnTo>
                  <a:pt x="632930" y="116052"/>
                </a:lnTo>
                <a:close/>
              </a:path>
              <a:path w="669290" h="199389">
                <a:moveTo>
                  <a:pt x="536131" y="90108"/>
                </a:moveTo>
                <a:lnTo>
                  <a:pt x="327351" y="90108"/>
                </a:lnTo>
                <a:lnTo>
                  <a:pt x="358730" y="90854"/>
                </a:lnTo>
                <a:lnTo>
                  <a:pt x="390020" y="92923"/>
                </a:lnTo>
                <a:lnTo>
                  <a:pt x="452147" y="101159"/>
                </a:lnTo>
                <a:lnTo>
                  <a:pt x="513361" y="115065"/>
                </a:lnTo>
                <a:lnTo>
                  <a:pt x="573292" y="134893"/>
                </a:lnTo>
                <a:lnTo>
                  <a:pt x="585382" y="139920"/>
                </a:lnTo>
                <a:lnTo>
                  <a:pt x="588708" y="138372"/>
                </a:lnTo>
                <a:lnTo>
                  <a:pt x="600083" y="132827"/>
                </a:lnTo>
                <a:lnTo>
                  <a:pt x="621456" y="121970"/>
                </a:lnTo>
                <a:lnTo>
                  <a:pt x="619696" y="121125"/>
                </a:lnTo>
                <a:lnTo>
                  <a:pt x="588854" y="108158"/>
                </a:lnTo>
                <a:lnTo>
                  <a:pt x="557616" y="96782"/>
                </a:lnTo>
                <a:lnTo>
                  <a:pt x="536131" y="90108"/>
                </a:lnTo>
                <a:close/>
              </a:path>
              <a:path w="669290" h="199389">
                <a:moveTo>
                  <a:pt x="645462" y="109623"/>
                </a:moveTo>
                <a:lnTo>
                  <a:pt x="632930" y="116052"/>
                </a:lnTo>
                <a:lnTo>
                  <a:pt x="636918" y="123944"/>
                </a:lnTo>
                <a:lnTo>
                  <a:pt x="640674" y="121357"/>
                </a:lnTo>
                <a:lnTo>
                  <a:pt x="645462" y="109623"/>
                </a:lnTo>
                <a:close/>
              </a:path>
              <a:path w="669290" h="199389">
                <a:moveTo>
                  <a:pt x="664132" y="109623"/>
                </a:moveTo>
                <a:lnTo>
                  <a:pt x="645462" y="109623"/>
                </a:lnTo>
                <a:lnTo>
                  <a:pt x="640674" y="121357"/>
                </a:lnTo>
                <a:lnTo>
                  <a:pt x="636918" y="123944"/>
                </a:lnTo>
                <a:lnTo>
                  <a:pt x="667979" y="123944"/>
                </a:lnTo>
                <a:lnTo>
                  <a:pt x="668711" y="119820"/>
                </a:lnTo>
                <a:lnTo>
                  <a:pt x="664132" y="109623"/>
                </a:lnTo>
                <a:close/>
              </a:path>
              <a:path w="669290" h="199389">
                <a:moveTo>
                  <a:pt x="537876" y="0"/>
                </a:moveTo>
                <a:lnTo>
                  <a:pt x="527841" y="673"/>
                </a:lnTo>
                <a:lnTo>
                  <a:pt x="520684" y="4806"/>
                </a:lnTo>
                <a:lnTo>
                  <a:pt x="516900" y="10991"/>
                </a:lnTo>
                <a:lnTo>
                  <a:pt x="516985" y="17821"/>
                </a:lnTo>
                <a:lnTo>
                  <a:pt x="521435" y="23889"/>
                </a:lnTo>
                <a:lnTo>
                  <a:pt x="532809" y="30005"/>
                </a:lnTo>
                <a:lnTo>
                  <a:pt x="544268" y="36414"/>
                </a:lnTo>
                <a:lnTo>
                  <a:pt x="577954" y="57727"/>
                </a:lnTo>
                <a:lnTo>
                  <a:pt x="608047" y="82876"/>
                </a:lnTo>
                <a:lnTo>
                  <a:pt x="632930" y="116052"/>
                </a:lnTo>
                <a:lnTo>
                  <a:pt x="645462" y="109623"/>
                </a:lnTo>
                <a:lnTo>
                  <a:pt x="664132" y="109623"/>
                </a:lnTo>
                <a:lnTo>
                  <a:pt x="663319" y="107812"/>
                </a:lnTo>
                <a:lnTo>
                  <a:pt x="642107" y="75343"/>
                </a:lnTo>
                <a:lnTo>
                  <a:pt x="614881" y="47691"/>
                </a:lnTo>
                <a:lnTo>
                  <a:pt x="583617" y="24194"/>
                </a:lnTo>
                <a:lnTo>
                  <a:pt x="550292" y="4192"/>
                </a:lnTo>
                <a:lnTo>
                  <a:pt x="537876" y="0"/>
                </a:lnTo>
                <a:close/>
              </a:path>
            </a:pathLst>
          </a:custGeom>
          <a:solidFill>
            <a:srgbClr val="241F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422440" y="5261007"/>
            <a:ext cx="1084239" cy="9658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274864" y="5510582"/>
            <a:ext cx="335280" cy="490220"/>
          </a:xfrm>
          <a:custGeom>
            <a:avLst/>
            <a:gdLst/>
            <a:ahLst/>
            <a:cxnLst/>
            <a:rect l="l" t="t" r="r" b="b"/>
            <a:pathLst>
              <a:path w="335280" h="490220">
                <a:moveTo>
                  <a:pt x="13843" y="378231"/>
                </a:moveTo>
                <a:lnTo>
                  <a:pt x="0" y="465840"/>
                </a:lnTo>
                <a:lnTo>
                  <a:pt x="8849" y="469654"/>
                </a:lnTo>
                <a:lnTo>
                  <a:pt x="18738" y="473322"/>
                </a:lnTo>
                <a:lnTo>
                  <a:pt x="67483" y="485341"/>
                </a:lnTo>
                <a:lnTo>
                  <a:pt x="111998" y="489872"/>
                </a:lnTo>
                <a:lnTo>
                  <a:pt x="128029" y="490207"/>
                </a:lnTo>
                <a:lnTo>
                  <a:pt x="147098" y="489620"/>
                </a:lnTo>
                <a:lnTo>
                  <a:pt x="199383" y="481207"/>
                </a:lnTo>
                <a:lnTo>
                  <a:pt x="243898" y="463845"/>
                </a:lnTo>
                <a:lnTo>
                  <a:pt x="280147" y="438856"/>
                </a:lnTo>
                <a:lnTo>
                  <a:pt x="307633" y="407563"/>
                </a:lnTo>
                <a:lnTo>
                  <a:pt x="311268" y="401648"/>
                </a:lnTo>
                <a:lnTo>
                  <a:pt x="111152" y="401648"/>
                </a:lnTo>
                <a:lnTo>
                  <a:pt x="96381" y="400440"/>
                </a:lnTo>
                <a:lnTo>
                  <a:pt x="54957" y="392710"/>
                </a:lnTo>
                <a:lnTo>
                  <a:pt x="22016" y="381863"/>
                </a:lnTo>
                <a:lnTo>
                  <a:pt x="13843" y="378231"/>
                </a:lnTo>
                <a:close/>
              </a:path>
              <a:path w="335280" h="490220">
                <a:moveTo>
                  <a:pt x="318436" y="248679"/>
                </a:moveTo>
                <a:lnTo>
                  <a:pt x="96861" y="248679"/>
                </a:lnTo>
                <a:lnTo>
                  <a:pt x="117489" y="249925"/>
                </a:lnTo>
                <a:lnTo>
                  <a:pt x="136042" y="252289"/>
                </a:lnTo>
                <a:lnTo>
                  <a:pt x="179780" y="265880"/>
                </a:lnTo>
                <a:lnTo>
                  <a:pt x="212270" y="298433"/>
                </a:lnTo>
                <a:lnTo>
                  <a:pt x="219125" y="332979"/>
                </a:lnTo>
                <a:lnTo>
                  <a:pt x="216954" y="346577"/>
                </a:lnTo>
                <a:lnTo>
                  <a:pt x="185354" y="385429"/>
                </a:lnTo>
                <a:lnTo>
                  <a:pt x="143887" y="399230"/>
                </a:lnTo>
                <a:lnTo>
                  <a:pt x="111152" y="401648"/>
                </a:lnTo>
                <a:lnTo>
                  <a:pt x="311268" y="401648"/>
                </a:lnTo>
                <a:lnTo>
                  <a:pt x="329794" y="358316"/>
                </a:lnTo>
                <a:lnTo>
                  <a:pt x="334905" y="317453"/>
                </a:lnTo>
                <a:lnTo>
                  <a:pt x="334119" y="302984"/>
                </a:lnTo>
                <a:lnTo>
                  <a:pt x="332276" y="289258"/>
                </a:lnTo>
                <a:lnTo>
                  <a:pt x="329379" y="276250"/>
                </a:lnTo>
                <a:lnTo>
                  <a:pt x="325426" y="263933"/>
                </a:lnTo>
                <a:lnTo>
                  <a:pt x="320418" y="252281"/>
                </a:lnTo>
                <a:lnTo>
                  <a:pt x="318436" y="248679"/>
                </a:lnTo>
                <a:close/>
              </a:path>
              <a:path w="335280" h="490220">
                <a:moveTo>
                  <a:pt x="315658" y="0"/>
                </a:moveTo>
                <a:lnTo>
                  <a:pt x="50190" y="0"/>
                </a:lnTo>
                <a:lnTo>
                  <a:pt x="20197" y="252638"/>
                </a:lnTo>
                <a:lnTo>
                  <a:pt x="29894" y="251361"/>
                </a:lnTo>
                <a:lnTo>
                  <a:pt x="40051" y="250326"/>
                </a:lnTo>
                <a:lnTo>
                  <a:pt x="51248" y="249536"/>
                </a:lnTo>
                <a:lnTo>
                  <a:pt x="64063" y="248997"/>
                </a:lnTo>
                <a:lnTo>
                  <a:pt x="79075" y="248709"/>
                </a:lnTo>
                <a:lnTo>
                  <a:pt x="318436" y="248679"/>
                </a:lnTo>
                <a:lnTo>
                  <a:pt x="314356" y="241266"/>
                </a:lnTo>
                <a:lnTo>
                  <a:pt x="289841" y="211788"/>
                </a:lnTo>
                <a:lnTo>
                  <a:pt x="257953" y="189008"/>
                </a:lnTo>
                <a:lnTo>
                  <a:pt x="211356" y="172395"/>
                </a:lnTo>
                <a:lnTo>
                  <a:pt x="175379" y="166877"/>
                </a:lnTo>
                <a:lnTo>
                  <a:pt x="118389" y="166877"/>
                </a:lnTo>
                <a:lnTo>
                  <a:pt x="128778" y="92722"/>
                </a:lnTo>
                <a:lnTo>
                  <a:pt x="315658" y="92722"/>
                </a:lnTo>
                <a:lnTo>
                  <a:pt x="315658" y="0"/>
                </a:lnTo>
                <a:close/>
              </a:path>
              <a:path w="335280" h="490220">
                <a:moveTo>
                  <a:pt x="143215" y="165414"/>
                </a:moveTo>
                <a:lnTo>
                  <a:pt x="130642" y="165711"/>
                </a:lnTo>
                <a:lnTo>
                  <a:pt x="118389" y="166877"/>
                </a:lnTo>
                <a:lnTo>
                  <a:pt x="175379" y="166877"/>
                </a:lnTo>
                <a:lnTo>
                  <a:pt x="171558" y="166492"/>
                </a:lnTo>
                <a:lnTo>
                  <a:pt x="157546" y="165679"/>
                </a:lnTo>
                <a:lnTo>
                  <a:pt x="143215" y="165414"/>
                </a:lnTo>
                <a:close/>
              </a:path>
            </a:pathLst>
          </a:custGeom>
          <a:solidFill>
            <a:srgbClr val="70B9D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836539" y="5879684"/>
            <a:ext cx="365125" cy="337185"/>
          </a:xfrm>
          <a:custGeom>
            <a:avLst/>
            <a:gdLst/>
            <a:ahLst/>
            <a:cxnLst/>
            <a:rect l="l" t="t" r="r" b="b"/>
            <a:pathLst>
              <a:path w="365125" h="337185">
                <a:moveTo>
                  <a:pt x="316978" y="57793"/>
                </a:moveTo>
                <a:lnTo>
                  <a:pt x="307292" y="59210"/>
                </a:lnTo>
                <a:lnTo>
                  <a:pt x="305504" y="61838"/>
                </a:lnTo>
                <a:lnTo>
                  <a:pt x="291358" y="80291"/>
                </a:lnTo>
                <a:lnTo>
                  <a:pt x="260416" y="114909"/>
                </a:lnTo>
                <a:lnTo>
                  <a:pt x="226571" y="146890"/>
                </a:lnTo>
                <a:lnTo>
                  <a:pt x="190583" y="176733"/>
                </a:lnTo>
                <a:lnTo>
                  <a:pt x="153212" y="204938"/>
                </a:lnTo>
                <a:lnTo>
                  <a:pt x="58717" y="271550"/>
                </a:lnTo>
                <a:lnTo>
                  <a:pt x="40395" y="284703"/>
                </a:lnTo>
                <a:lnTo>
                  <a:pt x="22486" y="297945"/>
                </a:lnTo>
                <a:lnTo>
                  <a:pt x="5085" y="311338"/>
                </a:lnTo>
                <a:lnTo>
                  <a:pt x="0" y="318660"/>
                </a:lnTo>
                <a:lnTo>
                  <a:pt x="660" y="326303"/>
                </a:lnTo>
                <a:lnTo>
                  <a:pt x="5546" y="332778"/>
                </a:lnTo>
                <a:lnTo>
                  <a:pt x="13136" y="336596"/>
                </a:lnTo>
                <a:lnTo>
                  <a:pt x="21909" y="336267"/>
                </a:lnTo>
                <a:lnTo>
                  <a:pt x="27170" y="333410"/>
                </a:lnTo>
                <a:lnTo>
                  <a:pt x="44897" y="319763"/>
                </a:lnTo>
                <a:lnTo>
                  <a:pt x="63115" y="306271"/>
                </a:lnTo>
                <a:lnTo>
                  <a:pt x="81727" y="292876"/>
                </a:lnTo>
                <a:lnTo>
                  <a:pt x="158133" y="239091"/>
                </a:lnTo>
                <a:lnTo>
                  <a:pt x="177233" y="225300"/>
                </a:lnTo>
                <a:lnTo>
                  <a:pt x="214740" y="196891"/>
                </a:lnTo>
                <a:lnTo>
                  <a:pt x="250667" y="166991"/>
                </a:lnTo>
                <a:lnTo>
                  <a:pt x="284227" y="135129"/>
                </a:lnTo>
                <a:lnTo>
                  <a:pt x="310010" y="106308"/>
                </a:lnTo>
                <a:lnTo>
                  <a:pt x="316131" y="66651"/>
                </a:lnTo>
                <a:lnTo>
                  <a:pt x="316978" y="57793"/>
                </a:lnTo>
                <a:close/>
              </a:path>
              <a:path w="365125" h="337185">
                <a:moveTo>
                  <a:pt x="324224" y="88153"/>
                </a:moveTo>
                <a:lnTo>
                  <a:pt x="314631" y="100835"/>
                </a:lnTo>
                <a:lnTo>
                  <a:pt x="310010" y="106308"/>
                </a:lnTo>
                <a:lnTo>
                  <a:pt x="308014" y="116756"/>
                </a:lnTo>
                <a:lnTo>
                  <a:pt x="304302" y="135129"/>
                </a:lnTo>
                <a:lnTo>
                  <a:pt x="300426" y="154100"/>
                </a:lnTo>
                <a:lnTo>
                  <a:pt x="297901" y="166991"/>
                </a:lnTo>
                <a:lnTo>
                  <a:pt x="295686" y="179077"/>
                </a:lnTo>
                <a:lnTo>
                  <a:pt x="293620" y="191629"/>
                </a:lnTo>
                <a:lnTo>
                  <a:pt x="294925" y="206343"/>
                </a:lnTo>
                <a:lnTo>
                  <a:pt x="301634" y="214637"/>
                </a:lnTo>
                <a:lnTo>
                  <a:pt x="310646" y="216855"/>
                </a:lnTo>
                <a:lnTo>
                  <a:pt x="318861" y="213341"/>
                </a:lnTo>
                <a:lnTo>
                  <a:pt x="322315" y="201784"/>
                </a:lnTo>
                <a:lnTo>
                  <a:pt x="317553" y="201784"/>
                </a:lnTo>
                <a:lnTo>
                  <a:pt x="305619" y="198160"/>
                </a:lnTo>
                <a:lnTo>
                  <a:pt x="295202" y="188900"/>
                </a:lnTo>
                <a:lnTo>
                  <a:pt x="298660" y="176612"/>
                </a:lnTo>
                <a:lnTo>
                  <a:pt x="302909" y="162048"/>
                </a:lnTo>
                <a:lnTo>
                  <a:pt x="313158" y="127572"/>
                </a:lnTo>
                <a:lnTo>
                  <a:pt x="316854" y="114909"/>
                </a:lnTo>
                <a:lnTo>
                  <a:pt x="320284" y="102804"/>
                </a:lnTo>
                <a:lnTo>
                  <a:pt x="323497" y="90985"/>
                </a:lnTo>
                <a:lnTo>
                  <a:pt x="324224" y="88153"/>
                </a:lnTo>
                <a:close/>
              </a:path>
              <a:path w="365125" h="337185">
                <a:moveTo>
                  <a:pt x="348467" y="50923"/>
                </a:moveTo>
                <a:lnTo>
                  <a:pt x="341091" y="63640"/>
                </a:lnTo>
                <a:lnTo>
                  <a:pt x="328403" y="82629"/>
                </a:lnTo>
                <a:lnTo>
                  <a:pt x="324224" y="88153"/>
                </a:lnTo>
                <a:lnTo>
                  <a:pt x="323497" y="90985"/>
                </a:lnTo>
                <a:lnTo>
                  <a:pt x="320165" y="103241"/>
                </a:lnTo>
                <a:lnTo>
                  <a:pt x="316693" y="115473"/>
                </a:lnTo>
                <a:lnTo>
                  <a:pt x="313123" y="127691"/>
                </a:lnTo>
                <a:lnTo>
                  <a:pt x="302222" y="164356"/>
                </a:lnTo>
                <a:lnTo>
                  <a:pt x="298565" y="176952"/>
                </a:lnTo>
                <a:lnTo>
                  <a:pt x="295202" y="188900"/>
                </a:lnTo>
                <a:lnTo>
                  <a:pt x="305619" y="198160"/>
                </a:lnTo>
                <a:lnTo>
                  <a:pt x="317553" y="201784"/>
                </a:lnTo>
                <a:lnTo>
                  <a:pt x="320716" y="188900"/>
                </a:lnTo>
                <a:lnTo>
                  <a:pt x="323834" y="176612"/>
                </a:lnTo>
                <a:lnTo>
                  <a:pt x="336190" y="127572"/>
                </a:lnTo>
                <a:lnTo>
                  <a:pt x="345907" y="77840"/>
                </a:lnTo>
                <a:lnTo>
                  <a:pt x="348561" y="53984"/>
                </a:lnTo>
                <a:lnTo>
                  <a:pt x="348467" y="50923"/>
                </a:lnTo>
                <a:close/>
              </a:path>
              <a:path w="365125" h="337185">
                <a:moveTo>
                  <a:pt x="364882" y="16455"/>
                </a:moveTo>
                <a:lnTo>
                  <a:pt x="338300" y="16455"/>
                </a:lnTo>
                <a:lnTo>
                  <a:pt x="362819" y="23073"/>
                </a:lnTo>
                <a:lnTo>
                  <a:pt x="352595" y="43807"/>
                </a:lnTo>
                <a:lnTo>
                  <a:pt x="348467" y="50923"/>
                </a:lnTo>
                <a:lnTo>
                  <a:pt x="348693" y="52568"/>
                </a:lnTo>
                <a:lnTo>
                  <a:pt x="347516" y="65249"/>
                </a:lnTo>
                <a:lnTo>
                  <a:pt x="341289" y="104289"/>
                </a:lnTo>
                <a:lnTo>
                  <a:pt x="330098" y="152252"/>
                </a:lnTo>
                <a:lnTo>
                  <a:pt x="323746" y="176952"/>
                </a:lnTo>
                <a:lnTo>
                  <a:pt x="320603" y="189345"/>
                </a:lnTo>
                <a:lnTo>
                  <a:pt x="317553" y="201784"/>
                </a:lnTo>
                <a:lnTo>
                  <a:pt x="322315" y="201784"/>
                </a:lnTo>
                <a:lnTo>
                  <a:pt x="326679" y="187411"/>
                </a:lnTo>
                <a:lnTo>
                  <a:pt x="334449" y="162048"/>
                </a:lnTo>
                <a:lnTo>
                  <a:pt x="345335" y="125115"/>
                </a:lnTo>
                <a:lnTo>
                  <a:pt x="354845" y="87702"/>
                </a:lnTo>
                <a:lnTo>
                  <a:pt x="363036" y="40085"/>
                </a:lnTo>
                <a:lnTo>
                  <a:pt x="364208" y="27803"/>
                </a:lnTo>
                <a:lnTo>
                  <a:pt x="364882" y="16455"/>
                </a:lnTo>
                <a:close/>
              </a:path>
              <a:path w="365125" h="337185">
                <a:moveTo>
                  <a:pt x="328033" y="26759"/>
                </a:moveTo>
                <a:lnTo>
                  <a:pt x="286377" y="33320"/>
                </a:lnTo>
                <a:lnTo>
                  <a:pt x="250547" y="46379"/>
                </a:lnTo>
                <a:lnTo>
                  <a:pt x="183130" y="81737"/>
                </a:lnTo>
                <a:lnTo>
                  <a:pt x="172019" y="87702"/>
                </a:lnTo>
                <a:lnTo>
                  <a:pt x="160846" y="93429"/>
                </a:lnTo>
                <a:lnTo>
                  <a:pt x="149575" y="98823"/>
                </a:lnTo>
                <a:lnTo>
                  <a:pt x="138170" y="103786"/>
                </a:lnTo>
                <a:lnTo>
                  <a:pt x="129698" y="110526"/>
                </a:lnTo>
                <a:lnTo>
                  <a:pt x="126785" y="119675"/>
                </a:lnTo>
                <a:lnTo>
                  <a:pt x="128671" y="128564"/>
                </a:lnTo>
                <a:lnTo>
                  <a:pt x="134599" y="134523"/>
                </a:lnTo>
                <a:lnTo>
                  <a:pt x="143810" y="134883"/>
                </a:lnTo>
                <a:lnTo>
                  <a:pt x="155428" y="129875"/>
                </a:lnTo>
                <a:lnTo>
                  <a:pt x="166951" y="124347"/>
                </a:lnTo>
                <a:lnTo>
                  <a:pt x="178402" y="118415"/>
                </a:lnTo>
                <a:lnTo>
                  <a:pt x="189804" y="112194"/>
                </a:lnTo>
                <a:lnTo>
                  <a:pt x="210001" y="100791"/>
                </a:lnTo>
                <a:lnTo>
                  <a:pt x="223946" y="92944"/>
                </a:lnTo>
                <a:lnTo>
                  <a:pt x="258470" y="75231"/>
                </a:lnTo>
                <a:lnTo>
                  <a:pt x="306164" y="59375"/>
                </a:lnTo>
                <a:lnTo>
                  <a:pt x="307292" y="59210"/>
                </a:lnTo>
                <a:lnTo>
                  <a:pt x="317954" y="43545"/>
                </a:lnTo>
                <a:lnTo>
                  <a:pt x="318089" y="41234"/>
                </a:lnTo>
                <a:lnTo>
                  <a:pt x="319415" y="41234"/>
                </a:lnTo>
                <a:lnTo>
                  <a:pt x="328033" y="26759"/>
                </a:lnTo>
                <a:close/>
              </a:path>
              <a:path w="365125" h="337185">
                <a:moveTo>
                  <a:pt x="336974" y="26588"/>
                </a:moveTo>
                <a:lnTo>
                  <a:pt x="328033" y="26759"/>
                </a:lnTo>
                <a:lnTo>
                  <a:pt x="318920" y="42066"/>
                </a:lnTo>
                <a:lnTo>
                  <a:pt x="328503" y="51635"/>
                </a:lnTo>
                <a:lnTo>
                  <a:pt x="331134" y="56845"/>
                </a:lnTo>
                <a:lnTo>
                  <a:pt x="318536" y="57565"/>
                </a:lnTo>
                <a:lnTo>
                  <a:pt x="316978" y="57793"/>
                </a:lnTo>
                <a:lnTo>
                  <a:pt x="316131" y="66651"/>
                </a:lnTo>
                <a:lnTo>
                  <a:pt x="314523" y="79250"/>
                </a:lnTo>
                <a:lnTo>
                  <a:pt x="312589" y="91791"/>
                </a:lnTo>
                <a:lnTo>
                  <a:pt x="310396" y="104289"/>
                </a:lnTo>
                <a:lnTo>
                  <a:pt x="310010" y="106308"/>
                </a:lnTo>
                <a:lnTo>
                  <a:pt x="314664" y="100791"/>
                </a:lnTo>
                <a:lnTo>
                  <a:pt x="329824" y="65249"/>
                </a:lnTo>
                <a:lnTo>
                  <a:pt x="336653" y="29042"/>
                </a:lnTo>
                <a:lnTo>
                  <a:pt x="336974" y="26588"/>
                </a:lnTo>
                <a:close/>
              </a:path>
              <a:path w="365125" h="337185">
                <a:moveTo>
                  <a:pt x="338559" y="26558"/>
                </a:moveTo>
                <a:lnTo>
                  <a:pt x="336974" y="26588"/>
                </a:lnTo>
                <a:lnTo>
                  <a:pt x="336653" y="29042"/>
                </a:lnTo>
                <a:lnTo>
                  <a:pt x="334639" y="41458"/>
                </a:lnTo>
                <a:lnTo>
                  <a:pt x="332254" y="53990"/>
                </a:lnTo>
                <a:lnTo>
                  <a:pt x="329515" y="66651"/>
                </a:lnTo>
                <a:lnTo>
                  <a:pt x="326650" y="78698"/>
                </a:lnTo>
                <a:lnTo>
                  <a:pt x="324224" y="88153"/>
                </a:lnTo>
                <a:lnTo>
                  <a:pt x="328403" y="82629"/>
                </a:lnTo>
                <a:lnTo>
                  <a:pt x="341091" y="63640"/>
                </a:lnTo>
                <a:lnTo>
                  <a:pt x="348467" y="50923"/>
                </a:lnTo>
                <a:lnTo>
                  <a:pt x="346220" y="34525"/>
                </a:lnTo>
                <a:lnTo>
                  <a:pt x="338559" y="26558"/>
                </a:lnTo>
                <a:close/>
              </a:path>
              <a:path w="365125" h="337185">
                <a:moveTo>
                  <a:pt x="317954" y="43545"/>
                </a:moveTo>
                <a:lnTo>
                  <a:pt x="307292" y="59210"/>
                </a:lnTo>
                <a:lnTo>
                  <a:pt x="316978" y="57793"/>
                </a:lnTo>
                <a:lnTo>
                  <a:pt x="317342" y="53990"/>
                </a:lnTo>
                <a:lnTo>
                  <a:pt x="317954" y="43545"/>
                </a:lnTo>
                <a:close/>
              </a:path>
              <a:path w="365125" h="337185">
                <a:moveTo>
                  <a:pt x="318920" y="42066"/>
                </a:moveTo>
                <a:lnTo>
                  <a:pt x="318639" y="42539"/>
                </a:lnTo>
                <a:lnTo>
                  <a:pt x="317954" y="43545"/>
                </a:lnTo>
                <a:lnTo>
                  <a:pt x="317342" y="53990"/>
                </a:lnTo>
                <a:lnTo>
                  <a:pt x="316978" y="57793"/>
                </a:lnTo>
                <a:lnTo>
                  <a:pt x="318536" y="57565"/>
                </a:lnTo>
                <a:lnTo>
                  <a:pt x="331134" y="56845"/>
                </a:lnTo>
                <a:lnTo>
                  <a:pt x="328503" y="51635"/>
                </a:lnTo>
                <a:lnTo>
                  <a:pt x="318920" y="42066"/>
                </a:lnTo>
                <a:close/>
              </a:path>
              <a:path w="365125" h="337185">
                <a:moveTo>
                  <a:pt x="361100" y="26558"/>
                </a:moveTo>
                <a:lnTo>
                  <a:pt x="338559" y="26558"/>
                </a:lnTo>
                <a:lnTo>
                  <a:pt x="346220" y="34525"/>
                </a:lnTo>
                <a:lnTo>
                  <a:pt x="348467" y="50923"/>
                </a:lnTo>
                <a:lnTo>
                  <a:pt x="352595" y="43807"/>
                </a:lnTo>
                <a:lnTo>
                  <a:pt x="361100" y="26558"/>
                </a:lnTo>
                <a:close/>
              </a:path>
              <a:path w="365125" h="337185">
                <a:moveTo>
                  <a:pt x="318089" y="41234"/>
                </a:moveTo>
                <a:lnTo>
                  <a:pt x="317954" y="43545"/>
                </a:lnTo>
                <a:lnTo>
                  <a:pt x="318639" y="42539"/>
                </a:lnTo>
                <a:lnTo>
                  <a:pt x="318920" y="42066"/>
                </a:lnTo>
                <a:lnTo>
                  <a:pt x="318089" y="41234"/>
                </a:lnTo>
                <a:close/>
              </a:path>
              <a:path w="365125" h="337185">
                <a:moveTo>
                  <a:pt x="319415" y="41234"/>
                </a:moveTo>
                <a:lnTo>
                  <a:pt x="318089" y="41234"/>
                </a:lnTo>
                <a:lnTo>
                  <a:pt x="318920" y="42066"/>
                </a:lnTo>
                <a:lnTo>
                  <a:pt x="319415" y="41234"/>
                </a:lnTo>
                <a:close/>
              </a:path>
              <a:path w="365125" h="337185">
                <a:moveTo>
                  <a:pt x="351795" y="0"/>
                </a:moveTo>
                <a:lnTo>
                  <a:pt x="341498" y="1152"/>
                </a:lnTo>
                <a:lnTo>
                  <a:pt x="330669" y="22331"/>
                </a:lnTo>
                <a:lnTo>
                  <a:pt x="328033" y="26759"/>
                </a:lnTo>
                <a:lnTo>
                  <a:pt x="336974" y="26588"/>
                </a:lnTo>
                <a:lnTo>
                  <a:pt x="338300" y="16455"/>
                </a:lnTo>
                <a:lnTo>
                  <a:pt x="364882" y="16455"/>
                </a:lnTo>
                <a:lnTo>
                  <a:pt x="364944" y="15427"/>
                </a:lnTo>
                <a:lnTo>
                  <a:pt x="361135" y="5291"/>
                </a:lnTo>
                <a:lnTo>
                  <a:pt x="351795" y="0"/>
                </a:lnTo>
                <a:close/>
              </a:path>
              <a:path w="365125" h="337185">
                <a:moveTo>
                  <a:pt x="338300" y="16455"/>
                </a:moveTo>
                <a:lnTo>
                  <a:pt x="336974" y="26588"/>
                </a:lnTo>
                <a:lnTo>
                  <a:pt x="338559" y="26558"/>
                </a:lnTo>
                <a:lnTo>
                  <a:pt x="361100" y="26558"/>
                </a:lnTo>
                <a:lnTo>
                  <a:pt x="362819" y="23073"/>
                </a:lnTo>
                <a:lnTo>
                  <a:pt x="338300" y="16455"/>
                </a:lnTo>
                <a:close/>
              </a:path>
            </a:pathLst>
          </a:custGeom>
          <a:solidFill>
            <a:srgbClr val="241F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8483" y="5274831"/>
            <a:ext cx="315595" cy="349250"/>
          </a:xfrm>
          <a:custGeom>
            <a:avLst/>
            <a:gdLst/>
            <a:ahLst/>
            <a:cxnLst/>
            <a:rect l="l" t="t" r="r" b="b"/>
            <a:pathLst>
              <a:path w="315594" h="349250">
                <a:moveTo>
                  <a:pt x="280563" y="316433"/>
                </a:moveTo>
                <a:lnTo>
                  <a:pt x="276270" y="322163"/>
                </a:lnTo>
                <a:lnTo>
                  <a:pt x="269584" y="327707"/>
                </a:lnTo>
                <a:lnTo>
                  <a:pt x="273140" y="330856"/>
                </a:lnTo>
                <a:lnTo>
                  <a:pt x="289482" y="344755"/>
                </a:lnTo>
                <a:lnTo>
                  <a:pt x="299678" y="348903"/>
                </a:lnTo>
                <a:lnTo>
                  <a:pt x="309196" y="346331"/>
                </a:lnTo>
                <a:lnTo>
                  <a:pt x="315182" y="338492"/>
                </a:lnTo>
                <a:lnTo>
                  <a:pt x="314671" y="335313"/>
                </a:lnTo>
                <a:lnTo>
                  <a:pt x="284954" y="335313"/>
                </a:lnTo>
                <a:lnTo>
                  <a:pt x="282126" y="322766"/>
                </a:lnTo>
                <a:lnTo>
                  <a:pt x="280563" y="316433"/>
                </a:lnTo>
                <a:close/>
              </a:path>
              <a:path w="315594" h="349250">
                <a:moveTo>
                  <a:pt x="173292" y="302563"/>
                </a:moveTo>
                <a:lnTo>
                  <a:pt x="160780" y="306703"/>
                </a:lnTo>
                <a:lnTo>
                  <a:pt x="155779" y="316433"/>
                </a:lnTo>
                <a:lnTo>
                  <a:pt x="157949" y="327029"/>
                </a:lnTo>
                <a:lnTo>
                  <a:pt x="167152" y="333369"/>
                </a:lnTo>
                <a:lnTo>
                  <a:pt x="178898" y="334113"/>
                </a:lnTo>
                <a:lnTo>
                  <a:pt x="204616" y="336879"/>
                </a:lnTo>
                <a:lnTo>
                  <a:pt x="217877" y="338044"/>
                </a:lnTo>
                <a:lnTo>
                  <a:pt x="230932" y="338492"/>
                </a:lnTo>
                <a:lnTo>
                  <a:pt x="243426" y="337796"/>
                </a:lnTo>
                <a:lnTo>
                  <a:pt x="255003" y="335525"/>
                </a:lnTo>
                <a:lnTo>
                  <a:pt x="265307" y="331252"/>
                </a:lnTo>
                <a:lnTo>
                  <a:pt x="269584" y="327707"/>
                </a:lnTo>
                <a:lnTo>
                  <a:pt x="256864" y="316433"/>
                </a:lnTo>
                <a:lnTo>
                  <a:pt x="244686" y="305216"/>
                </a:lnTo>
                <a:lnTo>
                  <a:pt x="222618" y="305216"/>
                </a:lnTo>
                <a:lnTo>
                  <a:pt x="209321" y="304732"/>
                </a:lnTo>
                <a:lnTo>
                  <a:pt x="184897" y="303133"/>
                </a:lnTo>
                <a:lnTo>
                  <a:pt x="173292" y="302563"/>
                </a:lnTo>
                <a:close/>
              </a:path>
              <a:path w="315594" h="349250">
                <a:moveTo>
                  <a:pt x="286753" y="305569"/>
                </a:moveTo>
                <a:lnTo>
                  <a:pt x="283988" y="311863"/>
                </a:lnTo>
                <a:lnTo>
                  <a:pt x="280563" y="316433"/>
                </a:lnTo>
                <a:lnTo>
                  <a:pt x="282126" y="322766"/>
                </a:lnTo>
                <a:lnTo>
                  <a:pt x="284954" y="335313"/>
                </a:lnTo>
                <a:lnTo>
                  <a:pt x="296615" y="330856"/>
                </a:lnTo>
                <a:lnTo>
                  <a:pt x="307965" y="324766"/>
                </a:lnTo>
                <a:lnTo>
                  <a:pt x="292052" y="310494"/>
                </a:lnTo>
                <a:lnTo>
                  <a:pt x="286753" y="305569"/>
                </a:lnTo>
                <a:close/>
              </a:path>
              <a:path w="315594" h="349250">
                <a:moveTo>
                  <a:pt x="291053" y="248007"/>
                </a:moveTo>
                <a:lnTo>
                  <a:pt x="278098" y="248007"/>
                </a:lnTo>
                <a:lnTo>
                  <a:pt x="290775" y="250450"/>
                </a:lnTo>
                <a:lnTo>
                  <a:pt x="292049" y="263269"/>
                </a:lnTo>
                <a:lnTo>
                  <a:pt x="292490" y="276055"/>
                </a:lnTo>
                <a:lnTo>
                  <a:pt x="291615" y="288573"/>
                </a:lnTo>
                <a:lnTo>
                  <a:pt x="288942" y="300587"/>
                </a:lnTo>
                <a:lnTo>
                  <a:pt x="286753" y="305569"/>
                </a:lnTo>
                <a:lnTo>
                  <a:pt x="292133" y="310567"/>
                </a:lnTo>
                <a:lnTo>
                  <a:pt x="307965" y="324766"/>
                </a:lnTo>
                <a:lnTo>
                  <a:pt x="296615" y="330856"/>
                </a:lnTo>
                <a:lnTo>
                  <a:pt x="284954" y="335313"/>
                </a:lnTo>
                <a:lnTo>
                  <a:pt x="314671" y="335313"/>
                </a:lnTo>
                <a:lnTo>
                  <a:pt x="307090" y="297786"/>
                </a:lnTo>
                <a:lnTo>
                  <a:pt x="293063" y="251390"/>
                </a:lnTo>
                <a:lnTo>
                  <a:pt x="291053" y="248007"/>
                </a:lnTo>
                <a:close/>
              </a:path>
              <a:path w="315594" h="349250">
                <a:moveTo>
                  <a:pt x="260719" y="280857"/>
                </a:moveTo>
                <a:lnTo>
                  <a:pt x="260585" y="282490"/>
                </a:lnTo>
                <a:lnTo>
                  <a:pt x="256785" y="293317"/>
                </a:lnTo>
                <a:lnTo>
                  <a:pt x="249248" y="301072"/>
                </a:lnTo>
                <a:lnTo>
                  <a:pt x="242576" y="303273"/>
                </a:lnTo>
                <a:lnTo>
                  <a:pt x="256961" y="316522"/>
                </a:lnTo>
                <a:lnTo>
                  <a:pt x="269584" y="327707"/>
                </a:lnTo>
                <a:lnTo>
                  <a:pt x="276270" y="322163"/>
                </a:lnTo>
                <a:lnTo>
                  <a:pt x="280563" y="316433"/>
                </a:lnTo>
                <a:lnTo>
                  <a:pt x="279063" y="310351"/>
                </a:lnTo>
                <a:lnTo>
                  <a:pt x="275867" y="297786"/>
                </a:lnTo>
                <a:lnTo>
                  <a:pt x="275099" y="294694"/>
                </a:lnTo>
                <a:lnTo>
                  <a:pt x="260719" y="280857"/>
                </a:lnTo>
                <a:close/>
              </a:path>
              <a:path w="315594" h="349250">
                <a:moveTo>
                  <a:pt x="275099" y="294694"/>
                </a:moveTo>
                <a:lnTo>
                  <a:pt x="279116" y="310567"/>
                </a:lnTo>
                <a:lnTo>
                  <a:pt x="280563" y="316433"/>
                </a:lnTo>
                <a:lnTo>
                  <a:pt x="283988" y="311863"/>
                </a:lnTo>
                <a:lnTo>
                  <a:pt x="286753" y="305569"/>
                </a:lnTo>
                <a:lnTo>
                  <a:pt x="276417" y="295961"/>
                </a:lnTo>
                <a:lnTo>
                  <a:pt x="275099" y="294694"/>
                </a:lnTo>
                <a:close/>
              </a:path>
              <a:path w="315594" h="349250">
                <a:moveTo>
                  <a:pt x="278098" y="248007"/>
                </a:moveTo>
                <a:lnTo>
                  <a:pt x="265792" y="248547"/>
                </a:lnTo>
                <a:lnTo>
                  <a:pt x="267645" y="261033"/>
                </a:lnTo>
                <a:lnTo>
                  <a:pt x="270057" y="273408"/>
                </a:lnTo>
                <a:lnTo>
                  <a:pt x="272870" y="285720"/>
                </a:lnTo>
                <a:lnTo>
                  <a:pt x="275099" y="294694"/>
                </a:lnTo>
                <a:lnTo>
                  <a:pt x="276417" y="295961"/>
                </a:lnTo>
                <a:lnTo>
                  <a:pt x="286753" y="305569"/>
                </a:lnTo>
                <a:lnTo>
                  <a:pt x="288942" y="300587"/>
                </a:lnTo>
                <a:lnTo>
                  <a:pt x="291615" y="288573"/>
                </a:lnTo>
                <a:lnTo>
                  <a:pt x="292490" y="276055"/>
                </a:lnTo>
                <a:lnTo>
                  <a:pt x="292049" y="263269"/>
                </a:lnTo>
                <a:lnTo>
                  <a:pt x="290775" y="250450"/>
                </a:lnTo>
                <a:lnTo>
                  <a:pt x="278098" y="248007"/>
                </a:lnTo>
                <a:close/>
              </a:path>
              <a:path w="315594" h="349250">
                <a:moveTo>
                  <a:pt x="242576" y="303273"/>
                </a:moveTo>
                <a:lnTo>
                  <a:pt x="236956" y="305126"/>
                </a:lnTo>
                <a:lnTo>
                  <a:pt x="222618" y="305216"/>
                </a:lnTo>
                <a:lnTo>
                  <a:pt x="244686" y="305216"/>
                </a:lnTo>
                <a:lnTo>
                  <a:pt x="242576" y="303273"/>
                </a:lnTo>
                <a:close/>
              </a:path>
              <a:path w="315594" h="349250">
                <a:moveTo>
                  <a:pt x="17927" y="0"/>
                </a:moveTo>
                <a:lnTo>
                  <a:pt x="10298" y="656"/>
                </a:lnTo>
                <a:lnTo>
                  <a:pt x="3825" y="5549"/>
                </a:lnTo>
                <a:lnTo>
                  <a:pt x="0" y="13153"/>
                </a:lnTo>
                <a:lnTo>
                  <a:pt x="313" y="21939"/>
                </a:lnTo>
                <a:lnTo>
                  <a:pt x="56182" y="94717"/>
                </a:lnTo>
                <a:lnTo>
                  <a:pt x="82994" y="128152"/>
                </a:lnTo>
                <a:lnTo>
                  <a:pt x="110189" y="161204"/>
                </a:lnTo>
                <a:lnTo>
                  <a:pt x="137912" y="193754"/>
                </a:lnTo>
                <a:lnTo>
                  <a:pt x="166307" y="225681"/>
                </a:lnTo>
                <a:lnTo>
                  <a:pt x="195517" y="256865"/>
                </a:lnTo>
                <a:lnTo>
                  <a:pt x="225687" y="287185"/>
                </a:lnTo>
                <a:lnTo>
                  <a:pt x="242576" y="303273"/>
                </a:lnTo>
                <a:lnTo>
                  <a:pt x="249248" y="301072"/>
                </a:lnTo>
                <a:lnTo>
                  <a:pt x="256785" y="293317"/>
                </a:lnTo>
                <a:lnTo>
                  <a:pt x="260585" y="282490"/>
                </a:lnTo>
                <a:lnTo>
                  <a:pt x="260719" y="280857"/>
                </a:lnTo>
                <a:lnTo>
                  <a:pt x="245922" y="266168"/>
                </a:lnTo>
                <a:lnTo>
                  <a:pt x="231032" y="250934"/>
                </a:lnTo>
                <a:lnTo>
                  <a:pt x="201889" y="219858"/>
                </a:lnTo>
                <a:lnTo>
                  <a:pt x="173493" y="188062"/>
                </a:lnTo>
                <a:lnTo>
                  <a:pt x="145723" y="155653"/>
                </a:lnTo>
                <a:lnTo>
                  <a:pt x="118457" y="122738"/>
                </a:lnTo>
                <a:lnTo>
                  <a:pt x="91571" y="89426"/>
                </a:lnTo>
                <a:lnTo>
                  <a:pt x="64944" y="55822"/>
                </a:lnTo>
                <a:lnTo>
                  <a:pt x="25220" y="5107"/>
                </a:lnTo>
                <a:lnTo>
                  <a:pt x="17927" y="0"/>
                </a:lnTo>
                <a:close/>
              </a:path>
              <a:path w="315594" h="349250">
                <a:moveTo>
                  <a:pt x="275442" y="232330"/>
                </a:moveTo>
                <a:lnTo>
                  <a:pt x="265980" y="232333"/>
                </a:lnTo>
                <a:lnTo>
                  <a:pt x="259765" y="237891"/>
                </a:lnTo>
                <a:lnTo>
                  <a:pt x="261056" y="254147"/>
                </a:lnTo>
                <a:lnTo>
                  <a:pt x="261669" y="269223"/>
                </a:lnTo>
                <a:lnTo>
                  <a:pt x="260719" y="280857"/>
                </a:lnTo>
                <a:lnTo>
                  <a:pt x="275099" y="294694"/>
                </a:lnTo>
                <a:lnTo>
                  <a:pt x="272845" y="285612"/>
                </a:lnTo>
                <a:lnTo>
                  <a:pt x="270057" y="273408"/>
                </a:lnTo>
                <a:lnTo>
                  <a:pt x="267645" y="261033"/>
                </a:lnTo>
                <a:lnTo>
                  <a:pt x="265792" y="248547"/>
                </a:lnTo>
                <a:lnTo>
                  <a:pt x="278098" y="248007"/>
                </a:lnTo>
                <a:lnTo>
                  <a:pt x="291053" y="248007"/>
                </a:lnTo>
                <a:lnTo>
                  <a:pt x="285391" y="238482"/>
                </a:lnTo>
                <a:lnTo>
                  <a:pt x="275442" y="232330"/>
                </a:lnTo>
                <a:close/>
              </a:path>
            </a:pathLst>
          </a:custGeom>
          <a:solidFill>
            <a:srgbClr val="241F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30386" y="5536176"/>
            <a:ext cx="981075" cy="1206500"/>
          </a:xfrm>
          <a:custGeom>
            <a:avLst/>
            <a:gdLst/>
            <a:ahLst/>
            <a:cxnLst/>
            <a:rect l="l" t="t" r="r" b="b"/>
            <a:pathLst>
              <a:path w="981075" h="1206500">
                <a:moveTo>
                  <a:pt x="108356" y="0"/>
                </a:moveTo>
                <a:lnTo>
                  <a:pt x="0" y="1121930"/>
                </a:lnTo>
                <a:lnTo>
                  <a:pt x="871474" y="1206093"/>
                </a:lnTo>
                <a:lnTo>
                  <a:pt x="892784" y="997419"/>
                </a:lnTo>
                <a:lnTo>
                  <a:pt x="980986" y="84277"/>
                </a:lnTo>
                <a:lnTo>
                  <a:pt x="1083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30386" y="5536176"/>
            <a:ext cx="981075" cy="1206500"/>
          </a:xfrm>
          <a:custGeom>
            <a:avLst/>
            <a:gdLst/>
            <a:ahLst/>
            <a:cxnLst/>
            <a:rect l="l" t="t" r="r" b="b"/>
            <a:pathLst>
              <a:path w="981075" h="1206500">
                <a:moveTo>
                  <a:pt x="871474" y="1206093"/>
                </a:moveTo>
                <a:lnTo>
                  <a:pt x="0" y="1121930"/>
                </a:lnTo>
                <a:lnTo>
                  <a:pt x="108356" y="0"/>
                </a:lnTo>
                <a:lnTo>
                  <a:pt x="980986" y="84277"/>
                </a:lnTo>
                <a:lnTo>
                  <a:pt x="892784" y="997419"/>
                </a:lnTo>
                <a:lnTo>
                  <a:pt x="871474" y="1206093"/>
                </a:lnTo>
                <a:close/>
              </a:path>
            </a:pathLst>
          </a:custGeom>
          <a:ln w="2540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85288" y="5489883"/>
            <a:ext cx="970915" cy="1199515"/>
          </a:xfrm>
          <a:custGeom>
            <a:avLst/>
            <a:gdLst/>
            <a:ahLst/>
            <a:cxnLst/>
            <a:rect l="l" t="t" r="r" b="b"/>
            <a:pathLst>
              <a:path w="970915" h="1199515">
                <a:moveTo>
                  <a:pt x="873315" y="0"/>
                </a:moveTo>
                <a:lnTo>
                  <a:pt x="0" y="76619"/>
                </a:lnTo>
                <a:lnTo>
                  <a:pt x="98488" y="1199438"/>
                </a:lnTo>
                <a:lnTo>
                  <a:pt x="970686" y="1122921"/>
                </a:lnTo>
                <a:lnTo>
                  <a:pt x="953490" y="913892"/>
                </a:lnTo>
                <a:lnTo>
                  <a:pt x="8733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85288" y="5489883"/>
            <a:ext cx="970915" cy="1199515"/>
          </a:xfrm>
          <a:custGeom>
            <a:avLst/>
            <a:gdLst/>
            <a:ahLst/>
            <a:cxnLst/>
            <a:rect l="l" t="t" r="r" b="b"/>
            <a:pathLst>
              <a:path w="970915" h="1199515">
                <a:moveTo>
                  <a:pt x="970686" y="1122921"/>
                </a:moveTo>
                <a:lnTo>
                  <a:pt x="98488" y="1199438"/>
                </a:lnTo>
                <a:lnTo>
                  <a:pt x="0" y="76619"/>
                </a:lnTo>
                <a:lnTo>
                  <a:pt x="873315" y="0"/>
                </a:lnTo>
                <a:lnTo>
                  <a:pt x="953490" y="913892"/>
                </a:lnTo>
                <a:lnTo>
                  <a:pt x="970686" y="1122921"/>
                </a:lnTo>
                <a:close/>
              </a:path>
            </a:pathLst>
          </a:custGeom>
          <a:ln w="2540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37587" y="5441678"/>
            <a:ext cx="968375" cy="1196975"/>
          </a:xfrm>
          <a:custGeom>
            <a:avLst/>
            <a:gdLst/>
            <a:ahLst/>
            <a:cxnLst/>
            <a:rect l="l" t="t" r="r" b="b"/>
            <a:pathLst>
              <a:path w="968375" h="1196975">
                <a:moveTo>
                  <a:pt x="94259" y="0"/>
                </a:moveTo>
                <a:lnTo>
                  <a:pt x="0" y="1123200"/>
                </a:lnTo>
                <a:lnTo>
                  <a:pt x="872477" y="1196403"/>
                </a:lnTo>
                <a:lnTo>
                  <a:pt x="891158" y="987501"/>
                </a:lnTo>
                <a:lnTo>
                  <a:pt x="967866" y="73329"/>
                </a:lnTo>
                <a:lnTo>
                  <a:pt x="942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37587" y="5441678"/>
            <a:ext cx="968375" cy="1196975"/>
          </a:xfrm>
          <a:custGeom>
            <a:avLst/>
            <a:gdLst/>
            <a:ahLst/>
            <a:cxnLst/>
            <a:rect l="l" t="t" r="r" b="b"/>
            <a:pathLst>
              <a:path w="968375" h="1196975">
                <a:moveTo>
                  <a:pt x="872477" y="1196403"/>
                </a:moveTo>
                <a:lnTo>
                  <a:pt x="0" y="1123200"/>
                </a:lnTo>
                <a:lnTo>
                  <a:pt x="94259" y="0"/>
                </a:lnTo>
                <a:lnTo>
                  <a:pt x="967866" y="73329"/>
                </a:lnTo>
                <a:lnTo>
                  <a:pt x="891158" y="987501"/>
                </a:lnTo>
                <a:lnTo>
                  <a:pt x="872477" y="1196403"/>
                </a:lnTo>
                <a:close/>
              </a:path>
            </a:pathLst>
          </a:custGeom>
          <a:ln w="2540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91894" y="5394963"/>
            <a:ext cx="960119" cy="1190625"/>
          </a:xfrm>
          <a:custGeom>
            <a:avLst/>
            <a:gdLst/>
            <a:ahLst/>
            <a:cxnLst/>
            <a:rect l="l" t="t" r="r" b="b"/>
            <a:pathLst>
              <a:path w="960120" h="1190625">
                <a:moveTo>
                  <a:pt x="85788" y="0"/>
                </a:moveTo>
                <a:lnTo>
                  <a:pt x="0" y="1123848"/>
                </a:lnTo>
                <a:lnTo>
                  <a:pt x="872985" y="1190498"/>
                </a:lnTo>
                <a:lnTo>
                  <a:pt x="890092" y="981456"/>
                </a:lnTo>
                <a:lnTo>
                  <a:pt x="959916" y="66725"/>
                </a:lnTo>
                <a:lnTo>
                  <a:pt x="857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91894" y="5394963"/>
            <a:ext cx="960119" cy="1190625"/>
          </a:xfrm>
          <a:custGeom>
            <a:avLst/>
            <a:gdLst/>
            <a:ahLst/>
            <a:cxnLst/>
            <a:rect l="l" t="t" r="r" b="b"/>
            <a:pathLst>
              <a:path w="960120" h="1190625">
                <a:moveTo>
                  <a:pt x="872985" y="1190498"/>
                </a:moveTo>
                <a:lnTo>
                  <a:pt x="0" y="1123848"/>
                </a:lnTo>
                <a:lnTo>
                  <a:pt x="85788" y="0"/>
                </a:lnTo>
                <a:lnTo>
                  <a:pt x="959916" y="66725"/>
                </a:lnTo>
                <a:lnTo>
                  <a:pt x="890092" y="981456"/>
                </a:lnTo>
                <a:lnTo>
                  <a:pt x="872985" y="1190498"/>
                </a:lnTo>
                <a:close/>
              </a:path>
            </a:pathLst>
          </a:custGeom>
          <a:ln w="25399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26294" y="5333523"/>
            <a:ext cx="991235" cy="1214120"/>
          </a:xfrm>
          <a:custGeom>
            <a:avLst/>
            <a:gdLst/>
            <a:ahLst/>
            <a:cxnLst/>
            <a:rect l="l" t="t" r="r" b="b"/>
            <a:pathLst>
              <a:path w="991234" h="1214120">
                <a:moveTo>
                  <a:pt x="871689" y="0"/>
                </a:moveTo>
                <a:lnTo>
                  <a:pt x="0" y="93395"/>
                </a:lnTo>
                <a:lnTo>
                  <a:pt x="120078" y="1214120"/>
                </a:lnTo>
                <a:lnTo>
                  <a:pt x="990625" y="1120838"/>
                </a:lnTo>
                <a:lnTo>
                  <a:pt x="969416" y="912164"/>
                </a:lnTo>
                <a:lnTo>
                  <a:pt x="8716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26294" y="5333523"/>
            <a:ext cx="991235" cy="1214120"/>
          </a:xfrm>
          <a:custGeom>
            <a:avLst/>
            <a:gdLst/>
            <a:ahLst/>
            <a:cxnLst/>
            <a:rect l="l" t="t" r="r" b="b"/>
            <a:pathLst>
              <a:path w="991234" h="1214120">
                <a:moveTo>
                  <a:pt x="990625" y="1120838"/>
                </a:moveTo>
                <a:lnTo>
                  <a:pt x="120078" y="1214120"/>
                </a:lnTo>
                <a:lnTo>
                  <a:pt x="0" y="93395"/>
                </a:lnTo>
                <a:lnTo>
                  <a:pt x="871689" y="0"/>
                </a:lnTo>
                <a:lnTo>
                  <a:pt x="969416" y="912164"/>
                </a:lnTo>
                <a:lnTo>
                  <a:pt x="990625" y="1120838"/>
                </a:lnTo>
                <a:close/>
              </a:path>
            </a:pathLst>
          </a:custGeom>
          <a:ln w="2540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28637" y="5314454"/>
            <a:ext cx="876935" cy="1127125"/>
          </a:xfrm>
          <a:custGeom>
            <a:avLst/>
            <a:gdLst/>
            <a:ahLst/>
            <a:cxnLst/>
            <a:rect l="l" t="t" r="r" b="b"/>
            <a:pathLst>
              <a:path w="876934" h="1127125">
                <a:moveTo>
                  <a:pt x="876680" y="0"/>
                </a:moveTo>
                <a:lnTo>
                  <a:pt x="0" y="0"/>
                </a:lnTo>
                <a:lnTo>
                  <a:pt x="0" y="1127125"/>
                </a:lnTo>
                <a:lnTo>
                  <a:pt x="657428" y="1127125"/>
                </a:lnTo>
                <a:lnTo>
                  <a:pt x="876680" y="917397"/>
                </a:lnTo>
                <a:lnTo>
                  <a:pt x="8766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28637" y="5314454"/>
            <a:ext cx="876935" cy="1127125"/>
          </a:xfrm>
          <a:custGeom>
            <a:avLst/>
            <a:gdLst/>
            <a:ahLst/>
            <a:cxnLst/>
            <a:rect l="l" t="t" r="r" b="b"/>
            <a:pathLst>
              <a:path w="876934" h="1127125">
                <a:moveTo>
                  <a:pt x="657428" y="1127125"/>
                </a:moveTo>
                <a:lnTo>
                  <a:pt x="0" y="1127125"/>
                </a:lnTo>
                <a:lnTo>
                  <a:pt x="0" y="0"/>
                </a:lnTo>
                <a:lnTo>
                  <a:pt x="876680" y="0"/>
                </a:lnTo>
                <a:lnTo>
                  <a:pt x="876680" y="917397"/>
                </a:lnTo>
                <a:lnTo>
                  <a:pt x="657428" y="1127125"/>
                </a:lnTo>
                <a:close/>
              </a:path>
            </a:pathLst>
          </a:custGeom>
          <a:ln w="2540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24345" y="5522842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5">
                <a:moveTo>
                  <a:pt x="0" y="0"/>
                </a:moveTo>
                <a:lnTo>
                  <a:pt x="494601" y="0"/>
                </a:lnTo>
              </a:path>
            </a:pathLst>
          </a:custGeom>
          <a:ln w="35242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24345" y="5602116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5">
                <a:moveTo>
                  <a:pt x="0" y="0"/>
                </a:moveTo>
                <a:lnTo>
                  <a:pt x="494601" y="0"/>
                </a:lnTo>
              </a:path>
            </a:pathLst>
          </a:custGeom>
          <a:ln w="35242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24345" y="5681408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5">
                <a:moveTo>
                  <a:pt x="0" y="0"/>
                </a:moveTo>
                <a:lnTo>
                  <a:pt x="494601" y="0"/>
                </a:lnTo>
              </a:path>
            </a:pathLst>
          </a:custGeom>
          <a:ln w="35229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24345" y="5760701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5">
                <a:moveTo>
                  <a:pt x="0" y="0"/>
                </a:moveTo>
                <a:lnTo>
                  <a:pt x="494601" y="0"/>
                </a:lnTo>
              </a:path>
            </a:pathLst>
          </a:custGeom>
          <a:ln w="35217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24345" y="5840005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5">
                <a:moveTo>
                  <a:pt x="0" y="0"/>
                </a:moveTo>
                <a:lnTo>
                  <a:pt x="494601" y="0"/>
                </a:lnTo>
              </a:path>
            </a:pathLst>
          </a:custGeom>
          <a:ln w="35229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24345" y="5919285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5">
                <a:moveTo>
                  <a:pt x="0" y="0"/>
                </a:moveTo>
                <a:lnTo>
                  <a:pt x="494601" y="0"/>
                </a:lnTo>
              </a:path>
            </a:pathLst>
          </a:custGeom>
          <a:ln w="35242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24345" y="5998565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5">
                <a:moveTo>
                  <a:pt x="0" y="0"/>
                </a:moveTo>
                <a:lnTo>
                  <a:pt x="494601" y="0"/>
                </a:lnTo>
              </a:path>
            </a:pathLst>
          </a:custGeom>
          <a:ln w="35229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24345" y="6077883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5">
                <a:moveTo>
                  <a:pt x="0" y="0"/>
                </a:moveTo>
                <a:lnTo>
                  <a:pt x="494601" y="0"/>
                </a:lnTo>
              </a:path>
            </a:pathLst>
          </a:custGeom>
          <a:ln w="35242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24345" y="6157150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5">
                <a:moveTo>
                  <a:pt x="0" y="0"/>
                </a:moveTo>
                <a:lnTo>
                  <a:pt x="494601" y="0"/>
                </a:lnTo>
              </a:path>
            </a:pathLst>
          </a:custGeom>
          <a:ln w="35255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24345" y="6236449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5">
                <a:moveTo>
                  <a:pt x="0" y="0"/>
                </a:moveTo>
                <a:lnTo>
                  <a:pt x="494601" y="0"/>
                </a:lnTo>
              </a:path>
            </a:pathLst>
          </a:custGeom>
          <a:ln w="35255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86066" y="6197447"/>
            <a:ext cx="219710" cy="244475"/>
          </a:xfrm>
          <a:custGeom>
            <a:avLst/>
            <a:gdLst/>
            <a:ahLst/>
            <a:cxnLst/>
            <a:rect l="l" t="t" r="r" b="b"/>
            <a:pathLst>
              <a:path w="219709" h="244475">
                <a:moveTo>
                  <a:pt x="0" y="244132"/>
                </a:moveTo>
                <a:lnTo>
                  <a:pt x="91732" y="0"/>
                </a:lnTo>
                <a:lnTo>
                  <a:pt x="219252" y="34404"/>
                </a:lnTo>
              </a:path>
            </a:pathLst>
          </a:custGeom>
          <a:ln w="847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748726" y="5536176"/>
            <a:ext cx="981075" cy="1206500"/>
          </a:xfrm>
          <a:custGeom>
            <a:avLst/>
            <a:gdLst/>
            <a:ahLst/>
            <a:cxnLst/>
            <a:rect l="l" t="t" r="r" b="b"/>
            <a:pathLst>
              <a:path w="981075" h="1206500">
                <a:moveTo>
                  <a:pt x="108356" y="0"/>
                </a:moveTo>
                <a:lnTo>
                  <a:pt x="0" y="1121930"/>
                </a:lnTo>
                <a:lnTo>
                  <a:pt x="871474" y="1206093"/>
                </a:lnTo>
                <a:lnTo>
                  <a:pt x="892784" y="997419"/>
                </a:lnTo>
                <a:lnTo>
                  <a:pt x="980986" y="84277"/>
                </a:lnTo>
                <a:lnTo>
                  <a:pt x="1083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748726" y="5536176"/>
            <a:ext cx="981075" cy="1206500"/>
          </a:xfrm>
          <a:custGeom>
            <a:avLst/>
            <a:gdLst/>
            <a:ahLst/>
            <a:cxnLst/>
            <a:rect l="l" t="t" r="r" b="b"/>
            <a:pathLst>
              <a:path w="981075" h="1206500">
                <a:moveTo>
                  <a:pt x="871474" y="1206093"/>
                </a:moveTo>
                <a:lnTo>
                  <a:pt x="0" y="1121930"/>
                </a:lnTo>
                <a:lnTo>
                  <a:pt x="108356" y="0"/>
                </a:lnTo>
                <a:lnTo>
                  <a:pt x="980986" y="84277"/>
                </a:lnTo>
                <a:lnTo>
                  <a:pt x="892784" y="997419"/>
                </a:lnTo>
                <a:lnTo>
                  <a:pt x="871474" y="1206093"/>
                </a:lnTo>
                <a:close/>
              </a:path>
            </a:pathLst>
          </a:custGeom>
          <a:ln w="2540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703625" y="5489883"/>
            <a:ext cx="970915" cy="1199515"/>
          </a:xfrm>
          <a:custGeom>
            <a:avLst/>
            <a:gdLst/>
            <a:ahLst/>
            <a:cxnLst/>
            <a:rect l="l" t="t" r="r" b="b"/>
            <a:pathLst>
              <a:path w="970915" h="1199515">
                <a:moveTo>
                  <a:pt x="873328" y="0"/>
                </a:moveTo>
                <a:lnTo>
                  <a:pt x="0" y="76619"/>
                </a:lnTo>
                <a:lnTo>
                  <a:pt x="98501" y="1199438"/>
                </a:lnTo>
                <a:lnTo>
                  <a:pt x="970699" y="1122921"/>
                </a:lnTo>
                <a:lnTo>
                  <a:pt x="953503" y="913892"/>
                </a:lnTo>
                <a:lnTo>
                  <a:pt x="8733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703625" y="5489883"/>
            <a:ext cx="970915" cy="1199515"/>
          </a:xfrm>
          <a:custGeom>
            <a:avLst/>
            <a:gdLst/>
            <a:ahLst/>
            <a:cxnLst/>
            <a:rect l="l" t="t" r="r" b="b"/>
            <a:pathLst>
              <a:path w="970915" h="1199515">
                <a:moveTo>
                  <a:pt x="970699" y="1122921"/>
                </a:moveTo>
                <a:lnTo>
                  <a:pt x="98501" y="1199438"/>
                </a:lnTo>
                <a:lnTo>
                  <a:pt x="0" y="76619"/>
                </a:lnTo>
                <a:lnTo>
                  <a:pt x="873328" y="0"/>
                </a:lnTo>
                <a:lnTo>
                  <a:pt x="953503" y="913892"/>
                </a:lnTo>
                <a:lnTo>
                  <a:pt x="970699" y="1122921"/>
                </a:lnTo>
                <a:close/>
              </a:path>
            </a:pathLst>
          </a:custGeom>
          <a:ln w="2540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655933" y="5441678"/>
            <a:ext cx="968375" cy="1196975"/>
          </a:xfrm>
          <a:custGeom>
            <a:avLst/>
            <a:gdLst/>
            <a:ahLst/>
            <a:cxnLst/>
            <a:rect l="l" t="t" r="r" b="b"/>
            <a:pathLst>
              <a:path w="968375" h="1196975">
                <a:moveTo>
                  <a:pt x="94246" y="0"/>
                </a:moveTo>
                <a:lnTo>
                  <a:pt x="0" y="1123200"/>
                </a:lnTo>
                <a:lnTo>
                  <a:pt x="872464" y="1196403"/>
                </a:lnTo>
                <a:lnTo>
                  <a:pt x="891146" y="987501"/>
                </a:lnTo>
                <a:lnTo>
                  <a:pt x="967866" y="73329"/>
                </a:lnTo>
                <a:lnTo>
                  <a:pt x="94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655933" y="5441678"/>
            <a:ext cx="968375" cy="1196975"/>
          </a:xfrm>
          <a:custGeom>
            <a:avLst/>
            <a:gdLst/>
            <a:ahLst/>
            <a:cxnLst/>
            <a:rect l="l" t="t" r="r" b="b"/>
            <a:pathLst>
              <a:path w="968375" h="1196975">
                <a:moveTo>
                  <a:pt x="872464" y="1196403"/>
                </a:moveTo>
                <a:lnTo>
                  <a:pt x="0" y="1123200"/>
                </a:lnTo>
                <a:lnTo>
                  <a:pt x="94246" y="0"/>
                </a:lnTo>
                <a:lnTo>
                  <a:pt x="967866" y="73329"/>
                </a:lnTo>
                <a:lnTo>
                  <a:pt x="891146" y="987501"/>
                </a:lnTo>
                <a:lnTo>
                  <a:pt x="872464" y="1196403"/>
                </a:lnTo>
                <a:close/>
              </a:path>
            </a:pathLst>
          </a:custGeom>
          <a:ln w="2540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610230" y="5394963"/>
            <a:ext cx="960119" cy="1190625"/>
          </a:xfrm>
          <a:custGeom>
            <a:avLst/>
            <a:gdLst/>
            <a:ahLst/>
            <a:cxnLst/>
            <a:rect l="l" t="t" r="r" b="b"/>
            <a:pathLst>
              <a:path w="960120" h="1190625">
                <a:moveTo>
                  <a:pt x="85788" y="0"/>
                </a:moveTo>
                <a:lnTo>
                  <a:pt x="0" y="1123848"/>
                </a:lnTo>
                <a:lnTo>
                  <a:pt x="872998" y="1190498"/>
                </a:lnTo>
                <a:lnTo>
                  <a:pt x="890092" y="981456"/>
                </a:lnTo>
                <a:lnTo>
                  <a:pt x="959929" y="66725"/>
                </a:lnTo>
                <a:lnTo>
                  <a:pt x="857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10230" y="5394963"/>
            <a:ext cx="960119" cy="1190625"/>
          </a:xfrm>
          <a:custGeom>
            <a:avLst/>
            <a:gdLst/>
            <a:ahLst/>
            <a:cxnLst/>
            <a:rect l="l" t="t" r="r" b="b"/>
            <a:pathLst>
              <a:path w="960120" h="1190625">
                <a:moveTo>
                  <a:pt x="872998" y="1190498"/>
                </a:moveTo>
                <a:lnTo>
                  <a:pt x="0" y="1123848"/>
                </a:lnTo>
                <a:lnTo>
                  <a:pt x="85788" y="0"/>
                </a:lnTo>
                <a:lnTo>
                  <a:pt x="959929" y="66725"/>
                </a:lnTo>
                <a:lnTo>
                  <a:pt x="890092" y="981456"/>
                </a:lnTo>
                <a:lnTo>
                  <a:pt x="872998" y="1190498"/>
                </a:lnTo>
                <a:close/>
              </a:path>
            </a:pathLst>
          </a:custGeom>
          <a:ln w="2540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544636" y="5333523"/>
            <a:ext cx="991235" cy="1214120"/>
          </a:xfrm>
          <a:custGeom>
            <a:avLst/>
            <a:gdLst/>
            <a:ahLst/>
            <a:cxnLst/>
            <a:rect l="l" t="t" r="r" b="b"/>
            <a:pathLst>
              <a:path w="991234" h="1214120">
                <a:moveTo>
                  <a:pt x="871689" y="0"/>
                </a:moveTo>
                <a:lnTo>
                  <a:pt x="0" y="93395"/>
                </a:lnTo>
                <a:lnTo>
                  <a:pt x="120078" y="1214120"/>
                </a:lnTo>
                <a:lnTo>
                  <a:pt x="990625" y="1120838"/>
                </a:lnTo>
                <a:lnTo>
                  <a:pt x="969416" y="912164"/>
                </a:lnTo>
                <a:lnTo>
                  <a:pt x="8716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544636" y="5333523"/>
            <a:ext cx="991235" cy="1214120"/>
          </a:xfrm>
          <a:custGeom>
            <a:avLst/>
            <a:gdLst/>
            <a:ahLst/>
            <a:cxnLst/>
            <a:rect l="l" t="t" r="r" b="b"/>
            <a:pathLst>
              <a:path w="991234" h="1214120">
                <a:moveTo>
                  <a:pt x="990625" y="1120838"/>
                </a:moveTo>
                <a:lnTo>
                  <a:pt x="120078" y="1214120"/>
                </a:lnTo>
                <a:lnTo>
                  <a:pt x="0" y="93395"/>
                </a:lnTo>
                <a:lnTo>
                  <a:pt x="871689" y="0"/>
                </a:lnTo>
                <a:lnTo>
                  <a:pt x="969416" y="912164"/>
                </a:lnTo>
                <a:lnTo>
                  <a:pt x="990625" y="1120838"/>
                </a:lnTo>
                <a:close/>
              </a:path>
            </a:pathLst>
          </a:custGeom>
          <a:ln w="2540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546988" y="5314454"/>
            <a:ext cx="876935" cy="1127125"/>
          </a:xfrm>
          <a:custGeom>
            <a:avLst/>
            <a:gdLst/>
            <a:ahLst/>
            <a:cxnLst/>
            <a:rect l="l" t="t" r="r" b="b"/>
            <a:pathLst>
              <a:path w="876934" h="1127125">
                <a:moveTo>
                  <a:pt x="876668" y="0"/>
                </a:moveTo>
                <a:lnTo>
                  <a:pt x="0" y="0"/>
                </a:lnTo>
                <a:lnTo>
                  <a:pt x="0" y="1127125"/>
                </a:lnTo>
                <a:lnTo>
                  <a:pt x="657428" y="1127125"/>
                </a:lnTo>
                <a:lnTo>
                  <a:pt x="876668" y="917397"/>
                </a:lnTo>
                <a:lnTo>
                  <a:pt x="8766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46988" y="5314454"/>
            <a:ext cx="876935" cy="1127125"/>
          </a:xfrm>
          <a:custGeom>
            <a:avLst/>
            <a:gdLst/>
            <a:ahLst/>
            <a:cxnLst/>
            <a:rect l="l" t="t" r="r" b="b"/>
            <a:pathLst>
              <a:path w="876934" h="1127125">
                <a:moveTo>
                  <a:pt x="657428" y="1127125"/>
                </a:moveTo>
                <a:lnTo>
                  <a:pt x="0" y="1127125"/>
                </a:lnTo>
                <a:lnTo>
                  <a:pt x="0" y="0"/>
                </a:lnTo>
                <a:lnTo>
                  <a:pt x="876668" y="0"/>
                </a:lnTo>
                <a:lnTo>
                  <a:pt x="876668" y="917397"/>
                </a:lnTo>
                <a:lnTo>
                  <a:pt x="657428" y="1127125"/>
                </a:lnTo>
                <a:close/>
              </a:path>
            </a:pathLst>
          </a:custGeom>
          <a:ln w="2540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742667" y="5522842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5">
                <a:moveTo>
                  <a:pt x="0" y="0"/>
                </a:moveTo>
                <a:lnTo>
                  <a:pt x="494614" y="0"/>
                </a:lnTo>
              </a:path>
            </a:pathLst>
          </a:custGeom>
          <a:ln w="35242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742667" y="5602116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5">
                <a:moveTo>
                  <a:pt x="0" y="0"/>
                </a:moveTo>
                <a:lnTo>
                  <a:pt x="494614" y="0"/>
                </a:lnTo>
              </a:path>
            </a:pathLst>
          </a:custGeom>
          <a:ln w="35242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742667" y="5681408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5">
                <a:moveTo>
                  <a:pt x="0" y="0"/>
                </a:moveTo>
                <a:lnTo>
                  <a:pt x="494614" y="0"/>
                </a:lnTo>
              </a:path>
            </a:pathLst>
          </a:custGeom>
          <a:ln w="35229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742667" y="5760701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5">
                <a:moveTo>
                  <a:pt x="0" y="0"/>
                </a:moveTo>
                <a:lnTo>
                  <a:pt x="494614" y="0"/>
                </a:lnTo>
              </a:path>
            </a:pathLst>
          </a:custGeom>
          <a:ln w="35217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742667" y="5840005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5">
                <a:moveTo>
                  <a:pt x="0" y="0"/>
                </a:moveTo>
                <a:lnTo>
                  <a:pt x="494614" y="0"/>
                </a:lnTo>
              </a:path>
            </a:pathLst>
          </a:custGeom>
          <a:ln w="35229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742667" y="5919285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5">
                <a:moveTo>
                  <a:pt x="0" y="0"/>
                </a:moveTo>
                <a:lnTo>
                  <a:pt x="494614" y="0"/>
                </a:lnTo>
              </a:path>
            </a:pathLst>
          </a:custGeom>
          <a:ln w="35242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742667" y="5998565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5">
                <a:moveTo>
                  <a:pt x="0" y="0"/>
                </a:moveTo>
                <a:lnTo>
                  <a:pt x="494614" y="0"/>
                </a:lnTo>
              </a:path>
            </a:pathLst>
          </a:custGeom>
          <a:ln w="35229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742667" y="6077883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5">
                <a:moveTo>
                  <a:pt x="0" y="0"/>
                </a:moveTo>
                <a:lnTo>
                  <a:pt x="494614" y="0"/>
                </a:lnTo>
              </a:path>
            </a:pathLst>
          </a:custGeom>
          <a:ln w="35242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742667" y="6157150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5">
                <a:moveTo>
                  <a:pt x="0" y="0"/>
                </a:moveTo>
                <a:lnTo>
                  <a:pt x="494614" y="0"/>
                </a:lnTo>
              </a:path>
            </a:pathLst>
          </a:custGeom>
          <a:ln w="35255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742667" y="6236449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5">
                <a:moveTo>
                  <a:pt x="0" y="0"/>
                </a:moveTo>
                <a:lnTo>
                  <a:pt x="494614" y="0"/>
                </a:lnTo>
              </a:path>
            </a:pathLst>
          </a:custGeom>
          <a:ln w="35255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204416" y="6197447"/>
            <a:ext cx="219710" cy="244475"/>
          </a:xfrm>
          <a:custGeom>
            <a:avLst/>
            <a:gdLst/>
            <a:ahLst/>
            <a:cxnLst/>
            <a:rect l="l" t="t" r="r" b="b"/>
            <a:pathLst>
              <a:path w="219709" h="244475">
                <a:moveTo>
                  <a:pt x="0" y="244132"/>
                </a:moveTo>
                <a:lnTo>
                  <a:pt x="91719" y="0"/>
                </a:lnTo>
                <a:lnTo>
                  <a:pt x="219240" y="34404"/>
                </a:lnTo>
              </a:path>
            </a:pathLst>
          </a:custGeom>
          <a:ln w="847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812811" y="5836945"/>
            <a:ext cx="612140" cy="128905"/>
          </a:xfrm>
          <a:custGeom>
            <a:avLst/>
            <a:gdLst/>
            <a:ahLst/>
            <a:cxnLst/>
            <a:rect l="l" t="t" r="r" b="b"/>
            <a:pathLst>
              <a:path w="612140" h="128904">
                <a:moveTo>
                  <a:pt x="612025" y="0"/>
                </a:moveTo>
                <a:lnTo>
                  <a:pt x="0" y="0"/>
                </a:lnTo>
                <a:lnTo>
                  <a:pt x="0" y="128333"/>
                </a:lnTo>
                <a:lnTo>
                  <a:pt x="612025" y="128333"/>
                </a:lnTo>
                <a:lnTo>
                  <a:pt x="612025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12811" y="6088824"/>
            <a:ext cx="612140" cy="128905"/>
          </a:xfrm>
          <a:custGeom>
            <a:avLst/>
            <a:gdLst/>
            <a:ahLst/>
            <a:cxnLst/>
            <a:rect l="l" t="t" r="r" b="b"/>
            <a:pathLst>
              <a:path w="612140" h="128904">
                <a:moveTo>
                  <a:pt x="612025" y="0"/>
                </a:moveTo>
                <a:lnTo>
                  <a:pt x="0" y="0"/>
                </a:lnTo>
                <a:lnTo>
                  <a:pt x="0" y="128333"/>
                </a:lnTo>
                <a:lnTo>
                  <a:pt x="612025" y="128333"/>
                </a:lnTo>
                <a:lnTo>
                  <a:pt x="612025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63879" y="5543020"/>
            <a:ext cx="542290" cy="955040"/>
          </a:xfrm>
          <a:custGeom>
            <a:avLst/>
            <a:gdLst/>
            <a:ahLst/>
            <a:cxnLst/>
            <a:rect l="l" t="t" r="r" b="b"/>
            <a:pathLst>
              <a:path w="542290" h="955039">
                <a:moveTo>
                  <a:pt x="0" y="0"/>
                </a:moveTo>
                <a:lnTo>
                  <a:pt x="541743" y="954519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69210" y="3560257"/>
            <a:ext cx="345440" cy="367030"/>
          </a:xfrm>
          <a:custGeom>
            <a:avLst/>
            <a:gdLst/>
            <a:ahLst/>
            <a:cxnLst/>
            <a:rect l="l" t="t" r="r" b="b"/>
            <a:pathLst>
              <a:path w="345439" h="367029">
                <a:moveTo>
                  <a:pt x="160883" y="0"/>
                </a:moveTo>
                <a:lnTo>
                  <a:pt x="137109" y="30225"/>
                </a:lnTo>
                <a:lnTo>
                  <a:pt x="136817" y="34366"/>
                </a:lnTo>
                <a:lnTo>
                  <a:pt x="137159" y="36182"/>
                </a:lnTo>
                <a:lnTo>
                  <a:pt x="138023" y="37718"/>
                </a:lnTo>
                <a:lnTo>
                  <a:pt x="138861" y="39268"/>
                </a:lnTo>
                <a:lnTo>
                  <a:pt x="140207" y="40639"/>
                </a:lnTo>
                <a:lnTo>
                  <a:pt x="256705" y="117017"/>
                </a:lnTo>
                <a:lnTo>
                  <a:pt x="42519" y="191642"/>
                </a:lnTo>
                <a:lnTo>
                  <a:pt x="1117" y="226161"/>
                </a:lnTo>
                <a:lnTo>
                  <a:pt x="0" y="231470"/>
                </a:lnTo>
                <a:lnTo>
                  <a:pt x="2793" y="241592"/>
                </a:lnTo>
                <a:lnTo>
                  <a:pt x="6565" y="246125"/>
                </a:lnTo>
                <a:lnTo>
                  <a:pt x="189737" y="366229"/>
                </a:lnTo>
                <a:lnTo>
                  <a:pt x="191211" y="366750"/>
                </a:lnTo>
                <a:lnTo>
                  <a:pt x="194335" y="367004"/>
                </a:lnTo>
                <a:lnTo>
                  <a:pt x="196011" y="366534"/>
                </a:lnTo>
                <a:lnTo>
                  <a:pt x="218643" y="330352"/>
                </a:lnTo>
                <a:lnTo>
                  <a:pt x="217423" y="327380"/>
                </a:lnTo>
                <a:lnTo>
                  <a:pt x="89954" y="243814"/>
                </a:lnTo>
                <a:lnTo>
                  <a:pt x="305765" y="168376"/>
                </a:lnTo>
                <a:lnTo>
                  <a:pt x="344182" y="132702"/>
                </a:lnTo>
                <a:lnTo>
                  <a:pt x="345135" y="128003"/>
                </a:lnTo>
                <a:lnTo>
                  <a:pt x="343865" y="123405"/>
                </a:lnTo>
                <a:lnTo>
                  <a:pt x="342620" y="118795"/>
                </a:lnTo>
                <a:lnTo>
                  <a:pt x="338836" y="114426"/>
                </a:lnTo>
                <a:lnTo>
                  <a:pt x="166115" y="1168"/>
                </a:lnTo>
                <a:lnTo>
                  <a:pt x="164312" y="431"/>
                </a:lnTo>
                <a:lnTo>
                  <a:pt x="16088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969942" y="3810172"/>
            <a:ext cx="138430" cy="92710"/>
          </a:xfrm>
          <a:custGeom>
            <a:avLst/>
            <a:gdLst/>
            <a:ahLst/>
            <a:cxnLst/>
            <a:rect l="l" t="t" r="r" b="b"/>
            <a:pathLst>
              <a:path w="138429" h="92710">
                <a:moveTo>
                  <a:pt x="21894" y="0"/>
                </a:moveTo>
                <a:lnTo>
                  <a:pt x="0" y="31546"/>
                </a:lnTo>
                <a:lnTo>
                  <a:pt x="850" y="39649"/>
                </a:lnTo>
                <a:lnTo>
                  <a:pt x="3162" y="42608"/>
                </a:lnTo>
                <a:lnTo>
                  <a:pt x="116230" y="92303"/>
                </a:lnTo>
                <a:lnTo>
                  <a:pt x="119862" y="92011"/>
                </a:lnTo>
                <a:lnTo>
                  <a:pt x="138036" y="58458"/>
                </a:lnTo>
                <a:lnTo>
                  <a:pt x="137477" y="54254"/>
                </a:lnTo>
                <a:lnTo>
                  <a:pt x="136766" y="52552"/>
                </a:lnTo>
                <a:lnTo>
                  <a:pt x="134518" y="49910"/>
                </a:lnTo>
                <a:lnTo>
                  <a:pt x="132956" y="48818"/>
                </a:lnTo>
                <a:lnTo>
                  <a:pt x="218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27991" y="3787575"/>
            <a:ext cx="207645" cy="238760"/>
          </a:xfrm>
          <a:custGeom>
            <a:avLst/>
            <a:gdLst/>
            <a:ahLst/>
            <a:cxnLst/>
            <a:rect l="l" t="t" r="r" b="b"/>
            <a:pathLst>
              <a:path w="207645" h="238760">
                <a:moveTo>
                  <a:pt x="43929" y="0"/>
                </a:moveTo>
                <a:lnTo>
                  <a:pt x="29977" y="30403"/>
                </a:lnTo>
                <a:lnTo>
                  <a:pt x="30124" y="34950"/>
                </a:lnTo>
                <a:lnTo>
                  <a:pt x="33223" y="42710"/>
                </a:lnTo>
                <a:lnTo>
                  <a:pt x="35725" y="44907"/>
                </a:lnTo>
                <a:lnTo>
                  <a:pt x="125221" y="58293"/>
                </a:lnTo>
                <a:lnTo>
                  <a:pt x="17043" y="159994"/>
                </a:lnTo>
                <a:lnTo>
                  <a:pt x="0" y="201383"/>
                </a:lnTo>
                <a:lnTo>
                  <a:pt x="660" y="205968"/>
                </a:lnTo>
                <a:lnTo>
                  <a:pt x="5118" y="212115"/>
                </a:lnTo>
                <a:lnTo>
                  <a:pt x="8686" y="214020"/>
                </a:lnTo>
                <a:lnTo>
                  <a:pt x="174116" y="238759"/>
                </a:lnTo>
                <a:lnTo>
                  <a:pt x="175806" y="238658"/>
                </a:lnTo>
                <a:lnTo>
                  <a:pt x="187909" y="203009"/>
                </a:lnTo>
                <a:lnTo>
                  <a:pt x="187477" y="200634"/>
                </a:lnTo>
                <a:lnTo>
                  <a:pt x="83223" y="179031"/>
                </a:lnTo>
                <a:lnTo>
                  <a:pt x="190817" y="77470"/>
                </a:lnTo>
                <a:lnTo>
                  <a:pt x="207111" y="37414"/>
                </a:lnTo>
                <a:lnTo>
                  <a:pt x="207175" y="34772"/>
                </a:lnTo>
                <a:lnTo>
                  <a:pt x="206527" y="30403"/>
                </a:lnTo>
                <a:lnTo>
                  <a:pt x="196849" y="22859"/>
                </a:lnTo>
                <a:lnTo>
                  <a:pt x="439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070179" y="4140504"/>
            <a:ext cx="109855" cy="139700"/>
          </a:xfrm>
          <a:custGeom>
            <a:avLst/>
            <a:gdLst/>
            <a:ahLst/>
            <a:cxnLst/>
            <a:rect l="l" t="t" r="r" b="b"/>
            <a:pathLst>
              <a:path w="109854" h="139700">
                <a:moveTo>
                  <a:pt x="34518" y="0"/>
                </a:moveTo>
                <a:lnTo>
                  <a:pt x="33820" y="0"/>
                </a:lnTo>
                <a:lnTo>
                  <a:pt x="33210" y="177"/>
                </a:lnTo>
                <a:lnTo>
                  <a:pt x="32588" y="330"/>
                </a:lnTo>
                <a:lnTo>
                  <a:pt x="27393" y="14668"/>
                </a:lnTo>
                <a:lnTo>
                  <a:pt x="27393" y="15722"/>
                </a:lnTo>
                <a:lnTo>
                  <a:pt x="77558" y="31750"/>
                </a:lnTo>
                <a:lnTo>
                  <a:pt x="10871" y="92989"/>
                </a:lnTo>
                <a:lnTo>
                  <a:pt x="0" y="112699"/>
                </a:lnTo>
                <a:lnTo>
                  <a:pt x="152" y="114935"/>
                </a:lnTo>
                <a:lnTo>
                  <a:pt x="2146" y="118478"/>
                </a:lnTo>
                <a:lnTo>
                  <a:pt x="3898" y="119684"/>
                </a:lnTo>
                <a:lnTo>
                  <a:pt x="78879" y="139065"/>
                </a:lnTo>
                <a:lnTo>
                  <a:pt x="79438" y="139230"/>
                </a:lnTo>
                <a:lnTo>
                  <a:pt x="86347" y="124155"/>
                </a:lnTo>
                <a:lnTo>
                  <a:pt x="85839" y="120878"/>
                </a:lnTo>
                <a:lnTo>
                  <a:pt x="85128" y="119888"/>
                </a:lnTo>
                <a:lnTo>
                  <a:pt x="32550" y="106299"/>
                </a:lnTo>
                <a:lnTo>
                  <a:pt x="99720" y="44488"/>
                </a:lnTo>
                <a:lnTo>
                  <a:pt x="107657" y="31648"/>
                </a:lnTo>
                <a:lnTo>
                  <a:pt x="108838" y="27127"/>
                </a:lnTo>
                <a:lnTo>
                  <a:pt x="109435" y="24765"/>
                </a:lnTo>
                <a:lnTo>
                  <a:pt x="109296" y="22809"/>
                </a:lnTo>
                <a:lnTo>
                  <a:pt x="107505" y="19570"/>
                </a:lnTo>
                <a:lnTo>
                  <a:pt x="105752" y="18440"/>
                </a:lnTo>
                <a:lnTo>
                  <a:pt x="35267" y="215"/>
                </a:lnTo>
                <a:lnTo>
                  <a:pt x="345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91405" y="4227880"/>
            <a:ext cx="50800" cy="30480"/>
          </a:xfrm>
          <a:custGeom>
            <a:avLst/>
            <a:gdLst/>
            <a:ahLst/>
            <a:cxnLst/>
            <a:rect l="l" t="t" r="r" b="b"/>
            <a:pathLst>
              <a:path w="50800" h="30479">
                <a:moveTo>
                  <a:pt x="6378" y="0"/>
                </a:moveTo>
                <a:lnTo>
                  <a:pt x="5057" y="406"/>
                </a:lnTo>
                <a:lnTo>
                  <a:pt x="4003" y="1650"/>
                </a:lnTo>
                <a:lnTo>
                  <a:pt x="2936" y="2870"/>
                </a:lnTo>
                <a:lnTo>
                  <a:pt x="1958" y="5219"/>
                </a:lnTo>
                <a:lnTo>
                  <a:pt x="194" y="12026"/>
                </a:lnTo>
                <a:lnTo>
                  <a:pt x="101" y="12674"/>
                </a:lnTo>
                <a:lnTo>
                  <a:pt x="0" y="15392"/>
                </a:lnTo>
                <a:lnTo>
                  <a:pt x="510" y="18008"/>
                </a:lnTo>
                <a:lnTo>
                  <a:pt x="1463" y="19024"/>
                </a:lnTo>
                <a:lnTo>
                  <a:pt x="44046" y="30048"/>
                </a:lnTo>
                <a:lnTo>
                  <a:pt x="45341" y="29629"/>
                </a:lnTo>
                <a:lnTo>
                  <a:pt x="50460" y="15392"/>
                </a:lnTo>
                <a:lnTo>
                  <a:pt x="50447" y="14350"/>
                </a:lnTo>
                <a:lnTo>
                  <a:pt x="63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231441" y="4241949"/>
            <a:ext cx="106680" cy="107950"/>
          </a:xfrm>
          <a:custGeom>
            <a:avLst/>
            <a:gdLst/>
            <a:ahLst/>
            <a:cxnLst/>
            <a:rect l="l" t="t" r="r" b="b"/>
            <a:pathLst>
              <a:path w="106679" h="107950">
                <a:moveTo>
                  <a:pt x="63118" y="0"/>
                </a:moveTo>
                <a:lnTo>
                  <a:pt x="51485" y="12674"/>
                </a:lnTo>
                <a:lnTo>
                  <a:pt x="51663" y="13919"/>
                </a:lnTo>
                <a:lnTo>
                  <a:pt x="74675" y="36474"/>
                </a:lnTo>
                <a:lnTo>
                  <a:pt x="16814" y="48742"/>
                </a:lnTo>
                <a:lnTo>
                  <a:pt x="0" y="63804"/>
                </a:lnTo>
                <a:lnTo>
                  <a:pt x="571" y="65176"/>
                </a:lnTo>
                <a:lnTo>
                  <a:pt x="43129" y="106870"/>
                </a:lnTo>
                <a:lnTo>
                  <a:pt x="43649" y="107187"/>
                </a:lnTo>
                <a:lnTo>
                  <a:pt x="44805" y="107518"/>
                </a:lnTo>
                <a:lnTo>
                  <a:pt x="45465" y="107429"/>
                </a:lnTo>
                <a:lnTo>
                  <a:pt x="57276" y="94640"/>
                </a:lnTo>
                <a:lnTo>
                  <a:pt x="56895" y="93548"/>
                </a:lnTo>
                <a:lnTo>
                  <a:pt x="56578" y="93065"/>
                </a:lnTo>
                <a:lnTo>
                  <a:pt x="31508" y="68478"/>
                </a:lnTo>
                <a:lnTo>
                  <a:pt x="89179" y="56159"/>
                </a:lnTo>
                <a:lnTo>
                  <a:pt x="106171" y="41490"/>
                </a:lnTo>
                <a:lnTo>
                  <a:pt x="106019" y="40868"/>
                </a:lnTo>
                <a:lnTo>
                  <a:pt x="65531" y="507"/>
                </a:lnTo>
                <a:lnTo>
                  <a:pt x="64363" y="50"/>
                </a:lnTo>
                <a:lnTo>
                  <a:pt x="631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12140" y="4274226"/>
            <a:ext cx="1582864" cy="17644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09911" y="7121851"/>
            <a:ext cx="2636520" cy="1153160"/>
          </a:xfrm>
          <a:custGeom>
            <a:avLst/>
            <a:gdLst/>
            <a:ahLst/>
            <a:cxnLst/>
            <a:rect l="l" t="t" r="r" b="b"/>
            <a:pathLst>
              <a:path w="2636520" h="1153159">
                <a:moveTo>
                  <a:pt x="115379" y="0"/>
                </a:moveTo>
                <a:lnTo>
                  <a:pt x="73327" y="7977"/>
                </a:lnTo>
                <a:lnTo>
                  <a:pt x="38135" y="29855"/>
                </a:lnTo>
                <a:lnTo>
                  <a:pt x="12887" y="62548"/>
                </a:lnTo>
                <a:lnTo>
                  <a:pt x="667" y="102974"/>
                </a:lnTo>
                <a:lnTo>
                  <a:pt x="0" y="1037285"/>
                </a:lnTo>
                <a:lnTo>
                  <a:pt x="924" y="1051874"/>
                </a:lnTo>
                <a:lnTo>
                  <a:pt x="13878" y="1091982"/>
                </a:lnTo>
                <a:lnTo>
                  <a:pt x="39703" y="1124202"/>
                </a:lnTo>
                <a:lnTo>
                  <a:pt x="75317" y="1145450"/>
                </a:lnTo>
                <a:lnTo>
                  <a:pt x="2520797" y="1152664"/>
                </a:lnTo>
                <a:lnTo>
                  <a:pt x="2535386" y="1151740"/>
                </a:lnTo>
                <a:lnTo>
                  <a:pt x="2575495" y="1138786"/>
                </a:lnTo>
                <a:lnTo>
                  <a:pt x="2607715" y="1112961"/>
                </a:lnTo>
                <a:lnTo>
                  <a:pt x="2628963" y="1077347"/>
                </a:lnTo>
                <a:lnTo>
                  <a:pt x="2636177" y="115379"/>
                </a:lnTo>
                <a:lnTo>
                  <a:pt x="2635252" y="100790"/>
                </a:lnTo>
                <a:lnTo>
                  <a:pt x="2622298" y="60681"/>
                </a:lnTo>
                <a:lnTo>
                  <a:pt x="2596473" y="28461"/>
                </a:lnTo>
                <a:lnTo>
                  <a:pt x="2560859" y="7213"/>
                </a:lnTo>
                <a:lnTo>
                  <a:pt x="115379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6954771" y="7195898"/>
            <a:ext cx="2336800" cy="954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16865">
              <a:lnSpc>
                <a:spcPct val="101499"/>
              </a:lnSpc>
            </a:pP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НЕСООТ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ЕТСТ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ИЕ ДАННЫХ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УЧЕТА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ТМЦ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ФАКТИЧЕСКИМ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237713" y="6389145"/>
            <a:ext cx="2484120" cy="1153160"/>
          </a:xfrm>
          <a:custGeom>
            <a:avLst/>
            <a:gdLst/>
            <a:ahLst/>
            <a:cxnLst/>
            <a:rect l="l" t="t" r="r" b="b"/>
            <a:pathLst>
              <a:path w="2484120" h="1153159">
                <a:moveTo>
                  <a:pt x="115379" y="0"/>
                </a:moveTo>
                <a:lnTo>
                  <a:pt x="73327" y="7977"/>
                </a:lnTo>
                <a:lnTo>
                  <a:pt x="38135" y="29855"/>
                </a:lnTo>
                <a:lnTo>
                  <a:pt x="12887" y="62548"/>
                </a:lnTo>
                <a:lnTo>
                  <a:pt x="667" y="102974"/>
                </a:lnTo>
                <a:lnTo>
                  <a:pt x="0" y="1037285"/>
                </a:lnTo>
                <a:lnTo>
                  <a:pt x="924" y="1051874"/>
                </a:lnTo>
                <a:lnTo>
                  <a:pt x="13878" y="1091982"/>
                </a:lnTo>
                <a:lnTo>
                  <a:pt x="39703" y="1124202"/>
                </a:lnTo>
                <a:lnTo>
                  <a:pt x="75317" y="1145450"/>
                </a:lnTo>
                <a:lnTo>
                  <a:pt x="2368410" y="1152664"/>
                </a:lnTo>
                <a:lnTo>
                  <a:pt x="2382999" y="1151740"/>
                </a:lnTo>
                <a:lnTo>
                  <a:pt x="2423107" y="1138786"/>
                </a:lnTo>
                <a:lnTo>
                  <a:pt x="2455327" y="1112961"/>
                </a:lnTo>
                <a:lnTo>
                  <a:pt x="2476575" y="1077347"/>
                </a:lnTo>
                <a:lnTo>
                  <a:pt x="2483789" y="115379"/>
                </a:lnTo>
                <a:lnTo>
                  <a:pt x="2482865" y="100790"/>
                </a:lnTo>
                <a:lnTo>
                  <a:pt x="2469911" y="60681"/>
                </a:lnTo>
                <a:lnTo>
                  <a:pt x="2444086" y="28461"/>
                </a:lnTo>
                <a:lnTo>
                  <a:pt x="2408472" y="7213"/>
                </a:lnTo>
                <a:lnTo>
                  <a:pt x="115379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3382573" y="6463192"/>
            <a:ext cx="2047239" cy="954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1499"/>
              </a:lnSpc>
            </a:pP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НАЛИЧИЕ НЕЭФФЕКТИ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НЫХ РАБОЧИХ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МЕСТ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256496" y="4231448"/>
            <a:ext cx="1758950" cy="524510"/>
          </a:xfrm>
          <a:custGeom>
            <a:avLst/>
            <a:gdLst/>
            <a:ahLst/>
            <a:cxnLst/>
            <a:rect l="l" t="t" r="r" b="b"/>
            <a:pathLst>
              <a:path w="1758950" h="524510">
                <a:moveTo>
                  <a:pt x="115366" y="0"/>
                </a:moveTo>
                <a:lnTo>
                  <a:pt x="73319" y="7978"/>
                </a:lnTo>
                <a:lnTo>
                  <a:pt x="38129" y="29858"/>
                </a:lnTo>
                <a:lnTo>
                  <a:pt x="12883" y="62554"/>
                </a:lnTo>
                <a:lnTo>
                  <a:pt x="666" y="102983"/>
                </a:lnTo>
                <a:lnTo>
                  <a:pt x="0" y="408812"/>
                </a:lnTo>
                <a:lnTo>
                  <a:pt x="924" y="423403"/>
                </a:lnTo>
                <a:lnTo>
                  <a:pt x="13879" y="463513"/>
                </a:lnTo>
                <a:lnTo>
                  <a:pt x="39705" y="495734"/>
                </a:lnTo>
                <a:lnTo>
                  <a:pt x="75318" y="516981"/>
                </a:lnTo>
                <a:lnTo>
                  <a:pt x="1643151" y="524192"/>
                </a:lnTo>
                <a:lnTo>
                  <a:pt x="1657740" y="523268"/>
                </a:lnTo>
                <a:lnTo>
                  <a:pt x="1697848" y="510314"/>
                </a:lnTo>
                <a:lnTo>
                  <a:pt x="1730068" y="484488"/>
                </a:lnTo>
                <a:lnTo>
                  <a:pt x="1751316" y="448875"/>
                </a:lnTo>
                <a:lnTo>
                  <a:pt x="1758530" y="115379"/>
                </a:lnTo>
                <a:lnTo>
                  <a:pt x="1757606" y="100790"/>
                </a:lnTo>
                <a:lnTo>
                  <a:pt x="1744652" y="60681"/>
                </a:lnTo>
                <a:lnTo>
                  <a:pt x="1718827" y="28461"/>
                </a:lnTo>
                <a:lnTo>
                  <a:pt x="1683213" y="7213"/>
                </a:lnTo>
                <a:lnTo>
                  <a:pt x="115366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1401349" y="4310062"/>
            <a:ext cx="1407160" cy="33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НИЗКИЙ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SLA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3608584" y="4231452"/>
            <a:ext cx="1250315" cy="524510"/>
          </a:xfrm>
          <a:custGeom>
            <a:avLst/>
            <a:gdLst/>
            <a:ahLst/>
            <a:cxnLst/>
            <a:rect l="l" t="t" r="r" b="b"/>
            <a:pathLst>
              <a:path w="1250315" h="524510">
                <a:moveTo>
                  <a:pt x="115366" y="0"/>
                </a:moveTo>
                <a:lnTo>
                  <a:pt x="73319" y="7978"/>
                </a:lnTo>
                <a:lnTo>
                  <a:pt x="38129" y="29858"/>
                </a:lnTo>
                <a:lnTo>
                  <a:pt x="12883" y="62554"/>
                </a:lnTo>
                <a:lnTo>
                  <a:pt x="666" y="102983"/>
                </a:lnTo>
                <a:lnTo>
                  <a:pt x="0" y="408812"/>
                </a:lnTo>
                <a:lnTo>
                  <a:pt x="924" y="423400"/>
                </a:lnTo>
                <a:lnTo>
                  <a:pt x="13879" y="463507"/>
                </a:lnTo>
                <a:lnTo>
                  <a:pt x="39705" y="495729"/>
                </a:lnTo>
                <a:lnTo>
                  <a:pt x="75318" y="516979"/>
                </a:lnTo>
                <a:lnTo>
                  <a:pt x="1134440" y="524192"/>
                </a:lnTo>
                <a:lnTo>
                  <a:pt x="1149027" y="523267"/>
                </a:lnTo>
                <a:lnTo>
                  <a:pt x="1189132" y="510311"/>
                </a:lnTo>
                <a:lnTo>
                  <a:pt x="1221353" y="484483"/>
                </a:lnTo>
                <a:lnTo>
                  <a:pt x="1242604" y="448870"/>
                </a:lnTo>
                <a:lnTo>
                  <a:pt x="1249819" y="115379"/>
                </a:lnTo>
                <a:lnTo>
                  <a:pt x="1248894" y="100790"/>
                </a:lnTo>
                <a:lnTo>
                  <a:pt x="1235938" y="60681"/>
                </a:lnTo>
                <a:lnTo>
                  <a:pt x="1210110" y="28461"/>
                </a:lnTo>
                <a:lnTo>
                  <a:pt x="1174497" y="7213"/>
                </a:lnTo>
                <a:lnTo>
                  <a:pt x="115366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13753439" y="4310062"/>
            <a:ext cx="970280" cy="33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ДОРОГО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0846484" y="6766251"/>
            <a:ext cx="2192655" cy="816610"/>
          </a:xfrm>
          <a:custGeom>
            <a:avLst/>
            <a:gdLst/>
            <a:ahLst/>
            <a:cxnLst/>
            <a:rect l="l" t="t" r="r" b="b"/>
            <a:pathLst>
              <a:path w="2192655" h="816609">
                <a:moveTo>
                  <a:pt x="115366" y="0"/>
                </a:moveTo>
                <a:lnTo>
                  <a:pt x="73319" y="7978"/>
                </a:lnTo>
                <a:lnTo>
                  <a:pt x="38129" y="29858"/>
                </a:lnTo>
                <a:lnTo>
                  <a:pt x="12883" y="62554"/>
                </a:lnTo>
                <a:lnTo>
                  <a:pt x="666" y="102983"/>
                </a:lnTo>
                <a:lnTo>
                  <a:pt x="0" y="700900"/>
                </a:lnTo>
                <a:lnTo>
                  <a:pt x="924" y="715490"/>
                </a:lnTo>
                <a:lnTo>
                  <a:pt x="13879" y="755600"/>
                </a:lnTo>
                <a:lnTo>
                  <a:pt x="39705" y="787821"/>
                </a:lnTo>
                <a:lnTo>
                  <a:pt x="75318" y="809068"/>
                </a:lnTo>
                <a:lnTo>
                  <a:pt x="2076704" y="816279"/>
                </a:lnTo>
                <a:lnTo>
                  <a:pt x="2091293" y="815355"/>
                </a:lnTo>
                <a:lnTo>
                  <a:pt x="2131401" y="802401"/>
                </a:lnTo>
                <a:lnTo>
                  <a:pt x="2163621" y="776576"/>
                </a:lnTo>
                <a:lnTo>
                  <a:pt x="2184869" y="740962"/>
                </a:lnTo>
                <a:lnTo>
                  <a:pt x="2192083" y="115379"/>
                </a:lnTo>
                <a:lnTo>
                  <a:pt x="2191159" y="100790"/>
                </a:lnTo>
                <a:lnTo>
                  <a:pt x="2178205" y="60681"/>
                </a:lnTo>
                <a:lnTo>
                  <a:pt x="2152379" y="28461"/>
                </a:lnTo>
                <a:lnTo>
                  <a:pt x="2116766" y="7213"/>
                </a:lnTo>
                <a:lnTo>
                  <a:pt x="115366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10991338" y="6840298"/>
            <a:ext cx="1905635" cy="645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1499"/>
              </a:lnSpc>
            </a:pP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СЛОЖНОЕ ПЛАНИРОВАНИЕ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169019" y="2154378"/>
          <a:ext cx="1779013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815"/>
                <a:gridCol w="437137"/>
                <a:gridCol w="437125"/>
                <a:gridCol w="437128"/>
                <a:gridCol w="355808"/>
              </a:tblGrid>
              <a:tr h="259229">
                <a:tc rowSpan="4">
                  <a:txBody>
                    <a:bodyPr/>
                    <a:lstStyle/>
                    <a:p>
                      <a:endParaRPr sz="4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484">
                      <a:solidFill>
                        <a:srgbClr val="000000"/>
                      </a:solidFill>
                      <a:prstDash val="solid"/>
                    </a:lnR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B w="124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B w="124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B w="124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B w="124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71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484">
                      <a:solidFill>
                        <a:srgbClr val="000000"/>
                      </a:solidFill>
                      <a:prstDash val="solid"/>
                    </a:lnR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91">
                      <a:solidFill>
                        <a:srgbClr val="000000"/>
                      </a:solidFill>
                      <a:prstDash val="solid"/>
                    </a:lnT>
                    <a:lnB w="124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91">
                      <a:solidFill>
                        <a:srgbClr val="000000"/>
                      </a:solidFill>
                      <a:prstDash val="solid"/>
                    </a:lnT>
                    <a:lnB w="124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91">
                      <a:solidFill>
                        <a:srgbClr val="000000"/>
                      </a:solidFill>
                      <a:prstDash val="solid"/>
                    </a:lnT>
                    <a:lnB w="124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T w="12491">
                      <a:solidFill>
                        <a:srgbClr val="000000"/>
                      </a:solidFill>
                      <a:prstDash val="solid"/>
                    </a:lnT>
                    <a:lnB w="1248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714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484">
                      <a:solidFill>
                        <a:srgbClr val="000000"/>
                      </a:solidFill>
                      <a:prstDash val="solid"/>
                    </a:lnR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7">
                      <a:solidFill>
                        <a:srgbClr val="000000"/>
                      </a:solidFill>
                      <a:prstDash val="solid"/>
                    </a:lnT>
                    <a:lnB w="1248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7">
                      <a:solidFill>
                        <a:srgbClr val="000000"/>
                      </a:solidFill>
                      <a:prstDash val="solid"/>
                    </a:lnT>
                    <a:lnB w="1248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7">
                      <a:solidFill>
                        <a:srgbClr val="000000"/>
                      </a:solidFill>
                      <a:prstDash val="solid"/>
                    </a:lnT>
                    <a:lnB w="1248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T w="12487">
                      <a:solidFill>
                        <a:srgbClr val="000000"/>
                      </a:solidFill>
                      <a:prstDash val="solid"/>
                    </a:lnT>
                    <a:lnB w="1248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07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484">
                      <a:solidFill>
                        <a:srgbClr val="000000"/>
                      </a:solidFill>
                      <a:prstDash val="solid"/>
                    </a:lnR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5">
                      <a:solidFill>
                        <a:srgbClr val="000000"/>
                      </a:solidFill>
                      <a:prstDash val="solid"/>
                    </a:lnT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5">
                      <a:solidFill>
                        <a:srgbClr val="000000"/>
                      </a:solidFill>
                      <a:prstDash val="solid"/>
                    </a:lnT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5">
                      <a:solidFill>
                        <a:srgbClr val="000000"/>
                      </a:solidFill>
                      <a:prstDash val="solid"/>
                    </a:lnT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T w="12485">
                      <a:solidFill>
                        <a:srgbClr val="000000"/>
                      </a:solidFill>
                      <a:prstDash val="solid"/>
                    </a:lnT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Поинцидентный сервис</a:t>
            </a:r>
          </a:p>
        </p:txBody>
      </p:sp>
      <p:sp>
        <p:nvSpPr>
          <p:cNvPr id="3" name="object 3"/>
          <p:cNvSpPr/>
          <p:nvPr/>
        </p:nvSpPr>
        <p:spPr>
          <a:xfrm>
            <a:off x="3348842" y="1401324"/>
            <a:ext cx="1074420" cy="568325"/>
          </a:xfrm>
          <a:custGeom>
            <a:avLst/>
            <a:gdLst/>
            <a:ahLst/>
            <a:cxnLst/>
            <a:rect l="l" t="t" r="r" b="b"/>
            <a:pathLst>
              <a:path w="1074420" h="568325">
                <a:moveTo>
                  <a:pt x="45320" y="0"/>
                </a:moveTo>
                <a:lnTo>
                  <a:pt x="9003" y="18285"/>
                </a:lnTo>
                <a:lnTo>
                  <a:pt x="0" y="44626"/>
                </a:lnTo>
                <a:lnTo>
                  <a:pt x="105" y="523472"/>
                </a:lnTo>
                <a:lnTo>
                  <a:pt x="18285" y="559091"/>
                </a:lnTo>
                <a:lnTo>
                  <a:pt x="44631" y="568091"/>
                </a:lnTo>
                <a:lnTo>
                  <a:pt x="1028688" y="568091"/>
                </a:lnTo>
                <a:lnTo>
                  <a:pt x="1064977" y="549808"/>
                </a:lnTo>
                <a:lnTo>
                  <a:pt x="1073977" y="523472"/>
                </a:lnTo>
                <a:lnTo>
                  <a:pt x="1073870" y="44626"/>
                </a:lnTo>
                <a:lnTo>
                  <a:pt x="1055696" y="9008"/>
                </a:lnTo>
                <a:lnTo>
                  <a:pt x="45320" y="0"/>
                </a:lnTo>
                <a:close/>
              </a:path>
            </a:pathLst>
          </a:custGeom>
          <a:solidFill>
            <a:srgbClr val="70B9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87413" y="7166636"/>
            <a:ext cx="982344" cy="540385"/>
          </a:xfrm>
          <a:custGeom>
            <a:avLst/>
            <a:gdLst/>
            <a:ahLst/>
            <a:cxnLst/>
            <a:rect l="l" t="t" r="r" b="b"/>
            <a:pathLst>
              <a:path w="982344" h="540384">
                <a:moveTo>
                  <a:pt x="793762" y="0"/>
                </a:moveTo>
                <a:lnTo>
                  <a:pt x="652500" y="161594"/>
                </a:lnTo>
                <a:lnTo>
                  <a:pt x="190500" y="161594"/>
                </a:lnTo>
                <a:lnTo>
                  <a:pt x="174876" y="162222"/>
                </a:lnTo>
                <a:lnTo>
                  <a:pt x="130288" y="171242"/>
                </a:lnTo>
                <a:lnTo>
                  <a:pt x="90154" y="189946"/>
                </a:lnTo>
                <a:lnTo>
                  <a:pt x="55797" y="217020"/>
                </a:lnTo>
                <a:lnTo>
                  <a:pt x="28542" y="251150"/>
                </a:lnTo>
                <a:lnTo>
                  <a:pt x="9712" y="291020"/>
                </a:lnTo>
                <a:lnTo>
                  <a:pt x="631" y="335315"/>
                </a:lnTo>
                <a:lnTo>
                  <a:pt x="0" y="350837"/>
                </a:lnTo>
                <a:lnTo>
                  <a:pt x="631" y="366357"/>
                </a:lnTo>
                <a:lnTo>
                  <a:pt x="9712" y="410649"/>
                </a:lnTo>
                <a:lnTo>
                  <a:pt x="28542" y="450519"/>
                </a:lnTo>
                <a:lnTo>
                  <a:pt x="55797" y="484649"/>
                </a:lnTo>
                <a:lnTo>
                  <a:pt x="90154" y="511725"/>
                </a:lnTo>
                <a:lnTo>
                  <a:pt x="130288" y="530431"/>
                </a:lnTo>
                <a:lnTo>
                  <a:pt x="174876" y="539452"/>
                </a:lnTo>
                <a:lnTo>
                  <a:pt x="190500" y="540080"/>
                </a:lnTo>
                <a:lnTo>
                  <a:pt x="791629" y="540080"/>
                </a:lnTo>
                <a:lnTo>
                  <a:pt x="837407" y="534579"/>
                </a:lnTo>
                <a:lnTo>
                  <a:pt x="879173" y="518955"/>
                </a:lnTo>
                <a:lnTo>
                  <a:pt x="915603" y="494523"/>
                </a:lnTo>
                <a:lnTo>
                  <a:pt x="945372" y="462598"/>
                </a:lnTo>
                <a:lnTo>
                  <a:pt x="967158" y="424496"/>
                </a:lnTo>
                <a:lnTo>
                  <a:pt x="979635" y="381531"/>
                </a:lnTo>
                <a:lnTo>
                  <a:pt x="982129" y="350837"/>
                </a:lnTo>
                <a:lnTo>
                  <a:pt x="981497" y="335315"/>
                </a:lnTo>
                <a:lnTo>
                  <a:pt x="972416" y="291020"/>
                </a:lnTo>
                <a:lnTo>
                  <a:pt x="953586" y="251150"/>
                </a:lnTo>
                <a:lnTo>
                  <a:pt x="926331" y="217020"/>
                </a:lnTo>
                <a:lnTo>
                  <a:pt x="891974" y="189946"/>
                </a:lnTo>
                <a:lnTo>
                  <a:pt x="851840" y="171242"/>
                </a:lnTo>
                <a:lnTo>
                  <a:pt x="807252" y="162222"/>
                </a:lnTo>
                <a:lnTo>
                  <a:pt x="791629" y="161594"/>
                </a:lnTo>
                <a:lnTo>
                  <a:pt x="7937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1542" y="5336042"/>
            <a:ext cx="732155" cy="544195"/>
          </a:xfrm>
          <a:custGeom>
            <a:avLst/>
            <a:gdLst/>
            <a:ahLst/>
            <a:cxnLst/>
            <a:rect l="l" t="t" r="r" b="b"/>
            <a:pathLst>
              <a:path w="732154" h="544195">
                <a:moveTo>
                  <a:pt x="541502" y="0"/>
                </a:moveTo>
                <a:lnTo>
                  <a:pt x="190500" y="0"/>
                </a:lnTo>
                <a:lnTo>
                  <a:pt x="174876" y="631"/>
                </a:lnTo>
                <a:lnTo>
                  <a:pt x="130288" y="9710"/>
                </a:lnTo>
                <a:lnTo>
                  <a:pt x="90154" y="28539"/>
                </a:lnTo>
                <a:lnTo>
                  <a:pt x="55797" y="55792"/>
                </a:lnTo>
                <a:lnTo>
                  <a:pt x="28542" y="90148"/>
                </a:lnTo>
                <a:lnTo>
                  <a:pt x="9712" y="130283"/>
                </a:lnTo>
                <a:lnTo>
                  <a:pt x="631" y="174874"/>
                </a:lnTo>
                <a:lnTo>
                  <a:pt x="0" y="190500"/>
                </a:lnTo>
                <a:lnTo>
                  <a:pt x="631" y="206125"/>
                </a:lnTo>
                <a:lnTo>
                  <a:pt x="9712" y="250716"/>
                </a:lnTo>
                <a:lnTo>
                  <a:pt x="28542" y="290851"/>
                </a:lnTo>
                <a:lnTo>
                  <a:pt x="55797" y="325207"/>
                </a:lnTo>
                <a:lnTo>
                  <a:pt x="90154" y="352460"/>
                </a:lnTo>
                <a:lnTo>
                  <a:pt x="130288" y="371289"/>
                </a:lnTo>
                <a:lnTo>
                  <a:pt x="174876" y="380368"/>
                </a:lnTo>
                <a:lnTo>
                  <a:pt x="190500" y="381000"/>
                </a:lnTo>
                <a:lnTo>
                  <a:pt x="188366" y="543674"/>
                </a:lnTo>
                <a:lnTo>
                  <a:pt x="329628" y="381000"/>
                </a:lnTo>
                <a:lnTo>
                  <a:pt x="541502" y="381000"/>
                </a:lnTo>
                <a:lnTo>
                  <a:pt x="557126" y="380368"/>
                </a:lnTo>
                <a:lnTo>
                  <a:pt x="601714" y="371289"/>
                </a:lnTo>
                <a:lnTo>
                  <a:pt x="641848" y="352460"/>
                </a:lnTo>
                <a:lnTo>
                  <a:pt x="676205" y="325207"/>
                </a:lnTo>
                <a:lnTo>
                  <a:pt x="703460" y="290851"/>
                </a:lnTo>
                <a:lnTo>
                  <a:pt x="722290" y="250716"/>
                </a:lnTo>
                <a:lnTo>
                  <a:pt x="731371" y="206125"/>
                </a:lnTo>
                <a:lnTo>
                  <a:pt x="732002" y="190500"/>
                </a:lnTo>
                <a:lnTo>
                  <a:pt x="731371" y="174874"/>
                </a:lnTo>
                <a:lnTo>
                  <a:pt x="722290" y="130283"/>
                </a:lnTo>
                <a:lnTo>
                  <a:pt x="703460" y="90148"/>
                </a:lnTo>
                <a:lnTo>
                  <a:pt x="676205" y="55792"/>
                </a:lnTo>
                <a:lnTo>
                  <a:pt x="641848" y="28539"/>
                </a:lnTo>
                <a:lnTo>
                  <a:pt x="601714" y="9710"/>
                </a:lnTo>
                <a:lnTo>
                  <a:pt x="557126" y="631"/>
                </a:lnTo>
                <a:lnTo>
                  <a:pt x="541502" y="0"/>
                </a:lnTo>
                <a:close/>
              </a:path>
            </a:pathLst>
          </a:custGeom>
          <a:solidFill>
            <a:srgbClr val="70B9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31806" y="1401332"/>
            <a:ext cx="4079240" cy="568325"/>
          </a:xfrm>
          <a:custGeom>
            <a:avLst/>
            <a:gdLst/>
            <a:ahLst/>
            <a:cxnLst/>
            <a:rect l="l" t="t" r="r" b="b"/>
            <a:pathLst>
              <a:path w="4079240" h="568325">
                <a:moveTo>
                  <a:pt x="84670" y="0"/>
                </a:moveTo>
                <a:lnTo>
                  <a:pt x="43744" y="10617"/>
                </a:lnTo>
                <a:lnTo>
                  <a:pt x="13689" y="38651"/>
                </a:lnTo>
                <a:lnTo>
                  <a:pt x="233" y="78375"/>
                </a:lnTo>
                <a:lnTo>
                  <a:pt x="0" y="483425"/>
                </a:lnTo>
                <a:lnTo>
                  <a:pt x="1250" y="497922"/>
                </a:lnTo>
                <a:lnTo>
                  <a:pt x="18309" y="535861"/>
                </a:lnTo>
                <a:lnTo>
                  <a:pt x="50876" y="561019"/>
                </a:lnTo>
                <a:lnTo>
                  <a:pt x="3993946" y="568096"/>
                </a:lnTo>
                <a:lnTo>
                  <a:pt x="4008443" y="566846"/>
                </a:lnTo>
                <a:lnTo>
                  <a:pt x="4046382" y="549786"/>
                </a:lnTo>
                <a:lnTo>
                  <a:pt x="4071540" y="517219"/>
                </a:lnTo>
                <a:lnTo>
                  <a:pt x="4078617" y="84670"/>
                </a:lnTo>
                <a:lnTo>
                  <a:pt x="4077367" y="70174"/>
                </a:lnTo>
                <a:lnTo>
                  <a:pt x="4060308" y="32234"/>
                </a:lnTo>
                <a:lnTo>
                  <a:pt x="4027740" y="7076"/>
                </a:lnTo>
                <a:lnTo>
                  <a:pt x="84670" y="0"/>
                </a:lnTo>
                <a:close/>
              </a:path>
            </a:pathLst>
          </a:custGeom>
          <a:solidFill>
            <a:srgbClr val="FF540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10185" y="1491670"/>
            <a:ext cx="5822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MPS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06013" y="1491670"/>
            <a:ext cx="351726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ПОИНЦИДЕНТНЫЙ</a:t>
            </a:r>
            <a:r>
              <a:rPr sz="23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СЕРВИС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82295" y="7341852"/>
            <a:ext cx="4697730" cy="1058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989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Штраф!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700"/>
              </a:lnSpc>
              <a:spcBef>
                <a:spcPts val="7"/>
              </a:spcBef>
            </a:pPr>
            <a:endParaRPr sz="1700"/>
          </a:p>
          <a:p>
            <a:pPr>
              <a:lnSpc>
                <a:spcPts val="1800"/>
              </a:lnSpc>
            </a:pPr>
            <a:endParaRPr sz="1800"/>
          </a:p>
          <a:p>
            <a:pPr marL="12700">
              <a:lnSpc>
                <a:spcPct val="100000"/>
              </a:lnSpc>
            </a:pPr>
            <a:r>
              <a:rPr sz="2050" dirty="0">
                <a:latin typeface="Calibri"/>
                <a:cs typeface="Calibri"/>
              </a:rPr>
              <a:t>Строгий SLA, ф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нансовая ответственность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675123" y="5140290"/>
            <a:ext cx="982344" cy="538480"/>
          </a:xfrm>
          <a:custGeom>
            <a:avLst/>
            <a:gdLst/>
            <a:ahLst/>
            <a:cxnLst/>
            <a:rect l="l" t="t" r="r" b="b"/>
            <a:pathLst>
              <a:path w="982345" h="538479">
                <a:moveTo>
                  <a:pt x="791629" y="0"/>
                </a:moveTo>
                <a:lnTo>
                  <a:pt x="190499" y="0"/>
                </a:lnTo>
                <a:lnTo>
                  <a:pt x="174876" y="624"/>
                </a:lnTo>
                <a:lnTo>
                  <a:pt x="130288" y="9608"/>
                </a:lnTo>
                <a:lnTo>
                  <a:pt x="90154" y="28236"/>
                </a:lnTo>
                <a:lnTo>
                  <a:pt x="55797" y="55200"/>
                </a:lnTo>
                <a:lnTo>
                  <a:pt x="28542" y="89190"/>
                </a:lnTo>
                <a:lnTo>
                  <a:pt x="9712" y="128897"/>
                </a:lnTo>
                <a:lnTo>
                  <a:pt x="631" y="173010"/>
                </a:lnTo>
                <a:lnTo>
                  <a:pt x="0" y="188467"/>
                </a:lnTo>
                <a:lnTo>
                  <a:pt x="631" y="203925"/>
                </a:lnTo>
                <a:lnTo>
                  <a:pt x="9712" y="248038"/>
                </a:lnTo>
                <a:lnTo>
                  <a:pt x="28542" y="287745"/>
                </a:lnTo>
                <a:lnTo>
                  <a:pt x="55797" y="321735"/>
                </a:lnTo>
                <a:lnTo>
                  <a:pt x="90154" y="348699"/>
                </a:lnTo>
                <a:lnTo>
                  <a:pt x="130288" y="367327"/>
                </a:lnTo>
                <a:lnTo>
                  <a:pt x="174876" y="376311"/>
                </a:lnTo>
                <a:lnTo>
                  <a:pt x="190499" y="376935"/>
                </a:lnTo>
                <a:lnTo>
                  <a:pt x="652500" y="376935"/>
                </a:lnTo>
                <a:lnTo>
                  <a:pt x="793762" y="537870"/>
                </a:lnTo>
                <a:lnTo>
                  <a:pt x="791629" y="376935"/>
                </a:lnTo>
                <a:lnTo>
                  <a:pt x="807252" y="376311"/>
                </a:lnTo>
                <a:lnTo>
                  <a:pt x="822528" y="374469"/>
                </a:lnTo>
                <a:lnTo>
                  <a:pt x="865778" y="362125"/>
                </a:lnTo>
                <a:lnTo>
                  <a:pt x="904134" y="340572"/>
                </a:lnTo>
                <a:lnTo>
                  <a:pt x="936271" y="311121"/>
                </a:lnTo>
                <a:lnTo>
                  <a:pt x="960865" y="275080"/>
                </a:lnTo>
                <a:lnTo>
                  <a:pt x="976592" y="233759"/>
                </a:lnTo>
                <a:lnTo>
                  <a:pt x="982129" y="188467"/>
                </a:lnTo>
                <a:lnTo>
                  <a:pt x="981497" y="173010"/>
                </a:lnTo>
                <a:lnTo>
                  <a:pt x="972416" y="128897"/>
                </a:lnTo>
                <a:lnTo>
                  <a:pt x="953586" y="89190"/>
                </a:lnTo>
                <a:lnTo>
                  <a:pt x="926331" y="55200"/>
                </a:lnTo>
                <a:lnTo>
                  <a:pt x="891974" y="28236"/>
                </a:lnTo>
                <a:lnTo>
                  <a:pt x="851840" y="9608"/>
                </a:lnTo>
                <a:lnTo>
                  <a:pt x="807252" y="624"/>
                </a:lnTo>
                <a:lnTo>
                  <a:pt x="791629" y="0"/>
                </a:lnTo>
                <a:close/>
              </a:path>
            </a:pathLst>
          </a:custGeom>
          <a:solidFill>
            <a:srgbClr val="70B9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441577" y="7140365"/>
            <a:ext cx="982344" cy="538480"/>
          </a:xfrm>
          <a:custGeom>
            <a:avLst/>
            <a:gdLst/>
            <a:ahLst/>
            <a:cxnLst/>
            <a:rect l="l" t="t" r="r" b="b"/>
            <a:pathLst>
              <a:path w="982344" h="538479">
                <a:moveTo>
                  <a:pt x="188366" y="0"/>
                </a:moveTo>
                <a:lnTo>
                  <a:pt x="190500" y="160934"/>
                </a:lnTo>
                <a:lnTo>
                  <a:pt x="174876" y="161559"/>
                </a:lnTo>
                <a:lnTo>
                  <a:pt x="159600" y="163401"/>
                </a:lnTo>
                <a:lnTo>
                  <a:pt x="116350" y="175744"/>
                </a:lnTo>
                <a:lnTo>
                  <a:pt x="77994" y="197297"/>
                </a:lnTo>
                <a:lnTo>
                  <a:pt x="45857" y="226748"/>
                </a:lnTo>
                <a:lnTo>
                  <a:pt x="21263" y="262789"/>
                </a:lnTo>
                <a:lnTo>
                  <a:pt x="5536" y="304110"/>
                </a:lnTo>
                <a:lnTo>
                  <a:pt x="0" y="349402"/>
                </a:lnTo>
                <a:lnTo>
                  <a:pt x="631" y="364859"/>
                </a:lnTo>
                <a:lnTo>
                  <a:pt x="9712" y="408973"/>
                </a:lnTo>
                <a:lnTo>
                  <a:pt x="28542" y="448679"/>
                </a:lnTo>
                <a:lnTo>
                  <a:pt x="55797" y="482669"/>
                </a:lnTo>
                <a:lnTo>
                  <a:pt x="90154" y="509633"/>
                </a:lnTo>
                <a:lnTo>
                  <a:pt x="130288" y="528262"/>
                </a:lnTo>
                <a:lnTo>
                  <a:pt x="174876" y="537245"/>
                </a:lnTo>
                <a:lnTo>
                  <a:pt x="190500" y="537870"/>
                </a:lnTo>
                <a:lnTo>
                  <a:pt x="791629" y="537870"/>
                </a:lnTo>
                <a:lnTo>
                  <a:pt x="837407" y="532393"/>
                </a:lnTo>
                <a:lnTo>
                  <a:pt x="879173" y="516834"/>
                </a:lnTo>
                <a:lnTo>
                  <a:pt x="915603" y="492503"/>
                </a:lnTo>
                <a:lnTo>
                  <a:pt x="945372" y="460709"/>
                </a:lnTo>
                <a:lnTo>
                  <a:pt x="967158" y="422763"/>
                </a:lnTo>
                <a:lnTo>
                  <a:pt x="979635" y="379973"/>
                </a:lnTo>
                <a:lnTo>
                  <a:pt x="982129" y="349402"/>
                </a:lnTo>
                <a:lnTo>
                  <a:pt x="981497" y="333944"/>
                </a:lnTo>
                <a:lnTo>
                  <a:pt x="972416" y="289831"/>
                </a:lnTo>
                <a:lnTo>
                  <a:pt x="953586" y="250124"/>
                </a:lnTo>
                <a:lnTo>
                  <a:pt x="926331" y="216134"/>
                </a:lnTo>
                <a:lnTo>
                  <a:pt x="891974" y="189170"/>
                </a:lnTo>
                <a:lnTo>
                  <a:pt x="851840" y="170542"/>
                </a:lnTo>
                <a:lnTo>
                  <a:pt x="807252" y="161559"/>
                </a:lnTo>
                <a:lnTo>
                  <a:pt x="791629" y="160934"/>
                </a:lnTo>
                <a:lnTo>
                  <a:pt x="329628" y="160934"/>
                </a:lnTo>
                <a:lnTo>
                  <a:pt x="18836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622767" y="7353548"/>
            <a:ext cx="5271770" cy="1047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66750" algn="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?!?!?!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600"/>
              </a:lnSpc>
              <a:spcBef>
                <a:spcPts val="15"/>
              </a:spcBef>
            </a:pPr>
            <a:endParaRPr sz="1600"/>
          </a:p>
          <a:p>
            <a:pPr>
              <a:lnSpc>
                <a:spcPts val="1800"/>
              </a:lnSpc>
            </a:pPr>
            <a:endParaRPr sz="1800"/>
          </a:p>
          <a:p>
            <a:pPr marL="12700">
              <a:lnSpc>
                <a:spcPct val="100000"/>
              </a:lnSpc>
            </a:pPr>
            <a:r>
              <a:rPr sz="2050" dirty="0">
                <a:latin typeface="Calibri"/>
                <a:cs typeface="Calibri"/>
              </a:rPr>
              <a:t>Неясный SLA, нет ф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нансовой ответств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нности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8051" y="4094883"/>
            <a:ext cx="638810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dirty="0">
                <a:latin typeface="Calibri"/>
                <a:cs typeface="Calibri"/>
              </a:rPr>
              <a:t>Од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н сч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т, м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н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мум согласован</a:t>
            </a:r>
            <a:r>
              <a:rPr sz="2050" spc="-5" dirty="0">
                <a:latin typeface="Calibri"/>
                <a:cs typeface="Calibri"/>
              </a:rPr>
              <a:t>и</a:t>
            </a:r>
            <a:r>
              <a:rPr sz="2050" dirty="0">
                <a:latin typeface="Calibri"/>
                <a:cs typeface="Calibri"/>
              </a:rPr>
              <a:t>й, н</a:t>
            </a:r>
            <a:r>
              <a:rPr sz="2050" spc="-5" dirty="0">
                <a:latin typeface="Calibri"/>
                <a:cs typeface="Calibri"/>
              </a:rPr>
              <a:t>еп</a:t>
            </a:r>
            <a:r>
              <a:rPr sz="2050" dirty="0">
                <a:latin typeface="Calibri"/>
                <a:cs typeface="Calibri"/>
              </a:rPr>
              <a:t>р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рывная работа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59330" y="4094883"/>
            <a:ext cx="592645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dirty="0">
                <a:latin typeface="Calibri"/>
                <a:cs typeface="Calibri"/>
              </a:rPr>
              <a:t>Множ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ство сч</a:t>
            </a:r>
            <a:r>
              <a:rPr sz="2050" spc="-5" dirty="0">
                <a:latin typeface="Calibri"/>
                <a:cs typeface="Calibri"/>
              </a:rPr>
              <a:t>е</a:t>
            </a:r>
            <a:r>
              <a:rPr sz="2050" dirty="0">
                <a:latin typeface="Calibri"/>
                <a:cs typeface="Calibri"/>
              </a:rPr>
              <a:t>тов и согласований по любой мелочи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04482" y="5369214"/>
            <a:ext cx="384175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ОК!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865136" y="5171190"/>
            <a:ext cx="567690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?!?!?!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972468" y="2861760"/>
            <a:ext cx="1594485" cy="586740"/>
          </a:xfrm>
          <a:custGeom>
            <a:avLst/>
            <a:gdLst/>
            <a:ahLst/>
            <a:cxnLst/>
            <a:rect l="l" t="t" r="r" b="b"/>
            <a:pathLst>
              <a:path w="1594484" h="586739">
                <a:moveTo>
                  <a:pt x="323024" y="0"/>
                </a:moveTo>
                <a:lnTo>
                  <a:pt x="268493" y="3809"/>
                </a:lnTo>
                <a:lnTo>
                  <a:pt x="217550" y="13969"/>
                </a:lnTo>
                <a:lnTo>
                  <a:pt x="170702" y="30479"/>
                </a:lnTo>
                <a:lnTo>
                  <a:pt x="128455" y="54609"/>
                </a:lnTo>
                <a:lnTo>
                  <a:pt x="91317" y="82549"/>
                </a:lnTo>
                <a:lnTo>
                  <a:pt x="59795" y="116839"/>
                </a:lnTo>
                <a:lnTo>
                  <a:pt x="34395" y="154939"/>
                </a:lnTo>
                <a:lnTo>
                  <a:pt x="15624" y="198119"/>
                </a:lnTo>
                <a:lnTo>
                  <a:pt x="3990" y="243839"/>
                </a:lnTo>
                <a:lnTo>
                  <a:pt x="0" y="293369"/>
                </a:lnTo>
                <a:lnTo>
                  <a:pt x="1008" y="318769"/>
                </a:lnTo>
                <a:lnTo>
                  <a:pt x="8883" y="367029"/>
                </a:lnTo>
                <a:lnTo>
                  <a:pt x="24149" y="411479"/>
                </a:lnTo>
                <a:lnTo>
                  <a:pt x="46298" y="452119"/>
                </a:lnTo>
                <a:lnTo>
                  <a:pt x="74822" y="487679"/>
                </a:lnTo>
                <a:lnTo>
                  <a:pt x="109216" y="519429"/>
                </a:lnTo>
                <a:lnTo>
                  <a:pt x="148972" y="544829"/>
                </a:lnTo>
                <a:lnTo>
                  <a:pt x="193583" y="565149"/>
                </a:lnTo>
                <a:lnTo>
                  <a:pt x="242542" y="579119"/>
                </a:lnTo>
                <a:lnTo>
                  <a:pt x="295342" y="586739"/>
                </a:lnTo>
                <a:lnTo>
                  <a:pt x="347215" y="586739"/>
                </a:lnTo>
                <a:lnTo>
                  <a:pt x="398390" y="576579"/>
                </a:lnTo>
                <a:lnTo>
                  <a:pt x="479537" y="548639"/>
                </a:lnTo>
                <a:lnTo>
                  <a:pt x="561786" y="507999"/>
                </a:lnTo>
                <a:lnTo>
                  <a:pt x="584164" y="495299"/>
                </a:lnTo>
                <a:lnTo>
                  <a:pt x="302911" y="495299"/>
                </a:lnTo>
                <a:lnTo>
                  <a:pt x="264696" y="490219"/>
                </a:lnTo>
                <a:lnTo>
                  <a:pt x="213006" y="474979"/>
                </a:lnTo>
                <a:lnTo>
                  <a:pt x="169048" y="449579"/>
                </a:lnTo>
                <a:lnTo>
                  <a:pt x="133918" y="416559"/>
                </a:lnTo>
                <a:lnTo>
                  <a:pt x="108710" y="375919"/>
                </a:lnTo>
                <a:lnTo>
                  <a:pt x="94519" y="327659"/>
                </a:lnTo>
                <a:lnTo>
                  <a:pt x="91719" y="293369"/>
                </a:lnTo>
                <a:lnTo>
                  <a:pt x="92426" y="275589"/>
                </a:lnTo>
                <a:lnTo>
                  <a:pt x="102701" y="227329"/>
                </a:lnTo>
                <a:lnTo>
                  <a:pt x="124359" y="184149"/>
                </a:lnTo>
                <a:lnTo>
                  <a:pt x="156303" y="147319"/>
                </a:lnTo>
                <a:lnTo>
                  <a:pt x="197440" y="119379"/>
                </a:lnTo>
                <a:lnTo>
                  <a:pt x="246674" y="101599"/>
                </a:lnTo>
                <a:lnTo>
                  <a:pt x="302911" y="91439"/>
                </a:lnTo>
                <a:lnTo>
                  <a:pt x="584169" y="91439"/>
                </a:lnTo>
                <a:lnTo>
                  <a:pt x="561792" y="78739"/>
                </a:lnTo>
                <a:lnTo>
                  <a:pt x="507067" y="50799"/>
                </a:lnTo>
                <a:lnTo>
                  <a:pt x="452140" y="27939"/>
                </a:lnTo>
                <a:lnTo>
                  <a:pt x="398394" y="10159"/>
                </a:lnTo>
                <a:lnTo>
                  <a:pt x="347217" y="1269"/>
                </a:lnTo>
                <a:lnTo>
                  <a:pt x="323024" y="0"/>
                </a:lnTo>
                <a:close/>
              </a:path>
              <a:path w="1594484" h="586739">
                <a:moveTo>
                  <a:pt x="953536" y="350519"/>
                </a:moveTo>
                <a:lnTo>
                  <a:pt x="797229" y="350519"/>
                </a:lnTo>
                <a:lnTo>
                  <a:pt x="810582" y="360679"/>
                </a:lnTo>
                <a:lnTo>
                  <a:pt x="883555" y="414019"/>
                </a:lnTo>
                <a:lnTo>
                  <a:pt x="905823" y="429259"/>
                </a:lnTo>
                <a:lnTo>
                  <a:pt x="929355" y="445769"/>
                </a:lnTo>
                <a:lnTo>
                  <a:pt x="953976" y="461009"/>
                </a:lnTo>
                <a:lnTo>
                  <a:pt x="979515" y="477519"/>
                </a:lnTo>
                <a:lnTo>
                  <a:pt x="1005797" y="492759"/>
                </a:lnTo>
                <a:lnTo>
                  <a:pt x="1087373" y="535939"/>
                </a:lnTo>
                <a:lnTo>
                  <a:pt x="1169406" y="568959"/>
                </a:lnTo>
                <a:lnTo>
                  <a:pt x="1222038" y="582929"/>
                </a:lnTo>
                <a:lnTo>
                  <a:pt x="1247218" y="586739"/>
                </a:lnTo>
                <a:lnTo>
                  <a:pt x="1299091" y="586739"/>
                </a:lnTo>
                <a:lnTo>
                  <a:pt x="1351892" y="579119"/>
                </a:lnTo>
                <a:lnTo>
                  <a:pt x="1400851" y="565149"/>
                </a:lnTo>
                <a:lnTo>
                  <a:pt x="1445461" y="544829"/>
                </a:lnTo>
                <a:lnTo>
                  <a:pt x="1485217" y="519429"/>
                </a:lnTo>
                <a:lnTo>
                  <a:pt x="1511998" y="495299"/>
                </a:lnTo>
                <a:lnTo>
                  <a:pt x="1254656" y="495299"/>
                </a:lnTo>
                <a:lnTo>
                  <a:pt x="1236841" y="491489"/>
                </a:lnTo>
                <a:lnTo>
                  <a:pt x="1198514" y="482599"/>
                </a:lnTo>
                <a:lnTo>
                  <a:pt x="1136122" y="457199"/>
                </a:lnTo>
                <a:lnTo>
                  <a:pt x="1070787" y="424179"/>
                </a:lnTo>
                <a:lnTo>
                  <a:pt x="1027231" y="398779"/>
                </a:lnTo>
                <a:lnTo>
                  <a:pt x="984817" y="370839"/>
                </a:lnTo>
                <a:lnTo>
                  <a:pt x="964346" y="358139"/>
                </a:lnTo>
                <a:lnTo>
                  <a:pt x="953536" y="350519"/>
                </a:lnTo>
                <a:close/>
              </a:path>
              <a:path w="1594484" h="586739">
                <a:moveTo>
                  <a:pt x="584169" y="91439"/>
                </a:moveTo>
                <a:lnTo>
                  <a:pt x="323024" y="91439"/>
                </a:lnTo>
                <a:lnTo>
                  <a:pt x="339779" y="92709"/>
                </a:lnTo>
                <a:lnTo>
                  <a:pt x="357596" y="95249"/>
                </a:lnTo>
                <a:lnTo>
                  <a:pt x="376352" y="99059"/>
                </a:lnTo>
                <a:lnTo>
                  <a:pt x="395925" y="105409"/>
                </a:lnTo>
                <a:lnTo>
                  <a:pt x="416192" y="111759"/>
                </a:lnTo>
                <a:lnTo>
                  <a:pt x="458320" y="129539"/>
                </a:lnTo>
                <a:lnTo>
                  <a:pt x="501755" y="151129"/>
                </a:lnTo>
                <a:lnTo>
                  <a:pt x="588622" y="201929"/>
                </a:lnTo>
                <a:lnTo>
                  <a:pt x="609624" y="215899"/>
                </a:lnTo>
                <a:lnTo>
                  <a:pt x="630095" y="228599"/>
                </a:lnTo>
                <a:lnTo>
                  <a:pt x="649911" y="242569"/>
                </a:lnTo>
                <a:lnTo>
                  <a:pt x="668952" y="256539"/>
                </a:lnTo>
                <a:lnTo>
                  <a:pt x="687094" y="269239"/>
                </a:lnTo>
                <a:lnTo>
                  <a:pt x="704214" y="281939"/>
                </a:lnTo>
                <a:lnTo>
                  <a:pt x="720191" y="293369"/>
                </a:lnTo>
                <a:lnTo>
                  <a:pt x="704224" y="306069"/>
                </a:lnTo>
                <a:lnTo>
                  <a:pt x="687113" y="317499"/>
                </a:lnTo>
                <a:lnTo>
                  <a:pt x="668981" y="331469"/>
                </a:lnTo>
                <a:lnTo>
                  <a:pt x="649949" y="344169"/>
                </a:lnTo>
                <a:lnTo>
                  <a:pt x="630141" y="358139"/>
                </a:lnTo>
                <a:lnTo>
                  <a:pt x="609678" y="372109"/>
                </a:lnTo>
                <a:lnTo>
                  <a:pt x="588684" y="384809"/>
                </a:lnTo>
                <a:lnTo>
                  <a:pt x="567279" y="398779"/>
                </a:lnTo>
                <a:lnTo>
                  <a:pt x="523732" y="424179"/>
                </a:lnTo>
                <a:lnTo>
                  <a:pt x="480014" y="447039"/>
                </a:lnTo>
                <a:lnTo>
                  <a:pt x="416260" y="474979"/>
                </a:lnTo>
                <a:lnTo>
                  <a:pt x="376401" y="487679"/>
                </a:lnTo>
                <a:lnTo>
                  <a:pt x="357631" y="491489"/>
                </a:lnTo>
                <a:lnTo>
                  <a:pt x="339798" y="495299"/>
                </a:lnTo>
                <a:lnTo>
                  <a:pt x="584164" y="495299"/>
                </a:lnTo>
                <a:lnTo>
                  <a:pt x="588640" y="492759"/>
                </a:lnTo>
                <a:lnTo>
                  <a:pt x="614923" y="477519"/>
                </a:lnTo>
                <a:lnTo>
                  <a:pt x="640463" y="461009"/>
                </a:lnTo>
                <a:lnTo>
                  <a:pt x="665086" y="445769"/>
                </a:lnTo>
                <a:lnTo>
                  <a:pt x="688619" y="429259"/>
                </a:lnTo>
                <a:lnTo>
                  <a:pt x="710889" y="414019"/>
                </a:lnTo>
                <a:lnTo>
                  <a:pt x="783873" y="360679"/>
                </a:lnTo>
                <a:lnTo>
                  <a:pt x="797229" y="350519"/>
                </a:lnTo>
                <a:lnTo>
                  <a:pt x="953536" y="350519"/>
                </a:lnTo>
                <a:lnTo>
                  <a:pt x="944528" y="344169"/>
                </a:lnTo>
                <a:lnTo>
                  <a:pt x="925486" y="331469"/>
                </a:lnTo>
                <a:lnTo>
                  <a:pt x="907343" y="317499"/>
                </a:lnTo>
                <a:lnTo>
                  <a:pt x="890221" y="306069"/>
                </a:lnTo>
                <a:lnTo>
                  <a:pt x="874242" y="293369"/>
                </a:lnTo>
                <a:lnTo>
                  <a:pt x="890209" y="281939"/>
                </a:lnTo>
                <a:lnTo>
                  <a:pt x="907320" y="269239"/>
                </a:lnTo>
                <a:lnTo>
                  <a:pt x="925452" y="256539"/>
                </a:lnTo>
                <a:lnTo>
                  <a:pt x="944484" y="242569"/>
                </a:lnTo>
                <a:lnTo>
                  <a:pt x="951687" y="237489"/>
                </a:lnTo>
                <a:lnTo>
                  <a:pt x="797229" y="237489"/>
                </a:lnTo>
                <a:lnTo>
                  <a:pt x="783873" y="227329"/>
                </a:lnTo>
                <a:lnTo>
                  <a:pt x="768388" y="214629"/>
                </a:lnTo>
                <a:lnTo>
                  <a:pt x="710890" y="172719"/>
                </a:lnTo>
                <a:lnTo>
                  <a:pt x="688621" y="157479"/>
                </a:lnTo>
                <a:lnTo>
                  <a:pt x="665089" y="142239"/>
                </a:lnTo>
                <a:lnTo>
                  <a:pt x="640466" y="125729"/>
                </a:lnTo>
                <a:lnTo>
                  <a:pt x="614927" y="110489"/>
                </a:lnTo>
                <a:lnTo>
                  <a:pt x="588644" y="93979"/>
                </a:lnTo>
                <a:lnTo>
                  <a:pt x="584169" y="91439"/>
                </a:lnTo>
                <a:close/>
              </a:path>
              <a:path w="1594484" h="586739">
                <a:moveTo>
                  <a:pt x="1511998" y="91439"/>
                </a:moveTo>
                <a:lnTo>
                  <a:pt x="1291524" y="91439"/>
                </a:lnTo>
                <a:lnTo>
                  <a:pt x="1329741" y="96519"/>
                </a:lnTo>
                <a:lnTo>
                  <a:pt x="1347764" y="101599"/>
                </a:lnTo>
                <a:lnTo>
                  <a:pt x="1396999" y="119379"/>
                </a:lnTo>
                <a:lnTo>
                  <a:pt x="1438135" y="147319"/>
                </a:lnTo>
                <a:lnTo>
                  <a:pt x="1470078" y="184149"/>
                </a:lnTo>
                <a:lnTo>
                  <a:pt x="1491733" y="227329"/>
                </a:lnTo>
                <a:lnTo>
                  <a:pt x="1502008" y="275589"/>
                </a:lnTo>
                <a:lnTo>
                  <a:pt x="1502714" y="293369"/>
                </a:lnTo>
                <a:lnTo>
                  <a:pt x="1502008" y="311149"/>
                </a:lnTo>
                <a:lnTo>
                  <a:pt x="1491733" y="360679"/>
                </a:lnTo>
                <a:lnTo>
                  <a:pt x="1470078" y="403859"/>
                </a:lnTo>
                <a:lnTo>
                  <a:pt x="1438135" y="439419"/>
                </a:lnTo>
                <a:lnTo>
                  <a:pt x="1396999" y="467359"/>
                </a:lnTo>
                <a:lnTo>
                  <a:pt x="1347764" y="486409"/>
                </a:lnTo>
                <a:lnTo>
                  <a:pt x="1291524" y="495299"/>
                </a:lnTo>
                <a:lnTo>
                  <a:pt x="1511998" y="495299"/>
                </a:lnTo>
                <a:lnTo>
                  <a:pt x="1548135" y="452119"/>
                </a:lnTo>
                <a:lnTo>
                  <a:pt x="1570284" y="411479"/>
                </a:lnTo>
                <a:lnTo>
                  <a:pt x="1585550" y="367029"/>
                </a:lnTo>
                <a:lnTo>
                  <a:pt x="1593425" y="318769"/>
                </a:lnTo>
                <a:lnTo>
                  <a:pt x="1594434" y="293369"/>
                </a:lnTo>
                <a:lnTo>
                  <a:pt x="1593425" y="267969"/>
                </a:lnTo>
                <a:lnTo>
                  <a:pt x="1585550" y="220979"/>
                </a:lnTo>
                <a:lnTo>
                  <a:pt x="1570284" y="175259"/>
                </a:lnTo>
                <a:lnTo>
                  <a:pt x="1548135" y="134619"/>
                </a:lnTo>
                <a:lnTo>
                  <a:pt x="1519611" y="99059"/>
                </a:lnTo>
                <a:lnTo>
                  <a:pt x="1511998" y="91439"/>
                </a:lnTo>
                <a:close/>
              </a:path>
              <a:path w="1594484" h="586739">
                <a:moveTo>
                  <a:pt x="1271409" y="0"/>
                </a:moveTo>
                <a:lnTo>
                  <a:pt x="1222038" y="5079"/>
                </a:lnTo>
                <a:lnTo>
                  <a:pt x="1169406" y="17779"/>
                </a:lnTo>
                <a:lnTo>
                  <a:pt x="1087373" y="50799"/>
                </a:lnTo>
                <a:lnTo>
                  <a:pt x="1032649" y="78739"/>
                </a:lnTo>
                <a:lnTo>
                  <a:pt x="979515" y="110489"/>
                </a:lnTo>
                <a:lnTo>
                  <a:pt x="953976" y="125729"/>
                </a:lnTo>
                <a:lnTo>
                  <a:pt x="929355" y="142239"/>
                </a:lnTo>
                <a:lnTo>
                  <a:pt x="905823" y="157479"/>
                </a:lnTo>
                <a:lnTo>
                  <a:pt x="883555" y="172719"/>
                </a:lnTo>
                <a:lnTo>
                  <a:pt x="826064" y="214629"/>
                </a:lnTo>
                <a:lnTo>
                  <a:pt x="810582" y="227329"/>
                </a:lnTo>
                <a:lnTo>
                  <a:pt x="797229" y="237489"/>
                </a:lnTo>
                <a:lnTo>
                  <a:pt x="951687" y="237489"/>
                </a:lnTo>
                <a:lnTo>
                  <a:pt x="964292" y="228599"/>
                </a:lnTo>
                <a:lnTo>
                  <a:pt x="984755" y="215899"/>
                </a:lnTo>
                <a:lnTo>
                  <a:pt x="1005750" y="201929"/>
                </a:lnTo>
                <a:lnTo>
                  <a:pt x="1027154" y="189229"/>
                </a:lnTo>
                <a:lnTo>
                  <a:pt x="1048845" y="175259"/>
                </a:lnTo>
                <a:lnTo>
                  <a:pt x="1070702" y="163829"/>
                </a:lnTo>
                <a:lnTo>
                  <a:pt x="1092600" y="151129"/>
                </a:lnTo>
                <a:lnTo>
                  <a:pt x="1114419" y="139699"/>
                </a:lnTo>
                <a:lnTo>
                  <a:pt x="1136036" y="129539"/>
                </a:lnTo>
                <a:lnTo>
                  <a:pt x="1178173" y="111759"/>
                </a:lnTo>
                <a:lnTo>
                  <a:pt x="1198449" y="105409"/>
                </a:lnTo>
                <a:lnTo>
                  <a:pt x="1218032" y="99059"/>
                </a:lnTo>
                <a:lnTo>
                  <a:pt x="1236802" y="95249"/>
                </a:lnTo>
                <a:lnTo>
                  <a:pt x="1254635" y="92709"/>
                </a:lnTo>
                <a:lnTo>
                  <a:pt x="1271409" y="91439"/>
                </a:lnTo>
                <a:lnTo>
                  <a:pt x="1511998" y="91439"/>
                </a:lnTo>
                <a:lnTo>
                  <a:pt x="1503116" y="82549"/>
                </a:lnTo>
                <a:lnTo>
                  <a:pt x="1465978" y="54609"/>
                </a:lnTo>
                <a:lnTo>
                  <a:pt x="1423731" y="30479"/>
                </a:lnTo>
                <a:lnTo>
                  <a:pt x="1376883" y="13969"/>
                </a:lnTo>
                <a:lnTo>
                  <a:pt x="1325940" y="3809"/>
                </a:lnTo>
                <a:lnTo>
                  <a:pt x="1299091" y="1269"/>
                </a:lnTo>
                <a:lnTo>
                  <a:pt x="12714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67798" y="2965627"/>
            <a:ext cx="602615" cy="126364"/>
          </a:xfrm>
          <a:custGeom>
            <a:avLst/>
            <a:gdLst/>
            <a:ahLst/>
            <a:cxnLst/>
            <a:rect l="l" t="t" r="r" b="b"/>
            <a:pathLst>
              <a:path w="602614" h="126364">
                <a:moveTo>
                  <a:pt x="602551" y="0"/>
                </a:moveTo>
                <a:lnTo>
                  <a:pt x="0" y="0"/>
                </a:lnTo>
                <a:lnTo>
                  <a:pt x="0" y="126352"/>
                </a:lnTo>
                <a:lnTo>
                  <a:pt x="602551" y="126352"/>
                </a:lnTo>
                <a:lnTo>
                  <a:pt x="602551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67798" y="3213620"/>
            <a:ext cx="602615" cy="126364"/>
          </a:xfrm>
          <a:custGeom>
            <a:avLst/>
            <a:gdLst/>
            <a:ahLst/>
            <a:cxnLst/>
            <a:rect l="l" t="t" r="r" b="b"/>
            <a:pathLst>
              <a:path w="602614" h="126364">
                <a:moveTo>
                  <a:pt x="602551" y="0"/>
                </a:moveTo>
                <a:lnTo>
                  <a:pt x="0" y="0"/>
                </a:lnTo>
                <a:lnTo>
                  <a:pt x="0" y="126339"/>
                </a:lnTo>
                <a:lnTo>
                  <a:pt x="602551" y="126339"/>
                </a:lnTo>
                <a:lnTo>
                  <a:pt x="602551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947766" y="3016427"/>
            <a:ext cx="602615" cy="126364"/>
          </a:xfrm>
          <a:custGeom>
            <a:avLst/>
            <a:gdLst/>
            <a:ahLst/>
            <a:cxnLst/>
            <a:rect l="l" t="t" r="r" b="b"/>
            <a:pathLst>
              <a:path w="602615" h="126364">
                <a:moveTo>
                  <a:pt x="602564" y="0"/>
                </a:moveTo>
                <a:lnTo>
                  <a:pt x="0" y="0"/>
                </a:lnTo>
                <a:lnTo>
                  <a:pt x="0" y="126352"/>
                </a:lnTo>
                <a:lnTo>
                  <a:pt x="602564" y="126352"/>
                </a:lnTo>
                <a:lnTo>
                  <a:pt x="602564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947766" y="3264420"/>
            <a:ext cx="602615" cy="126364"/>
          </a:xfrm>
          <a:custGeom>
            <a:avLst/>
            <a:gdLst/>
            <a:ahLst/>
            <a:cxnLst/>
            <a:rect l="l" t="t" r="r" b="b"/>
            <a:pathLst>
              <a:path w="602615" h="126364">
                <a:moveTo>
                  <a:pt x="602564" y="0"/>
                </a:moveTo>
                <a:lnTo>
                  <a:pt x="0" y="0"/>
                </a:lnTo>
                <a:lnTo>
                  <a:pt x="0" y="126339"/>
                </a:lnTo>
                <a:lnTo>
                  <a:pt x="602564" y="126339"/>
                </a:lnTo>
                <a:lnTo>
                  <a:pt x="602564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55429" y="2616889"/>
            <a:ext cx="863600" cy="1109980"/>
          </a:xfrm>
          <a:custGeom>
            <a:avLst/>
            <a:gdLst/>
            <a:ahLst/>
            <a:cxnLst/>
            <a:rect l="l" t="t" r="r" b="b"/>
            <a:pathLst>
              <a:path w="863600" h="1109979">
                <a:moveTo>
                  <a:pt x="863104" y="0"/>
                </a:moveTo>
                <a:lnTo>
                  <a:pt x="0" y="0"/>
                </a:lnTo>
                <a:lnTo>
                  <a:pt x="0" y="1109713"/>
                </a:lnTo>
                <a:lnTo>
                  <a:pt x="647268" y="1109713"/>
                </a:lnTo>
                <a:lnTo>
                  <a:pt x="863104" y="903211"/>
                </a:lnTo>
                <a:lnTo>
                  <a:pt x="8631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55429" y="2616889"/>
            <a:ext cx="863600" cy="1109980"/>
          </a:xfrm>
          <a:custGeom>
            <a:avLst/>
            <a:gdLst/>
            <a:ahLst/>
            <a:cxnLst/>
            <a:rect l="l" t="t" r="r" b="b"/>
            <a:pathLst>
              <a:path w="863600" h="1109979">
                <a:moveTo>
                  <a:pt x="647268" y="1109713"/>
                </a:moveTo>
                <a:lnTo>
                  <a:pt x="0" y="1109713"/>
                </a:lnTo>
                <a:lnTo>
                  <a:pt x="0" y="0"/>
                </a:lnTo>
                <a:lnTo>
                  <a:pt x="863104" y="0"/>
                </a:lnTo>
                <a:lnTo>
                  <a:pt x="863104" y="903211"/>
                </a:lnTo>
                <a:lnTo>
                  <a:pt x="647268" y="1109713"/>
                </a:lnTo>
                <a:close/>
              </a:path>
            </a:pathLst>
          </a:custGeom>
          <a:ln w="2540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48090" y="2822047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4">
                <a:moveTo>
                  <a:pt x="0" y="0"/>
                </a:moveTo>
                <a:lnTo>
                  <a:pt x="486968" y="0"/>
                </a:lnTo>
              </a:path>
            </a:pathLst>
          </a:custGeom>
          <a:ln w="34709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48090" y="2900102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4">
                <a:moveTo>
                  <a:pt x="0" y="0"/>
                </a:moveTo>
                <a:lnTo>
                  <a:pt x="486968" y="0"/>
                </a:lnTo>
              </a:path>
            </a:pathLst>
          </a:custGeom>
          <a:ln w="34709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48090" y="2978168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4">
                <a:moveTo>
                  <a:pt x="0" y="0"/>
                </a:moveTo>
                <a:lnTo>
                  <a:pt x="486968" y="0"/>
                </a:lnTo>
              </a:path>
            </a:pathLst>
          </a:custGeom>
          <a:ln w="34709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48090" y="3056248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4">
                <a:moveTo>
                  <a:pt x="0" y="0"/>
                </a:moveTo>
                <a:lnTo>
                  <a:pt x="486968" y="0"/>
                </a:lnTo>
              </a:path>
            </a:pathLst>
          </a:custGeom>
          <a:ln w="34709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48090" y="3134302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4">
                <a:moveTo>
                  <a:pt x="0" y="0"/>
                </a:moveTo>
                <a:lnTo>
                  <a:pt x="486968" y="0"/>
                </a:lnTo>
              </a:path>
            </a:pathLst>
          </a:custGeom>
          <a:ln w="34709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48090" y="3212369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4">
                <a:moveTo>
                  <a:pt x="0" y="0"/>
                </a:moveTo>
                <a:lnTo>
                  <a:pt x="486968" y="0"/>
                </a:lnTo>
              </a:path>
            </a:pathLst>
          </a:custGeom>
          <a:ln w="34709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48090" y="3290423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4">
                <a:moveTo>
                  <a:pt x="0" y="0"/>
                </a:moveTo>
                <a:lnTo>
                  <a:pt x="486968" y="0"/>
                </a:lnTo>
              </a:path>
            </a:pathLst>
          </a:custGeom>
          <a:ln w="34709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48090" y="3368516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4">
                <a:moveTo>
                  <a:pt x="0" y="0"/>
                </a:moveTo>
                <a:lnTo>
                  <a:pt x="486968" y="0"/>
                </a:lnTo>
              </a:path>
            </a:pathLst>
          </a:custGeom>
          <a:ln w="34734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48090" y="3446576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4">
                <a:moveTo>
                  <a:pt x="0" y="0"/>
                </a:moveTo>
                <a:lnTo>
                  <a:pt x="486968" y="0"/>
                </a:lnTo>
              </a:path>
            </a:pathLst>
          </a:custGeom>
          <a:ln w="34721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48090" y="3524624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4">
                <a:moveTo>
                  <a:pt x="0" y="0"/>
                </a:moveTo>
                <a:lnTo>
                  <a:pt x="486968" y="0"/>
                </a:lnTo>
              </a:path>
            </a:pathLst>
          </a:custGeom>
          <a:ln w="34734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58437" y="2583996"/>
            <a:ext cx="1137627" cy="1137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02698" y="3486229"/>
            <a:ext cx="215900" cy="240665"/>
          </a:xfrm>
          <a:custGeom>
            <a:avLst/>
            <a:gdLst/>
            <a:ahLst/>
            <a:cxnLst/>
            <a:rect l="l" t="t" r="r" b="b"/>
            <a:pathLst>
              <a:path w="215900" h="240664">
                <a:moveTo>
                  <a:pt x="0" y="240372"/>
                </a:moveTo>
                <a:lnTo>
                  <a:pt x="90309" y="0"/>
                </a:lnTo>
                <a:lnTo>
                  <a:pt x="215836" y="33870"/>
                </a:lnTo>
              </a:path>
            </a:pathLst>
          </a:custGeom>
          <a:ln w="847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466208" y="2646851"/>
            <a:ext cx="965835" cy="1187450"/>
          </a:xfrm>
          <a:custGeom>
            <a:avLst/>
            <a:gdLst/>
            <a:ahLst/>
            <a:cxnLst/>
            <a:rect l="l" t="t" r="r" b="b"/>
            <a:pathLst>
              <a:path w="965834" h="1187450">
                <a:moveTo>
                  <a:pt x="106679" y="0"/>
                </a:moveTo>
                <a:lnTo>
                  <a:pt x="0" y="1104569"/>
                </a:lnTo>
                <a:lnTo>
                  <a:pt x="857999" y="1187437"/>
                </a:lnTo>
                <a:lnTo>
                  <a:pt x="878979" y="982002"/>
                </a:lnTo>
                <a:lnTo>
                  <a:pt x="965809" y="82981"/>
                </a:lnTo>
                <a:lnTo>
                  <a:pt x="1066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466208" y="2646851"/>
            <a:ext cx="965835" cy="1187450"/>
          </a:xfrm>
          <a:custGeom>
            <a:avLst/>
            <a:gdLst/>
            <a:ahLst/>
            <a:cxnLst/>
            <a:rect l="l" t="t" r="r" b="b"/>
            <a:pathLst>
              <a:path w="965834" h="1187450">
                <a:moveTo>
                  <a:pt x="857999" y="1187437"/>
                </a:moveTo>
                <a:lnTo>
                  <a:pt x="0" y="1104569"/>
                </a:lnTo>
                <a:lnTo>
                  <a:pt x="106679" y="0"/>
                </a:lnTo>
                <a:lnTo>
                  <a:pt x="965809" y="82981"/>
                </a:lnTo>
                <a:lnTo>
                  <a:pt x="878979" y="982002"/>
                </a:lnTo>
                <a:lnTo>
                  <a:pt x="857999" y="1187437"/>
                </a:lnTo>
                <a:close/>
              </a:path>
            </a:pathLst>
          </a:custGeom>
          <a:ln w="2540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421800" y="2601269"/>
            <a:ext cx="955675" cy="1181100"/>
          </a:xfrm>
          <a:custGeom>
            <a:avLst/>
            <a:gdLst/>
            <a:ahLst/>
            <a:cxnLst/>
            <a:rect l="l" t="t" r="r" b="b"/>
            <a:pathLst>
              <a:path w="955675" h="1181100">
                <a:moveTo>
                  <a:pt x="859828" y="0"/>
                </a:moveTo>
                <a:lnTo>
                  <a:pt x="0" y="75438"/>
                </a:lnTo>
                <a:lnTo>
                  <a:pt x="96977" y="1180896"/>
                </a:lnTo>
                <a:lnTo>
                  <a:pt x="955687" y="1105560"/>
                </a:lnTo>
                <a:lnTo>
                  <a:pt x="938758" y="899756"/>
                </a:lnTo>
                <a:lnTo>
                  <a:pt x="8598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421800" y="2601269"/>
            <a:ext cx="955675" cy="1181100"/>
          </a:xfrm>
          <a:custGeom>
            <a:avLst/>
            <a:gdLst/>
            <a:ahLst/>
            <a:cxnLst/>
            <a:rect l="l" t="t" r="r" b="b"/>
            <a:pathLst>
              <a:path w="955675" h="1181100">
                <a:moveTo>
                  <a:pt x="955687" y="1105560"/>
                </a:moveTo>
                <a:lnTo>
                  <a:pt x="96977" y="1180896"/>
                </a:lnTo>
                <a:lnTo>
                  <a:pt x="0" y="75438"/>
                </a:lnTo>
                <a:lnTo>
                  <a:pt x="859828" y="0"/>
                </a:lnTo>
                <a:lnTo>
                  <a:pt x="938758" y="899756"/>
                </a:lnTo>
                <a:lnTo>
                  <a:pt x="955687" y="1105560"/>
                </a:lnTo>
                <a:close/>
              </a:path>
            </a:pathLst>
          </a:custGeom>
          <a:ln w="2540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374851" y="2553812"/>
            <a:ext cx="953135" cy="1177925"/>
          </a:xfrm>
          <a:custGeom>
            <a:avLst/>
            <a:gdLst/>
            <a:ahLst/>
            <a:cxnLst/>
            <a:rect l="l" t="t" r="r" b="b"/>
            <a:pathLst>
              <a:path w="953134" h="1177925">
                <a:moveTo>
                  <a:pt x="92798" y="0"/>
                </a:moveTo>
                <a:lnTo>
                  <a:pt x="0" y="1105827"/>
                </a:lnTo>
                <a:lnTo>
                  <a:pt x="858977" y="1177899"/>
                </a:lnTo>
                <a:lnTo>
                  <a:pt x="877366" y="972223"/>
                </a:lnTo>
                <a:lnTo>
                  <a:pt x="952893" y="72174"/>
                </a:lnTo>
                <a:lnTo>
                  <a:pt x="927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374851" y="2553812"/>
            <a:ext cx="953135" cy="1177925"/>
          </a:xfrm>
          <a:custGeom>
            <a:avLst/>
            <a:gdLst/>
            <a:ahLst/>
            <a:cxnLst/>
            <a:rect l="l" t="t" r="r" b="b"/>
            <a:pathLst>
              <a:path w="953134" h="1177925">
                <a:moveTo>
                  <a:pt x="858977" y="1177899"/>
                </a:moveTo>
                <a:lnTo>
                  <a:pt x="0" y="1105827"/>
                </a:lnTo>
                <a:lnTo>
                  <a:pt x="92798" y="0"/>
                </a:lnTo>
                <a:lnTo>
                  <a:pt x="952893" y="72174"/>
                </a:lnTo>
                <a:lnTo>
                  <a:pt x="877366" y="972223"/>
                </a:lnTo>
                <a:lnTo>
                  <a:pt x="858977" y="1177899"/>
                </a:lnTo>
                <a:close/>
              </a:path>
            </a:pathLst>
          </a:custGeom>
          <a:ln w="2540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329846" y="2507816"/>
            <a:ext cx="945515" cy="1172210"/>
          </a:xfrm>
          <a:custGeom>
            <a:avLst/>
            <a:gdLst/>
            <a:ahLst/>
            <a:cxnLst/>
            <a:rect l="l" t="t" r="r" b="b"/>
            <a:pathLst>
              <a:path w="945515" h="1172210">
                <a:moveTo>
                  <a:pt x="84480" y="0"/>
                </a:moveTo>
                <a:lnTo>
                  <a:pt x="0" y="1106474"/>
                </a:lnTo>
                <a:lnTo>
                  <a:pt x="859497" y="1172095"/>
                </a:lnTo>
                <a:lnTo>
                  <a:pt x="876325" y="966279"/>
                </a:lnTo>
                <a:lnTo>
                  <a:pt x="945083" y="65697"/>
                </a:lnTo>
                <a:lnTo>
                  <a:pt x="844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329846" y="2507816"/>
            <a:ext cx="945515" cy="1172210"/>
          </a:xfrm>
          <a:custGeom>
            <a:avLst/>
            <a:gdLst/>
            <a:ahLst/>
            <a:cxnLst/>
            <a:rect l="l" t="t" r="r" b="b"/>
            <a:pathLst>
              <a:path w="945515" h="1172210">
                <a:moveTo>
                  <a:pt x="859497" y="1172095"/>
                </a:moveTo>
                <a:lnTo>
                  <a:pt x="0" y="1106474"/>
                </a:lnTo>
                <a:lnTo>
                  <a:pt x="84480" y="0"/>
                </a:lnTo>
                <a:lnTo>
                  <a:pt x="945083" y="65697"/>
                </a:lnTo>
                <a:lnTo>
                  <a:pt x="876325" y="966279"/>
                </a:lnTo>
                <a:lnTo>
                  <a:pt x="859497" y="1172095"/>
                </a:lnTo>
                <a:close/>
              </a:path>
            </a:pathLst>
          </a:custGeom>
          <a:ln w="2540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265274" y="2447320"/>
            <a:ext cx="975360" cy="1195705"/>
          </a:xfrm>
          <a:custGeom>
            <a:avLst/>
            <a:gdLst/>
            <a:ahLst/>
            <a:cxnLst/>
            <a:rect l="l" t="t" r="r" b="b"/>
            <a:pathLst>
              <a:path w="975359" h="1195704">
                <a:moveTo>
                  <a:pt x="858202" y="0"/>
                </a:moveTo>
                <a:lnTo>
                  <a:pt x="0" y="91947"/>
                </a:lnTo>
                <a:lnTo>
                  <a:pt x="118224" y="1195349"/>
                </a:lnTo>
                <a:lnTo>
                  <a:pt x="975309" y="1103515"/>
                </a:lnTo>
                <a:lnTo>
                  <a:pt x="954417" y="898067"/>
                </a:lnTo>
                <a:lnTo>
                  <a:pt x="8582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265274" y="2447320"/>
            <a:ext cx="975360" cy="1195705"/>
          </a:xfrm>
          <a:custGeom>
            <a:avLst/>
            <a:gdLst/>
            <a:ahLst/>
            <a:cxnLst/>
            <a:rect l="l" t="t" r="r" b="b"/>
            <a:pathLst>
              <a:path w="975359" h="1195704">
                <a:moveTo>
                  <a:pt x="975309" y="1103515"/>
                </a:moveTo>
                <a:lnTo>
                  <a:pt x="118224" y="1195349"/>
                </a:lnTo>
                <a:lnTo>
                  <a:pt x="0" y="91947"/>
                </a:lnTo>
                <a:lnTo>
                  <a:pt x="858202" y="0"/>
                </a:lnTo>
                <a:lnTo>
                  <a:pt x="954417" y="898067"/>
                </a:lnTo>
                <a:lnTo>
                  <a:pt x="975309" y="1103515"/>
                </a:lnTo>
                <a:close/>
              </a:path>
            </a:pathLst>
          </a:custGeom>
          <a:ln w="2540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25366" y="1262049"/>
            <a:ext cx="0" cy="7353934"/>
          </a:xfrm>
          <a:custGeom>
            <a:avLst/>
            <a:gdLst/>
            <a:ahLst/>
            <a:cxnLst/>
            <a:rect l="l" t="t" r="r" b="b"/>
            <a:pathLst>
              <a:path h="7353934">
                <a:moveTo>
                  <a:pt x="0" y="0"/>
                </a:moveTo>
                <a:lnTo>
                  <a:pt x="0" y="7353439"/>
                </a:lnTo>
              </a:path>
            </a:pathLst>
          </a:custGeom>
          <a:ln w="16929">
            <a:solidFill>
              <a:srgbClr val="9C9C9C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507633" y="182033"/>
            <a:ext cx="1447800" cy="550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27106" y="5776644"/>
            <a:ext cx="1587500" cy="1587500"/>
          </a:xfrm>
          <a:custGeom>
            <a:avLst/>
            <a:gdLst/>
            <a:ahLst/>
            <a:cxnLst/>
            <a:rect l="l" t="t" r="r" b="b"/>
            <a:pathLst>
              <a:path w="1587500" h="1587500">
                <a:moveTo>
                  <a:pt x="793724" y="0"/>
                </a:moveTo>
                <a:lnTo>
                  <a:pt x="728629" y="2631"/>
                </a:lnTo>
                <a:lnTo>
                  <a:pt x="664983" y="10388"/>
                </a:lnTo>
                <a:lnTo>
                  <a:pt x="602990" y="23068"/>
                </a:lnTo>
                <a:lnTo>
                  <a:pt x="542854" y="40465"/>
                </a:lnTo>
                <a:lnTo>
                  <a:pt x="484780" y="62376"/>
                </a:lnTo>
                <a:lnTo>
                  <a:pt x="428971" y="88596"/>
                </a:lnTo>
                <a:lnTo>
                  <a:pt x="375633" y="118920"/>
                </a:lnTo>
                <a:lnTo>
                  <a:pt x="324970" y="153146"/>
                </a:lnTo>
                <a:lnTo>
                  <a:pt x="277185" y="191067"/>
                </a:lnTo>
                <a:lnTo>
                  <a:pt x="232484" y="232481"/>
                </a:lnTo>
                <a:lnTo>
                  <a:pt x="191070" y="277182"/>
                </a:lnTo>
                <a:lnTo>
                  <a:pt x="153148" y="324967"/>
                </a:lnTo>
                <a:lnTo>
                  <a:pt x="118923" y="375631"/>
                </a:lnTo>
                <a:lnTo>
                  <a:pt x="88598" y="428970"/>
                </a:lnTo>
                <a:lnTo>
                  <a:pt x="62377" y="484780"/>
                </a:lnTo>
                <a:lnTo>
                  <a:pt x="40466" y="542856"/>
                </a:lnTo>
                <a:lnTo>
                  <a:pt x="23068" y="602994"/>
                </a:lnTo>
                <a:lnTo>
                  <a:pt x="10389" y="664989"/>
                </a:lnTo>
                <a:lnTo>
                  <a:pt x="2631" y="728638"/>
                </a:lnTo>
                <a:lnTo>
                  <a:pt x="0" y="793737"/>
                </a:lnTo>
                <a:lnTo>
                  <a:pt x="2631" y="858835"/>
                </a:lnTo>
                <a:lnTo>
                  <a:pt x="10389" y="922484"/>
                </a:lnTo>
                <a:lnTo>
                  <a:pt x="23068" y="984479"/>
                </a:lnTo>
                <a:lnTo>
                  <a:pt x="40466" y="1044617"/>
                </a:lnTo>
                <a:lnTo>
                  <a:pt x="62377" y="1102692"/>
                </a:lnTo>
                <a:lnTo>
                  <a:pt x="88598" y="1158501"/>
                </a:lnTo>
                <a:lnTo>
                  <a:pt x="118923" y="1211839"/>
                </a:lnTo>
                <a:lnTo>
                  <a:pt x="153148" y="1262502"/>
                </a:lnTo>
                <a:lnTo>
                  <a:pt x="191070" y="1310286"/>
                </a:lnTo>
                <a:lnTo>
                  <a:pt x="232484" y="1354986"/>
                </a:lnTo>
                <a:lnTo>
                  <a:pt x="277185" y="1396399"/>
                </a:lnTo>
                <a:lnTo>
                  <a:pt x="324970" y="1434320"/>
                </a:lnTo>
                <a:lnTo>
                  <a:pt x="375633" y="1468544"/>
                </a:lnTo>
                <a:lnTo>
                  <a:pt x="428971" y="1498868"/>
                </a:lnTo>
                <a:lnTo>
                  <a:pt x="484780" y="1525087"/>
                </a:lnTo>
                <a:lnTo>
                  <a:pt x="542854" y="1546997"/>
                </a:lnTo>
                <a:lnTo>
                  <a:pt x="602990" y="1564394"/>
                </a:lnTo>
                <a:lnTo>
                  <a:pt x="664983" y="1577073"/>
                </a:lnTo>
                <a:lnTo>
                  <a:pt x="728629" y="1584830"/>
                </a:lnTo>
                <a:lnTo>
                  <a:pt x="793724" y="1587461"/>
                </a:lnTo>
                <a:lnTo>
                  <a:pt x="858826" y="1584830"/>
                </a:lnTo>
                <a:lnTo>
                  <a:pt x="922479" y="1577073"/>
                </a:lnTo>
                <a:lnTo>
                  <a:pt x="984478" y="1564394"/>
                </a:lnTo>
                <a:lnTo>
                  <a:pt x="1044619" y="1546997"/>
                </a:lnTo>
                <a:lnTo>
                  <a:pt x="1102698" y="1525087"/>
                </a:lnTo>
                <a:lnTo>
                  <a:pt x="1158510" y="1498868"/>
                </a:lnTo>
                <a:lnTo>
                  <a:pt x="1211852" y="1468544"/>
                </a:lnTo>
                <a:lnTo>
                  <a:pt x="1262518" y="1434320"/>
                </a:lnTo>
                <a:lnTo>
                  <a:pt x="1310305" y="1396399"/>
                </a:lnTo>
                <a:lnTo>
                  <a:pt x="1355009" y="1354986"/>
                </a:lnTo>
                <a:lnTo>
                  <a:pt x="1396424" y="1310286"/>
                </a:lnTo>
                <a:lnTo>
                  <a:pt x="1434347" y="1262502"/>
                </a:lnTo>
                <a:lnTo>
                  <a:pt x="1468574" y="1211839"/>
                </a:lnTo>
                <a:lnTo>
                  <a:pt x="1498900" y="1158501"/>
                </a:lnTo>
                <a:lnTo>
                  <a:pt x="1525121" y="1102692"/>
                </a:lnTo>
                <a:lnTo>
                  <a:pt x="1547032" y="1044617"/>
                </a:lnTo>
                <a:lnTo>
                  <a:pt x="1564430" y="984479"/>
                </a:lnTo>
                <a:lnTo>
                  <a:pt x="1577110" y="922484"/>
                </a:lnTo>
                <a:lnTo>
                  <a:pt x="1584868" y="858835"/>
                </a:lnTo>
                <a:lnTo>
                  <a:pt x="1587500" y="793737"/>
                </a:lnTo>
                <a:lnTo>
                  <a:pt x="1584868" y="728638"/>
                </a:lnTo>
                <a:lnTo>
                  <a:pt x="1577110" y="664989"/>
                </a:lnTo>
                <a:lnTo>
                  <a:pt x="1564430" y="602994"/>
                </a:lnTo>
                <a:lnTo>
                  <a:pt x="1547032" y="542856"/>
                </a:lnTo>
                <a:lnTo>
                  <a:pt x="1525121" y="484780"/>
                </a:lnTo>
                <a:lnTo>
                  <a:pt x="1498900" y="428970"/>
                </a:lnTo>
                <a:lnTo>
                  <a:pt x="1468574" y="375631"/>
                </a:lnTo>
                <a:lnTo>
                  <a:pt x="1434347" y="324967"/>
                </a:lnTo>
                <a:lnTo>
                  <a:pt x="1396424" y="277182"/>
                </a:lnTo>
                <a:lnTo>
                  <a:pt x="1355009" y="232481"/>
                </a:lnTo>
                <a:lnTo>
                  <a:pt x="1310305" y="191067"/>
                </a:lnTo>
                <a:lnTo>
                  <a:pt x="1262518" y="153146"/>
                </a:lnTo>
                <a:lnTo>
                  <a:pt x="1211852" y="118920"/>
                </a:lnTo>
                <a:lnTo>
                  <a:pt x="1158510" y="88596"/>
                </a:lnTo>
                <a:lnTo>
                  <a:pt x="1102698" y="62376"/>
                </a:lnTo>
                <a:lnTo>
                  <a:pt x="1044619" y="40465"/>
                </a:lnTo>
                <a:lnTo>
                  <a:pt x="984478" y="23068"/>
                </a:lnTo>
                <a:lnTo>
                  <a:pt x="922479" y="10388"/>
                </a:lnTo>
                <a:lnTo>
                  <a:pt x="858826" y="2631"/>
                </a:lnTo>
                <a:lnTo>
                  <a:pt x="793724" y="0"/>
                </a:lnTo>
                <a:close/>
              </a:path>
            </a:pathLst>
          </a:custGeom>
          <a:solidFill>
            <a:srgbClr val="70B9B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20814" y="5530817"/>
            <a:ext cx="1021715" cy="846455"/>
          </a:xfrm>
          <a:custGeom>
            <a:avLst/>
            <a:gdLst/>
            <a:ahLst/>
            <a:cxnLst/>
            <a:rect l="l" t="t" r="r" b="b"/>
            <a:pathLst>
              <a:path w="1021714" h="846454">
                <a:moveTo>
                  <a:pt x="0" y="0"/>
                </a:moveTo>
                <a:lnTo>
                  <a:pt x="75532" y="2701"/>
                </a:lnTo>
                <a:lnTo>
                  <a:pt x="149603" y="10683"/>
                </a:lnTo>
                <a:lnTo>
                  <a:pt x="222026" y="23758"/>
                </a:lnTo>
                <a:lnTo>
                  <a:pt x="292617" y="41744"/>
                </a:lnTo>
                <a:lnTo>
                  <a:pt x="361189" y="64453"/>
                </a:lnTo>
                <a:lnTo>
                  <a:pt x="427559" y="91700"/>
                </a:lnTo>
                <a:lnTo>
                  <a:pt x="491540" y="123301"/>
                </a:lnTo>
                <a:lnTo>
                  <a:pt x="552947" y="159070"/>
                </a:lnTo>
                <a:lnTo>
                  <a:pt x="611595" y="198822"/>
                </a:lnTo>
                <a:lnTo>
                  <a:pt x="667299" y="242371"/>
                </a:lnTo>
                <a:lnTo>
                  <a:pt x="719873" y="289532"/>
                </a:lnTo>
                <a:lnTo>
                  <a:pt x="769132" y="340121"/>
                </a:lnTo>
                <a:lnTo>
                  <a:pt x="814890" y="393950"/>
                </a:lnTo>
                <a:lnTo>
                  <a:pt x="856963" y="450837"/>
                </a:lnTo>
                <a:lnTo>
                  <a:pt x="895165" y="510594"/>
                </a:lnTo>
                <a:lnTo>
                  <a:pt x="929311" y="573037"/>
                </a:lnTo>
                <a:lnTo>
                  <a:pt x="959215" y="637980"/>
                </a:lnTo>
                <a:lnTo>
                  <a:pt x="984692" y="705238"/>
                </a:lnTo>
                <a:lnTo>
                  <a:pt x="1005558" y="774626"/>
                </a:lnTo>
                <a:lnTo>
                  <a:pt x="1021626" y="845959"/>
                </a:lnTo>
              </a:path>
            </a:pathLst>
          </a:custGeom>
          <a:ln w="135470">
            <a:solidFill>
              <a:srgbClr val="70B9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00919" y="6323247"/>
            <a:ext cx="269240" cy="247650"/>
          </a:xfrm>
          <a:custGeom>
            <a:avLst/>
            <a:gdLst/>
            <a:ahLst/>
            <a:cxnLst/>
            <a:rect l="l" t="t" r="r" b="b"/>
            <a:pathLst>
              <a:path w="269239" h="247650">
                <a:moveTo>
                  <a:pt x="268617" y="0"/>
                </a:moveTo>
                <a:lnTo>
                  <a:pt x="0" y="29108"/>
                </a:lnTo>
                <a:lnTo>
                  <a:pt x="159512" y="247129"/>
                </a:lnTo>
                <a:lnTo>
                  <a:pt x="268617" y="0"/>
                </a:lnTo>
                <a:close/>
              </a:path>
            </a:pathLst>
          </a:custGeom>
          <a:solidFill>
            <a:srgbClr val="70B9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658872" y="5536388"/>
            <a:ext cx="1151255" cy="303530"/>
          </a:xfrm>
          <a:custGeom>
            <a:avLst/>
            <a:gdLst/>
            <a:ahLst/>
            <a:cxnLst/>
            <a:rect l="l" t="t" r="r" b="b"/>
            <a:pathLst>
              <a:path w="1151254" h="303529">
                <a:moveTo>
                  <a:pt x="0" y="303015"/>
                </a:moveTo>
                <a:lnTo>
                  <a:pt x="46400" y="259456"/>
                </a:lnTo>
                <a:lnTo>
                  <a:pt x="94990" y="219156"/>
                </a:lnTo>
                <a:lnTo>
                  <a:pt x="145601" y="182146"/>
                </a:lnTo>
                <a:lnTo>
                  <a:pt x="198062" y="148459"/>
                </a:lnTo>
                <a:lnTo>
                  <a:pt x="252204" y="118125"/>
                </a:lnTo>
                <a:lnTo>
                  <a:pt x="307858" y="91176"/>
                </a:lnTo>
                <a:lnTo>
                  <a:pt x="364854" y="67645"/>
                </a:lnTo>
                <a:lnTo>
                  <a:pt x="423023" y="47563"/>
                </a:lnTo>
                <a:lnTo>
                  <a:pt x="482196" y="30961"/>
                </a:lnTo>
                <a:lnTo>
                  <a:pt x="542202" y="17873"/>
                </a:lnTo>
                <a:lnTo>
                  <a:pt x="602873" y="8328"/>
                </a:lnTo>
                <a:lnTo>
                  <a:pt x="664040" y="2360"/>
                </a:lnTo>
                <a:lnTo>
                  <a:pt x="725531" y="0"/>
                </a:lnTo>
                <a:lnTo>
                  <a:pt x="787180" y="1279"/>
                </a:lnTo>
                <a:lnTo>
                  <a:pt x="848815" y="6229"/>
                </a:lnTo>
                <a:lnTo>
                  <a:pt x="910267" y="14883"/>
                </a:lnTo>
                <a:lnTo>
                  <a:pt x="971367" y="27272"/>
                </a:lnTo>
                <a:lnTo>
                  <a:pt x="1031946" y="43427"/>
                </a:lnTo>
                <a:lnTo>
                  <a:pt x="1091833" y="63381"/>
                </a:lnTo>
                <a:lnTo>
                  <a:pt x="1150861" y="87165"/>
                </a:lnTo>
              </a:path>
            </a:pathLst>
          </a:custGeom>
          <a:ln w="135470">
            <a:solidFill>
              <a:srgbClr val="70B9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534699" y="5723458"/>
            <a:ext cx="255270" cy="266065"/>
          </a:xfrm>
          <a:custGeom>
            <a:avLst/>
            <a:gdLst/>
            <a:ahLst/>
            <a:cxnLst/>
            <a:rect l="l" t="t" r="r" b="b"/>
            <a:pathLst>
              <a:path w="255270" h="266064">
                <a:moveTo>
                  <a:pt x="49517" y="0"/>
                </a:moveTo>
                <a:lnTo>
                  <a:pt x="0" y="265569"/>
                </a:lnTo>
                <a:lnTo>
                  <a:pt x="254761" y="175691"/>
                </a:lnTo>
                <a:lnTo>
                  <a:pt x="49517" y="0"/>
                </a:lnTo>
                <a:close/>
              </a:path>
            </a:pathLst>
          </a:custGeom>
          <a:solidFill>
            <a:srgbClr val="70B9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709691" y="5488451"/>
            <a:ext cx="270510" cy="238125"/>
          </a:xfrm>
          <a:custGeom>
            <a:avLst/>
            <a:gdLst/>
            <a:ahLst/>
            <a:cxnLst/>
            <a:rect l="l" t="t" r="r" b="b"/>
            <a:pathLst>
              <a:path w="270509" h="238125">
                <a:moveTo>
                  <a:pt x="127647" y="0"/>
                </a:moveTo>
                <a:lnTo>
                  <a:pt x="0" y="238125"/>
                </a:lnTo>
                <a:lnTo>
                  <a:pt x="270014" y="229590"/>
                </a:lnTo>
                <a:lnTo>
                  <a:pt x="127647" y="0"/>
                </a:lnTo>
                <a:close/>
              </a:path>
            </a:pathLst>
          </a:custGeom>
          <a:solidFill>
            <a:srgbClr val="70B9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64987" y="6163317"/>
            <a:ext cx="87630" cy="396875"/>
          </a:xfrm>
          <a:custGeom>
            <a:avLst/>
            <a:gdLst/>
            <a:ahLst/>
            <a:cxnLst/>
            <a:rect l="l" t="t" r="r" b="b"/>
            <a:pathLst>
              <a:path w="87629" h="396875">
                <a:moveTo>
                  <a:pt x="0" y="396455"/>
                </a:moveTo>
                <a:lnTo>
                  <a:pt x="1543" y="356179"/>
                </a:lnTo>
                <a:lnTo>
                  <a:pt x="4655" y="315916"/>
                </a:lnTo>
                <a:lnTo>
                  <a:pt x="9344" y="275714"/>
                </a:lnTo>
                <a:lnTo>
                  <a:pt x="15619" y="235621"/>
                </a:lnTo>
                <a:lnTo>
                  <a:pt x="23488" y="195684"/>
                </a:lnTo>
                <a:lnTo>
                  <a:pt x="32961" y="155951"/>
                </a:lnTo>
                <a:lnTo>
                  <a:pt x="44046" y="116468"/>
                </a:lnTo>
                <a:lnTo>
                  <a:pt x="56751" y="77284"/>
                </a:lnTo>
                <a:lnTo>
                  <a:pt x="71085" y="38445"/>
                </a:lnTo>
                <a:lnTo>
                  <a:pt x="78866" y="19170"/>
                </a:lnTo>
                <a:lnTo>
                  <a:pt x="87058" y="0"/>
                </a:lnTo>
              </a:path>
            </a:pathLst>
          </a:custGeom>
          <a:ln w="135470">
            <a:solidFill>
              <a:srgbClr val="FF3F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230785" y="6512139"/>
            <a:ext cx="269875" cy="241935"/>
          </a:xfrm>
          <a:custGeom>
            <a:avLst/>
            <a:gdLst/>
            <a:ahLst/>
            <a:cxnLst/>
            <a:rect l="l" t="t" r="r" b="b"/>
            <a:pathLst>
              <a:path w="269875" h="241934">
                <a:moveTo>
                  <a:pt x="269709" y="0"/>
                </a:moveTo>
                <a:lnTo>
                  <a:pt x="0" y="15938"/>
                </a:lnTo>
                <a:lnTo>
                  <a:pt x="148640" y="241503"/>
                </a:lnTo>
                <a:lnTo>
                  <a:pt x="269709" y="0"/>
                </a:lnTo>
                <a:close/>
              </a:path>
            </a:pathLst>
          </a:custGeom>
          <a:solidFill>
            <a:srgbClr val="FF3F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316927" y="5993433"/>
            <a:ext cx="238125" cy="270510"/>
          </a:xfrm>
          <a:custGeom>
            <a:avLst/>
            <a:gdLst/>
            <a:ahLst/>
            <a:cxnLst/>
            <a:rect l="l" t="t" r="r" b="b"/>
            <a:pathLst>
              <a:path w="238125" h="270510">
                <a:moveTo>
                  <a:pt x="229565" y="0"/>
                </a:moveTo>
                <a:lnTo>
                  <a:pt x="0" y="142392"/>
                </a:lnTo>
                <a:lnTo>
                  <a:pt x="238137" y="270014"/>
                </a:lnTo>
                <a:lnTo>
                  <a:pt x="229565" y="0"/>
                </a:lnTo>
                <a:close/>
              </a:path>
            </a:pathLst>
          </a:custGeom>
          <a:solidFill>
            <a:srgbClr val="FF3F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40594" y="6970193"/>
            <a:ext cx="227329" cy="344170"/>
          </a:xfrm>
          <a:custGeom>
            <a:avLst/>
            <a:gdLst/>
            <a:ahLst/>
            <a:cxnLst/>
            <a:rect l="l" t="t" r="r" b="b"/>
            <a:pathLst>
              <a:path w="227329" h="344170">
                <a:moveTo>
                  <a:pt x="227266" y="344081"/>
                </a:moveTo>
                <a:lnTo>
                  <a:pt x="197990" y="313535"/>
                </a:lnTo>
                <a:lnTo>
                  <a:pt x="170144" y="281998"/>
                </a:lnTo>
                <a:lnTo>
                  <a:pt x="143738" y="249521"/>
                </a:lnTo>
                <a:lnTo>
                  <a:pt x="118781" y="216152"/>
                </a:lnTo>
                <a:lnTo>
                  <a:pt x="95283" y="181941"/>
                </a:lnTo>
                <a:lnTo>
                  <a:pt x="73253" y="146939"/>
                </a:lnTo>
                <a:lnTo>
                  <a:pt x="52700" y="111194"/>
                </a:lnTo>
                <a:lnTo>
                  <a:pt x="33634" y="74756"/>
                </a:lnTo>
                <a:lnTo>
                  <a:pt x="16064" y="37674"/>
                </a:lnTo>
                <a:lnTo>
                  <a:pt x="7843" y="18908"/>
                </a:lnTo>
                <a:lnTo>
                  <a:pt x="0" y="0"/>
                </a:lnTo>
              </a:path>
            </a:pathLst>
          </a:custGeom>
          <a:ln w="135470">
            <a:solidFill>
              <a:srgbClr val="70B9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551922" y="7183668"/>
            <a:ext cx="266065" cy="255270"/>
          </a:xfrm>
          <a:custGeom>
            <a:avLst/>
            <a:gdLst/>
            <a:ahLst/>
            <a:cxnLst/>
            <a:rect l="l" t="t" r="r" b="b"/>
            <a:pathLst>
              <a:path w="266065" h="255270">
                <a:moveTo>
                  <a:pt x="175717" y="0"/>
                </a:moveTo>
                <a:lnTo>
                  <a:pt x="0" y="205232"/>
                </a:lnTo>
                <a:lnTo>
                  <a:pt x="265557" y="254774"/>
                </a:lnTo>
                <a:lnTo>
                  <a:pt x="175717" y="0"/>
                </a:lnTo>
                <a:close/>
              </a:path>
            </a:pathLst>
          </a:custGeom>
          <a:solidFill>
            <a:srgbClr val="70B9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326565" y="6784000"/>
            <a:ext cx="257810" cy="264160"/>
          </a:xfrm>
          <a:custGeom>
            <a:avLst/>
            <a:gdLst/>
            <a:ahLst/>
            <a:cxnLst/>
            <a:rect l="l" t="t" r="r" b="b"/>
            <a:pathLst>
              <a:path w="257809" h="264159">
                <a:moveTo>
                  <a:pt x="58458" y="0"/>
                </a:moveTo>
                <a:lnTo>
                  <a:pt x="0" y="263753"/>
                </a:lnTo>
                <a:lnTo>
                  <a:pt x="257670" y="182460"/>
                </a:lnTo>
                <a:lnTo>
                  <a:pt x="58458" y="0"/>
                </a:lnTo>
                <a:close/>
              </a:path>
            </a:pathLst>
          </a:custGeom>
          <a:solidFill>
            <a:srgbClr val="70B9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991864" y="5830416"/>
            <a:ext cx="1444625" cy="1776730"/>
          </a:xfrm>
          <a:custGeom>
            <a:avLst/>
            <a:gdLst/>
            <a:ahLst/>
            <a:cxnLst/>
            <a:rect l="l" t="t" r="r" b="b"/>
            <a:pathLst>
              <a:path w="1444625" h="1776729">
                <a:moveTo>
                  <a:pt x="1141869" y="0"/>
                </a:moveTo>
                <a:lnTo>
                  <a:pt x="1191672" y="53543"/>
                </a:lnTo>
                <a:lnTo>
                  <a:pt x="1237161" y="109948"/>
                </a:lnTo>
                <a:lnTo>
                  <a:pt x="1278288" y="168955"/>
                </a:lnTo>
                <a:lnTo>
                  <a:pt x="1315005" y="230309"/>
                </a:lnTo>
                <a:lnTo>
                  <a:pt x="1347263" y="293750"/>
                </a:lnTo>
                <a:lnTo>
                  <a:pt x="1375013" y="359023"/>
                </a:lnTo>
                <a:lnTo>
                  <a:pt x="1398209" y="425868"/>
                </a:lnTo>
                <a:lnTo>
                  <a:pt x="1416801" y="494029"/>
                </a:lnTo>
                <a:lnTo>
                  <a:pt x="1430741" y="563248"/>
                </a:lnTo>
                <a:lnTo>
                  <a:pt x="1439981" y="633268"/>
                </a:lnTo>
                <a:lnTo>
                  <a:pt x="1444472" y="703830"/>
                </a:lnTo>
                <a:lnTo>
                  <a:pt x="1444167" y="774678"/>
                </a:lnTo>
                <a:lnTo>
                  <a:pt x="1439017" y="845554"/>
                </a:lnTo>
                <a:lnTo>
                  <a:pt x="1428973" y="916201"/>
                </a:lnTo>
                <a:lnTo>
                  <a:pt x="1413987" y="986360"/>
                </a:lnTo>
                <a:lnTo>
                  <a:pt x="1394012" y="1055775"/>
                </a:lnTo>
                <a:lnTo>
                  <a:pt x="1368998" y="1124188"/>
                </a:lnTo>
                <a:lnTo>
                  <a:pt x="1338897" y="1191341"/>
                </a:lnTo>
                <a:lnTo>
                  <a:pt x="1303662" y="1256977"/>
                </a:lnTo>
                <a:lnTo>
                  <a:pt x="1263243" y="1320838"/>
                </a:lnTo>
                <a:lnTo>
                  <a:pt x="1263992" y="1319695"/>
                </a:lnTo>
                <a:lnTo>
                  <a:pt x="1219188" y="1380518"/>
                </a:lnTo>
                <a:lnTo>
                  <a:pt x="1170972" y="1437216"/>
                </a:lnTo>
                <a:lnTo>
                  <a:pt x="1119592" y="1489734"/>
                </a:lnTo>
                <a:lnTo>
                  <a:pt x="1065291" y="1538018"/>
                </a:lnTo>
                <a:lnTo>
                  <a:pt x="1008317" y="1582014"/>
                </a:lnTo>
                <a:lnTo>
                  <a:pt x="948914" y="1621669"/>
                </a:lnTo>
                <a:lnTo>
                  <a:pt x="887330" y="1656927"/>
                </a:lnTo>
                <a:lnTo>
                  <a:pt x="823809" y="1687735"/>
                </a:lnTo>
                <a:lnTo>
                  <a:pt x="758598" y="1714040"/>
                </a:lnTo>
                <a:lnTo>
                  <a:pt x="691942" y="1735786"/>
                </a:lnTo>
                <a:lnTo>
                  <a:pt x="624087" y="1752921"/>
                </a:lnTo>
                <a:lnTo>
                  <a:pt x="555278" y="1765390"/>
                </a:lnTo>
                <a:lnTo>
                  <a:pt x="485763" y="1773138"/>
                </a:lnTo>
                <a:lnTo>
                  <a:pt x="415786" y="1776113"/>
                </a:lnTo>
                <a:lnTo>
                  <a:pt x="345594" y="1774260"/>
                </a:lnTo>
                <a:lnTo>
                  <a:pt x="275431" y="1767525"/>
                </a:lnTo>
                <a:lnTo>
                  <a:pt x="205545" y="1755855"/>
                </a:lnTo>
                <a:lnTo>
                  <a:pt x="136180" y="1739194"/>
                </a:lnTo>
                <a:lnTo>
                  <a:pt x="67583" y="1717489"/>
                </a:lnTo>
                <a:lnTo>
                  <a:pt x="0" y="1690687"/>
                </a:lnTo>
              </a:path>
            </a:pathLst>
          </a:custGeom>
          <a:ln w="135470">
            <a:solidFill>
              <a:srgbClr val="FF2D1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984111" y="5706243"/>
            <a:ext cx="266065" cy="255270"/>
          </a:xfrm>
          <a:custGeom>
            <a:avLst/>
            <a:gdLst/>
            <a:ahLst/>
            <a:cxnLst/>
            <a:rect l="l" t="t" r="r" b="b"/>
            <a:pathLst>
              <a:path w="266065" h="255270">
                <a:moveTo>
                  <a:pt x="0" y="0"/>
                </a:moveTo>
                <a:lnTo>
                  <a:pt x="89877" y="254762"/>
                </a:lnTo>
                <a:lnTo>
                  <a:pt x="265569" y="49517"/>
                </a:lnTo>
                <a:lnTo>
                  <a:pt x="0" y="0"/>
                </a:lnTo>
                <a:close/>
              </a:path>
            </a:pathLst>
          </a:custGeom>
          <a:solidFill>
            <a:srgbClr val="FF2D1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821882" y="7418048"/>
            <a:ext cx="270510" cy="238760"/>
          </a:xfrm>
          <a:custGeom>
            <a:avLst/>
            <a:gdLst/>
            <a:ahLst/>
            <a:cxnLst/>
            <a:rect l="l" t="t" r="r" b="b"/>
            <a:pathLst>
              <a:path w="270509" h="238759">
                <a:moveTo>
                  <a:pt x="270014" y="0"/>
                </a:moveTo>
                <a:lnTo>
                  <a:pt x="0" y="8597"/>
                </a:lnTo>
                <a:lnTo>
                  <a:pt x="142417" y="238150"/>
                </a:lnTo>
                <a:lnTo>
                  <a:pt x="270014" y="0"/>
                </a:lnTo>
                <a:close/>
              </a:path>
            </a:pathLst>
          </a:custGeom>
          <a:solidFill>
            <a:srgbClr val="FF2D1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38136" y="5887667"/>
            <a:ext cx="1365885" cy="1365885"/>
          </a:xfrm>
          <a:custGeom>
            <a:avLst/>
            <a:gdLst/>
            <a:ahLst/>
            <a:cxnLst/>
            <a:rect l="l" t="t" r="r" b="b"/>
            <a:pathLst>
              <a:path w="1365885" h="1365884">
                <a:moveTo>
                  <a:pt x="682701" y="0"/>
                </a:moveTo>
                <a:lnTo>
                  <a:pt x="626710" y="2263"/>
                </a:lnTo>
                <a:lnTo>
                  <a:pt x="571965" y="8935"/>
                </a:lnTo>
                <a:lnTo>
                  <a:pt x="518642" y="19841"/>
                </a:lnTo>
                <a:lnTo>
                  <a:pt x="466917" y="34805"/>
                </a:lnTo>
                <a:lnTo>
                  <a:pt x="416966" y="53651"/>
                </a:lnTo>
                <a:lnTo>
                  <a:pt x="368964" y="76203"/>
                </a:lnTo>
                <a:lnTo>
                  <a:pt x="323086" y="102286"/>
                </a:lnTo>
                <a:lnTo>
                  <a:pt x="279510" y="131724"/>
                </a:lnTo>
                <a:lnTo>
                  <a:pt x="238409" y="164342"/>
                </a:lnTo>
                <a:lnTo>
                  <a:pt x="199961" y="199963"/>
                </a:lnTo>
                <a:lnTo>
                  <a:pt x="164340" y="238411"/>
                </a:lnTo>
                <a:lnTo>
                  <a:pt x="131723" y="279512"/>
                </a:lnTo>
                <a:lnTo>
                  <a:pt x="102286" y="323090"/>
                </a:lnTo>
                <a:lnTo>
                  <a:pt x="76203" y="368968"/>
                </a:lnTo>
                <a:lnTo>
                  <a:pt x="53651" y="416971"/>
                </a:lnTo>
                <a:lnTo>
                  <a:pt x="34805" y="466924"/>
                </a:lnTo>
                <a:lnTo>
                  <a:pt x="19841" y="518650"/>
                </a:lnTo>
                <a:lnTo>
                  <a:pt x="8935" y="571974"/>
                </a:lnTo>
                <a:lnTo>
                  <a:pt x="2263" y="626721"/>
                </a:lnTo>
                <a:lnTo>
                  <a:pt x="0" y="682713"/>
                </a:lnTo>
                <a:lnTo>
                  <a:pt x="2263" y="738706"/>
                </a:lnTo>
                <a:lnTo>
                  <a:pt x="8935" y="793452"/>
                </a:lnTo>
                <a:lnTo>
                  <a:pt x="19841" y="846776"/>
                </a:lnTo>
                <a:lnTo>
                  <a:pt x="34805" y="898502"/>
                </a:lnTo>
                <a:lnTo>
                  <a:pt x="53651" y="948454"/>
                </a:lnTo>
                <a:lnTo>
                  <a:pt x="76203" y="996456"/>
                </a:lnTo>
                <a:lnTo>
                  <a:pt x="102286" y="1042333"/>
                </a:lnTo>
                <a:lnTo>
                  <a:pt x="131723" y="1085910"/>
                </a:lnTo>
                <a:lnTo>
                  <a:pt x="164340" y="1127010"/>
                </a:lnTo>
                <a:lnTo>
                  <a:pt x="199961" y="1165458"/>
                </a:lnTo>
                <a:lnTo>
                  <a:pt x="238409" y="1201078"/>
                </a:lnTo>
                <a:lnTo>
                  <a:pt x="279510" y="1233694"/>
                </a:lnTo>
                <a:lnTo>
                  <a:pt x="323086" y="1263131"/>
                </a:lnTo>
                <a:lnTo>
                  <a:pt x="368964" y="1289214"/>
                </a:lnTo>
                <a:lnTo>
                  <a:pt x="416966" y="1311765"/>
                </a:lnTo>
                <a:lnTo>
                  <a:pt x="466917" y="1330611"/>
                </a:lnTo>
                <a:lnTo>
                  <a:pt x="518642" y="1345574"/>
                </a:lnTo>
                <a:lnTo>
                  <a:pt x="571965" y="1356479"/>
                </a:lnTo>
                <a:lnTo>
                  <a:pt x="626710" y="1363151"/>
                </a:lnTo>
                <a:lnTo>
                  <a:pt x="682701" y="1365415"/>
                </a:lnTo>
                <a:lnTo>
                  <a:pt x="738697" y="1363151"/>
                </a:lnTo>
                <a:lnTo>
                  <a:pt x="793447" y="1356479"/>
                </a:lnTo>
                <a:lnTo>
                  <a:pt x="846774" y="1345574"/>
                </a:lnTo>
                <a:lnTo>
                  <a:pt x="898503" y="1330611"/>
                </a:lnTo>
                <a:lnTo>
                  <a:pt x="948458" y="1311765"/>
                </a:lnTo>
                <a:lnTo>
                  <a:pt x="996463" y="1289214"/>
                </a:lnTo>
                <a:lnTo>
                  <a:pt x="1042343" y="1263131"/>
                </a:lnTo>
                <a:lnTo>
                  <a:pt x="1085922" y="1233694"/>
                </a:lnTo>
                <a:lnTo>
                  <a:pt x="1127024" y="1201078"/>
                </a:lnTo>
                <a:lnTo>
                  <a:pt x="1165474" y="1165458"/>
                </a:lnTo>
                <a:lnTo>
                  <a:pt x="1201096" y="1127010"/>
                </a:lnTo>
                <a:lnTo>
                  <a:pt x="1233714" y="1085910"/>
                </a:lnTo>
                <a:lnTo>
                  <a:pt x="1263152" y="1042333"/>
                </a:lnTo>
                <a:lnTo>
                  <a:pt x="1289236" y="996456"/>
                </a:lnTo>
                <a:lnTo>
                  <a:pt x="1311788" y="948454"/>
                </a:lnTo>
                <a:lnTo>
                  <a:pt x="1330634" y="898502"/>
                </a:lnTo>
                <a:lnTo>
                  <a:pt x="1345598" y="846776"/>
                </a:lnTo>
                <a:lnTo>
                  <a:pt x="1356504" y="793452"/>
                </a:lnTo>
                <a:lnTo>
                  <a:pt x="1363177" y="738706"/>
                </a:lnTo>
                <a:lnTo>
                  <a:pt x="1365440" y="682713"/>
                </a:lnTo>
                <a:lnTo>
                  <a:pt x="1363177" y="626721"/>
                </a:lnTo>
                <a:lnTo>
                  <a:pt x="1356504" y="571974"/>
                </a:lnTo>
                <a:lnTo>
                  <a:pt x="1345598" y="518650"/>
                </a:lnTo>
                <a:lnTo>
                  <a:pt x="1330634" y="466924"/>
                </a:lnTo>
                <a:lnTo>
                  <a:pt x="1311788" y="416971"/>
                </a:lnTo>
                <a:lnTo>
                  <a:pt x="1289236" y="368968"/>
                </a:lnTo>
                <a:lnTo>
                  <a:pt x="1263152" y="323090"/>
                </a:lnTo>
                <a:lnTo>
                  <a:pt x="1233714" y="279512"/>
                </a:lnTo>
                <a:lnTo>
                  <a:pt x="1201096" y="238411"/>
                </a:lnTo>
                <a:lnTo>
                  <a:pt x="1165474" y="199963"/>
                </a:lnTo>
                <a:lnTo>
                  <a:pt x="1127024" y="164342"/>
                </a:lnTo>
                <a:lnTo>
                  <a:pt x="1085922" y="131724"/>
                </a:lnTo>
                <a:lnTo>
                  <a:pt x="1042343" y="102286"/>
                </a:lnTo>
                <a:lnTo>
                  <a:pt x="996463" y="76203"/>
                </a:lnTo>
                <a:lnTo>
                  <a:pt x="948458" y="53651"/>
                </a:lnTo>
                <a:lnTo>
                  <a:pt x="898503" y="34805"/>
                </a:lnTo>
                <a:lnTo>
                  <a:pt x="846774" y="19841"/>
                </a:lnTo>
                <a:lnTo>
                  <a:pt x="793447" y="8935"/>
                </a:lnTo>
                <a:lnTo>
                  <a:pt x="738697" y="2263"/>
                </a:lnTo>
                <a:lnTo>
                  <a:pt x="6827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38142" y="5887661"/>
            <a:ext cx="1179195" cy="1179195"/>
          </a:xfrm>
          <a:custGeom>
            <a:avLst/>
            <a:gdLst/>
            <a:ahLst/>
            <a:cxnLst/>
            <a:rect l="l" t="t" r="r" b="b"/>
            <a:pathLst>
              <a:path w="1179195" h="1179195">
                <a:moveTo>
                  <a:pt x="682688" y="0"/>
                </a:moveTo>
                <a:lnTo>
                  <a:pt x="626699" y="2263"/>
                </a:lnTo>
                <a:lnTo>
                  <a:pt x="571956" y="8935"/>
                </a:lnTo>
                <a:lnTo>
                  <a:pt x="518634" y="19841"/>
                </a:lnTo>
                <a:lnTo>
                  <a:pt x="466911" y="34805"/>
                </a:lnTo>
                <a:lnTo>
                  <a:pt x="416961" y="53651"/>
                </a:lnTo>
                <a:lnTo>
                  <a:pt x="368959" y="76204"/>
                </a:lnTo>
                <a:lnTo>
                  <a:pt x="323083" y="102287"/>
                </a:lnTo>
                <a:lnTo>
                  <a:pt x="279507" y="131725"/>
                </a:lnTo>
                <a:lnTo>
                  <a:pt x="238407" y="164343"/>
                </a:lnTo>
                <a:lnTo>
                  <a:pt x="199959" y="199964"/>
                </a:lnTo>
                <a:lnTo>
                  <a:pt x="164339" y="238414"/>
                </a:lnTo>
                <a:lnTo>
                  <a:pt x="131723" y="279515"/>
                </a:lnTo>
                <a:lnTo>
                  <a:pt x="102285" y="323093"/>
                </a:lnTo>
                <a:lnTo>
                  <a:pt x="76203" y="368972"/>
                </a:lnTo>
                <a:lnTo>
                  <a:pt x="53650" y="416977"/>
                </a:lnTo>
                <a:lnTo>
                  <a:pt x="34805" y="466930"/>
                </a:lnTo>
                <a:lnTo>
                  <a:pt x="19841" y="518658"/>
                </a:lnTo>
                <a:lnTo>
                  <a:pt x="8935" y="571983"/>
                </a:lnTo>
                <a:lnTo>
                  <a:pt x="2263" y="626731"/>
                </a:lnTo>
                <a:lnTo>
                  <a:pt x="0" y="682726"/>
                </a:lnTo>
                <a:lnTo>
                  <a:pt x="613" y="711914"/>
                </a:lnTo>
                <a:lnTo>
                  <a:pt x="5448" y="769322"/>
                </a:lnTo>
                <a:lnTo>
                  <a:pt x="14929" y="825278"/>
                </a:lnTo>
                <a:lnTo>
                  <a:pt x="28858" y="879587"/>
                </a:lnTo>
                <a:lnTo>
                  <a:pt x="47037" y="932054"/>
                </a:lnTo>
                <a:lnTo>
                  <a:pt x="69269" y="982486"/>
                </a:lnTo>
                <a:lnTo>
                  <a:pt x="95356" y="1030687"/>
                </a:lnTo>
                <a:lnTo>
                  <a:pt x="125099" y="1076463"/>
                </a:lnTo>
                <a:lnTo>
                  <a:pt x="158302" y="1119619"/>
                </a:lnTo>
                <a:lnTo>
                  <a:pt x="194766" y="1159962"/>
                </a:lnTo>
                <a:lnTo>
                  <a:pt x="214160" y="1179017"/>
                </a:lnTo>
                <a:lnTo>
                  <a:pt x="197175" y="1160358"/>
                </a:lnTo>
                <a:lnTo>
                  <a:pt x="180878" y="1141081"/>
                </a:lnTo>
                <a:lnTo>
                  <a:pt x="150428" y="1100751"/>
                </a:lnTo>
                <a:lnTo>
                  <a:pt x="122968" y="1058181"/>
                </a:lnTo>
                <a:lnTo>
                  <a:pt x="98655" y="1013525"/>
                </a:lnTo>
                <a:lnTo>
                  <a:pt x="77649" y="966939"/>
                </a:lnTo>
                <a:lnTo>
                  <a:pt x="60107" y="918578"/>
                </a:lnTo>
                <a:lnTo>
                  <a:pt x="46188" y="868596"/>
                </a:lnTo>
                <a:lnTo>
                  <a:pt x="36050" y="817149"/>
                </a:lnTo>
                <a:lnTo>
                  <a:pt x="29851" y="764390"/>
                </a:lnTo>
                <a:lnTo>
                  <a:pt x="27749" y="710476"/>
                </a:lnTo>
                <a:lnTo>
                  <a:pt x="30012" y="654483"/>
                </a:lnTo>
                <a:lnTo>
                  <a:pt x="36685" y="599736"/>
                </a:lnTo>
                <a:lnTo>
                  <a:pt x="47591" y="546412"/>
                </a:lnTo>
                <a:lnTo>
                  <a:pt x="62554" y="494686"/>
                </a:lnTo>
                <a:lnTo>
                  <a:pt x="81400" y="444733"/>
                </a:lnTo>
                <a:lnTo>
                  <a:pt x="103952" y="396730"/>
                </a:lnTo>
                <a:lnTo>
                  <a:pt x="130035" y="350852"/>
                </a:lnTo>
                <a:lnTo>
                  <a:pt x="159472" y="307275"/>
                </a:lnTo>
                <a:lnTo>
                  <a:pt x="192089" y="266174"/>
                </a:lnTo>
                <a:lnTo>
                  <a:pt x="227709" y="227725"/>
                </a:lnTo>
                <a:lnTo>
                  <a:pt x="266157" y="192104"/>
                </a:lnTo>
                <a:lnTo>
                  <a:pt x="307256" y="159487"/>
                </a:lnTo>
                <a:lnTo>
                  <a:pt x="350832" y="130048"/>
                </a:lnTo>
                <a:lnTo>
                  <a:pt x="396709" y="103965"/>
                </a:lnTo>
                <a:lnTo>
                  <a:pt x="444710" y="81413"/>
                </a:lnTo>
                <a:lnTo>
                  <a:pt x="494660" y="62567"/>
                </a:lnTo>
                <a:lnTo>
                  <a:pt x="546384" y="47603"/>
                </a:lnTo>
                <a:lnTo>
                  <a:pt x="599705" y="36697"/>
                </a:lnTo>
                <a:lnTo>
                  <a:pt x="654448" y="30025"/>
                </a:lnTo>
                <a:lnTo>
                  <a:pt x="710438" y="27762"/>
                </a:lnTo>
                <a:lnTo>
                  <a:pt x="875625" y="27762"/>
                </a:lnTo>
                <a:lnTo>
                  <a:pt x="852634" y="21353"/>
                </a:lnTo>
                <a:lnTo>
                  <a:pt x="797471" y="9622"/>
                </a:lnTo>
                <a:lnTo>
                  <a:pt x="740757" y="2438"/>
                </a:lnTo>
                <a:lnTo>
                  <a:pt x="711880" y="613"/>
                </a:lnTo>
                <a:lnTo>
                  <a:pt x="682688" y="0"/>
                </a:lnTo>
                <a:close/>
              </a:path>
              <a:path w="1179195" h="1179195">
                <a:moveTo>
                  <a:pt x="875625" y="27762"/>
                </a:moveTo>
                <a:lnTo>
                  <a:pt x="710438" y="27762"/>
                </a:lnTo>
                <a:lnTo>
                  <a:pt x="737532" y="28290"/>
                </a:lnTo>
                <a:lnTo>
                  <a:pt x="764357" y="29864"/>
                </a:lnTo>
                <a:lnTo>
                  <a:pt x="817121" y="36064"/>
                </a:lnTo>
                <a:lnTo>
                  <a:pt x="868575" y="46203"/>
                </a:lnTo>
                <a:lnTo>
                  <a:pt x="918563" y="60124"/>
                </a:lnTo>
                <a:lnTo>
                  <a:pt x="966931" y="77668"/>
                </a:lnTo>
                <a:lnTo>
                  <a:pt x="1013524" y="98676"/>
                </a:lnTo>
                <a:lnTo>
                  <a:pt x="1058185" y="122990"/>
                </a:lnTo>
                <a:lnTo>
                  <a:pt x="1100760" y="150452"/>
                </a:lnTo>
                <a:lnTo>
                  <a:pt x="1141093" y="180903"/>
                </a:lnTo>
                <a:lnTo>
                  <a:pt x="1179029" y="214185"/>
                </a:lnTo>
                <a:lnTo>
                  <a:pt x="1159974" y="194790"/>
                </a:lnTo>
                <a:lnTo>
                  <a:pt x="1119630" y="158322"/>
                </a:lnTo>
                <a:lnTo>
                  <a:pt x="1076471" y="125115"/>
                </a:lnTo>
                <a:lnTo>
                  <a:pt x="1030691" y="95368"/>
                </a:lnTo>
                <a:lnTo>
                  <a:pt x="982485" y="69279"/>
                </a:lnTo>
                <a:lnTo>
                  <a:pt x="932048" y="47044"/>
                </a:lnTo>
                <a:lnTo>
                  <a:pt x="879574" y="28862"/>
                </a:lnTo>
                <a:lnTo>
                  <a:pt x="875625" y="27762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35316" y="5930462"/>
            <a:ext cx="40640" cy="130175"/>
          </a:xfrm>
          <a:custGeom>
            <a:avLst/>
            <a:gdLst/>
            <a:ahLst/>
            <a:cxnLst/>
            <a:rect l="l" t="t" r="r" b="b"/>
            <a:pathLst>
              <a:path w="40639" h="130175">
                <a:moveTo>
                  <a:pt x="40589" y="16421"/>
                </a:moveTo>
                <a:lnTo>
                  <a:pt x="24701" y="16421"/>
                </a:lnTo>
                <a:lnTo>
                  <a:pt x="24701" y="130174"/>
                </a:lnTo>
                <a:lnTo>
                  <a:pt x="40589" y="130174"/>
                </a:lnTo>
                <a:lnTo>
                  <a:pt x="40589" y="16421"/>
                </a:lnTo>
                <a:close/>
              </a:path>
              <a:path w="40639" h="130175">
                <a:moveTo>
                  <a:pt x="40589" y="0"/>
                </a:moveTo>
                <a:lnTo>
                  <a:pt x="26593" y="0"/>
                </a:lnTo>
                <a:lnTo>
                  <a:pt x="0" y="15214"/>
                </a:lnTo>
                <a:lnTo>
                  <a:pt x="3187" y="28625"/>
                </a:lnTo>
                <a:lnTo>
                  <a:pt x="24333" y="16421"/>
                </a:lnTo>
                <a:lnTo>
                  <a:pt x="40589" y="16421"/>
                </a:lnTo>
                <a:lnTo>
                  <a:pt x="40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120327" y="5929761"/>
            <a:ext cx="78105" cy="131445"/>
          </a:xfrm>
          <a:custGeom>
            <a:avLst/>
            <a:gdLst/>
            <a:ahLst/>
            <a:cxnLst/>
            <a:rect l="l" t="t" r="r" b="b"/>
            <a:pathLst>
              <a:path w="78104" h="131445">
                <a:moveTo>
                  <a:pt x="66118" y="13121"/>
                </a:moveTo>
                <a:lnTo>
                  <a:pt x="34159" y="13121"/>
                </a:lnTo>
                <a:lnTo>
                  <a:pt x="48385" y="16958"/>
                </a:lnTo>
                <a:lnTo>
                  <a:pt x="55879" y="27297"/>
                </a:lnTo>
                <a:lnTo>
                  <a:pt x="57938" y="42529"/>
                </a:lnTo>
                <a:lnTo>
                  <a:pt x="55942" y="51482"/>
                </a:lnTo>
                <a:lnTo>
                  <a:pt x="51835" y="60603"/>
                </a:lnTo>
                <a:lnTo>
                  <a:pt x="45547" y="70285"/>
                </a:lnTo>
                <a:lnTo>
                  <a:pt x="37007" y="80923"/>
                </a:lnTo>
                <a:lnTo>
                  <a:pt x="26145" y="92911"/>
                </a:lnTo>
                <a:lnTo>
                  <a:pt x="0" y="120080"/>
                </a:lnTo>
                <a:lnTo>
                  <a:pt x="0" y="130875"/>
                </a:lnTo>
                <a:lnTo>
                  <a:pt x="77622" y="130875"/>
                </a:lnTo>
                <a:lnTo>
                  <a:pt x="77622" y="116258"/>
                </a:lnTo>
                <a:lnTo>
                  <a:pt x="22999" y="116258"/>
                </a:lnTo>
                <a:lnTo>
                  <a:pt x="22999" y="115877"/>
                </a:lnTo>
                <a:lnTo>
                  <a:pt x="53511" y="83133"/>
                </a:lnTo>
                <a:lnTo>
                  <a:pt x="72800" y="39048"/>
                </a:lnTo>
                <a:lnTo>
                  <a:pt x="73199" y="25337"/>
                </a:lnTo>
                <a:lnTo>
                  <a:pt x="68309" y="15116"/>
                </a:lnTo>
                <a:lnTo>
                  <a:pt x="66118" y="13121"/>
                </a:lnTo>
                <a:close/>
              </a:path>
              <a:path w="78104" h="131445">
                <a:moveTo>
                  <a:pt x="24955" y="0"/>
                </a:moveTo>
                <a:lnTo>
                  <a:pt x="12894" y="4699"/>
                </a:lnTo>
                <a:lnTo>
                  <a:pt x="2984" y="11711"/>
                </a:lnTo>
                <a:lnTo>
                  <a:pt x="9981" y="22624"/>
                </a:lnTo>
                <a:lnTo>
                  <a:pt x="20428" y="16135"/>
                </a:lnTo>
                <a:lnTo>
                  <a:pt x="34159" y="13121"/>
                </a:lnTo>
                <a:lnTo>
                  <a:pt x="66118" y="13121"/>
                </a:lnTo>
                <a:lnTo>
                  <a:pt x="59170" y="6797"/>
                </a:lnTo>
                <a:lnTo>
                  <a:pt x="44985" y="1414"/>
                </a:lnTo>
                <a:lnTo>
                  <a:pt x="249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626116" y="6501457"/>
            <a:ext cx="71120" cy="133985"/>
          </a:xfrm>
          <a:custGeom>
            <a:avLst/>
            <a:gdLst/>
            <a:ahLst/>
            <a:cxnLst/>
            <a:rect l="l" t="t" r="r" b="b"/>
            <a:pathLst>
              <a:path w="71120" h="133984">
                <a:moveTo>
                  <a:pt x="0" y="111382"/>
                </a:moveTo>
                <a:lnTo>
                  <a:pt x="515" y="127894"/>
                </a:lnTo>
                <a:lnTo>
                  <a:pt x="12359" y="132051"/>
                </a:lnTo>
                <a:lnTo>
                  <a:pt x="27254" y="133822"/>
                </a:lnTo>
                <a:lnTo>
                  <a:pt x="43019" y="131685"/>
                </a:lnTo>
                <a:lnTo>
                  <a:pt x="55353" y="125648"/>
                </a:lnTo>
                <a:lnTo>
                  <a:pt x="61101" y="119473"/>
                </a:lnTo>
                <a:lnTo>
                  <a:pt x="23595" y="119473"/>
                </a:lnTo>
                <a:lnTo>
                  <a:pt x="9578" y="116208"/>
                </a:lnTo>
                <a:lnTo>
                  <a:pt x="0" y="111382"/>
                </a:lnTo>
                <a:close/>
              </a:path>
              <a:path w="71120" h="133984">
                <a:moveTo>
                  <a:pt x="60778" y="13464"/>
                </a:moveTo>
                <a:lnTo>
                  <a:pt x="29736" y="13464"/>
                </a:lnTo>
                <a:lnTo>
                  <a:pt x="41338" y="16896"/>
                </a:lnTo>
                <a:lnTo>
                  <a:pt x="47143" y="26813"/>
                </a:lnTo>
                <a:lnTo>
                  <a:pt x="47112" y="43791"/>
                </a:lnTo>
                <a:lnTo>
                  <a:pt x="36436" y="52384"/>
                </a:lnTo>
                <a:lnTo>
                  <a:pt x="22999" y="55108"/>
                </a:lnTo>
                <a:lnTo>
                  <a:pt x="13830" y="55108"/>
                </a:lnTo>
                <a:lnTo>
                  <a:pt x="13830" y="68316"/>
                </a:lnTo>
                <a:lnTo>
                  <a:pt x="27351" y="68517"/>
                </a:lnTo>
                <a:lnTo>
                  <a:pt x="40666" y="72235"/>
                </a:lnTo>
                <a:lnTo>
                  <a:pt x="50492" y="81200"/>
                </a:lnTo>
                <a:lnTo>
                  <a:pt x="54393" y="96136"/>
                </a:lnTo>
                <a:lnTo>
                  <a:pt x="51323" y="106915"/>
                </a:lnTo>
                <a:lnTo>
                  <a:pt x="41754" y="115831"/>
                </a:lnTo>
                <a:lnTo>
                  <a:pt x="23595" y="119473"/>
                </a:lnTo>
                <a:lnTo>
                  <a:pt x="61101" y="119473"/>
                </a:lnTo>
                <a:lnTo>
                  <a:pt x="64177" y="116167"/>
                </a:lnTo>
                <a:lnTo>
                  <a:pt x="69416" y="103698"/>
                </a:lnTo>
                <a:lnTo>
                  <a:pt x="70990" y="88697"/>
                </a:lnTo>
                <a:lnTo>
                  <a:pt x="65967" y="75647"/>
                </a:lnTo>
                <a:lnTo>
                  <a:pt x="56600" y="66384"/>
                </a:lnTo>
                <a:lnTo>
                  <a:pt x="44323" y="61306"/>
                </a:lnTo>
                <a:lnTo>
                  <a:pt x="46962" y="59796"/>
                </a:lnTo>
                <a:lnTo>
                  <a:pt x="57973" y="52087"/>
                </a:lnTo>
                <a:lnTo>
                  <a:pt x="64543" y="41201"/>
                </a:lnTo>
                <a:lnTo>
                  <a:pt x="66652" y="27239"/>
                </a:lnTo>
                <a:lnTo>
                  <a:pt x="63592" y="16680"/>
                </a:lnTo>
                <a:lnTo>
                  <a:pt x="60778" y="13464"/>
                </a:lnTo>
                <a:close/>
              </a:path>
              <a:path w="71120" h="133984">
                <a:moveTo>
                  <a:pt x="22829" y="0"/>
                </a:moveTo>
                <a:lnTo>
                  <a:pt x="9764" y="3785"/>
                </a:lnTo>
                <a:lnTo>
                  <a:pt x="190" y="9236"/>
                </a:lnTo>
                <a:lnTo>
                  <a:pt x="5266" y="21472"/>
                </a:lnTo>
                <a:lnTo>
                  <a:pt x="15706" y="16023"/>
                </a:lnTo>
                <a:lnTo>
                  <a:pt x="29736" y="13464"/>
                </a:lnTo>
                <a:lnTo>
                  <a:pt x="60778" y="13464"/>
                </a:lnTo>
                <a:lnTo>
                  <a:pt x="55851" y="7833"/>
                </a:lnTo>
                <a:lnTo>
                  <a:pt x="42555" y="1879"/>
                </a:lnTo>
                <a:lnTo>
                  <a:pt x="22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64256" y="7075723"/>
            <a:ext cx="81915" cy="133985"/>
          </a:xfrm>
          <a:custGeom>
            <a:avLst/>
            <a:gdLst/>
            <a:ahLst/>
            <a:cxnLst/>
            <a:rect l="l" t="t" r="r" b="b"/>
            <a:pathLst>
              <a:path w="81914" h="133984">
                <a:moveTo>
                  <a:pt x="71403" y="0"/>
                </a:moveTo>
                <a:lnTo>
                  <a:pt x="68406" y="0"/>
                </a:lnTo>
                <a:lnTo>
                  <a:pt x="64291" y="228"/>
                </a:lnTo>
                <a:lnTo>
                  <a:pt x="25444" y="16966"/>
                </a:lnTo>
                <a:lnTo>
                  <a:pt x="3793" y="50865"/>
                </a:lnTo>
                <a:lnTo>
                  <a:pt x="0" y="80340"/>
                </a:lnTo>
                <a:lnTo>
                  <a:pt x="1485" y="95403"/>
                </a:lnTo>
                <a:lnTo>
                  <a:pt x="23125" y="127354"/>
                </a:lnTo>
                <a:lnTo>
                  <a:pt x="52005" y="133384"/>
                </a:lnTo>
                <a:lnTo>
                  <a:pt x="62824" y="128628"/>
                </a:lnTo>
                <a:lnTo>
                  <a:pt x="71424" y="120208"/>
                </a:lnTo>
                <a:lnTo>
                  <a:pt x="71797" y="119490"/>
                </a:lnTo>
                <a:lnTo>
                  <a:pt x="34918" y="119490"/>
                </a:lnTo>
                <a:lnTo>
                  <a:pt x="24800" y="112256"/>
                </a:lnTo>
                <a:lnTo>
                  <a:pt x="18539" y="99840"/>
                </a:lnTo>
                <a:lnTo>
                  <a:pt x="16222" y="83540"/>
                </a:lnTo>
                <a:lnTo>
                  <a:pt x="16222" y="80340"/>
                </a:lnTo>
                <a:lnTo>
                  <a:pt x="16959" y="77749"/>
                </a:lnTo>
                <a:lnTo>
                  <a:pt x="20151" y="72064"/>
                </a:lnTo>
                <a:lnTo>
                  <a:pt x="29709" y="63097"/>
                </a:lnTo>
                <a:lnTo>
                  <a:pt x="35753" y="61518"/>
                </a:lnTo>
                <a:lnTo>
                  <a:pt x="17340" y="61518"/>
                </a:lnTo>
                <a:lnTo>
                  <a:pt x="44837" y="19839"/>
                </a:lnTo>
                <a:lnTo>
                  <a:pt x="68038" y="14236"/>
                </a:lnTo>
                <a:lnTo>
                  <a:pt x="71403" y="14236"/>
                </a:lnTo>
                <a:lnTo>
                  <a:pt x="71403" y="0"/>
                </a:lnTo>
                <a:close/>
              </a:path>
              <a:path w="81914" h="133984">
                <a:moveTo>
                  <a:pt x="72776" y="59707"/>
                </a:moveTo>
                <a:lnTo>
                  <a:pt x="42685" y="59707"/>
                </a:lnTo>
                <a:lnTo>
                  <a:pt x="55394" y="63622"/>
                </a:lnTo>
                <a:lnTo>
                  <a:pt x="63726" y="73836"/>
                </a:lnTo>
                <a:lnTo>
                  <a:pt x="66717" y="89560"/>
                </a:lnTo>
                <a:lnTo>
                  <a:pt x="65946" y="98141"/>
                </a:lnTo>
                <a:lnTo>
                  <a:pt x="60860" y="110043"/>
                </a:lnTo>
                <a:lnTo>
                  <a:pt x="50658" y="117505"/>
                </a:lnTo>
                <a:lnTo>
                  <a:pt x="34918" y="119490"/>
                </a:lnTo>
                <a:lnTo>
                  <a:pt x="71797" y="119490"/>
                </a:lnTo>
                <a:lnTo>
                  <a:pt x="77591" y="108346"/>
                </a:lnTo>
                <a:lnTo>
                  <a:pt x="81110" y="93259"/>
                </a:lnTo>
                <a:lnTo>
                  <a:pt x="81766" y="75169"/>
                </a:lnTo>
                <a:lnTo>
                  <a:pt x="76420" y="63266"/>
                </a:lnTo>
                <a:lnTo>
                  <a:pt x="72776" y="59707"/>
                </a:lnTo>
                <a:close/>
              </a:path>
              <a:path w="81914" h="133984">
                <a:moveTo>
                  <a:pt x="37960" y="47506"/>
                </a:moveTo>
                <a:lnTo>
                  <a:pt x="25895" y="52956"/>
                </a:lnTo>
                <a:lnTo>
                  <a:pt x="17340" y="61518"/>
                </a:lnTo>
                <a:lnTo>
                  <a:pt x="35753" y="61518"/>
                </a:lnTo>
                <a:lnTo>
                  <a:pt x="42685" y="59707"/>
                </a:lnTo>
                <a:lnTo>
                  <a:pt x="72776" y="59707"/>
                </a:lnTo>
                <a:lnTo>
                  <a:pt x="67335" y="54394"/>
                </a:lnTo>
                <a:lnTo>
                  <a:pt x="54513" y="48994"/>
                </a:lnTo>
                <a:lnTo>
                  <a:pt x="37960" y="47506"/>
                </a:lnTo>
                <a:close/>
              </a:path>
              <a:path w="81914" h="133984">
                <a:moveTo>
                  <a:pt x="71403" y="14236"/>
                </a:moveTo>
                <a:lnTo>
                  <a:pt x="68038" y="14236"/>
                </a:lnTo>
                <a:lnTo>
                  <a:pt x="71403" y="14439"/>
                </a:lnTo>
                <a:lnTo>
                  <a:pt x="71403" y="142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22198" y="6495072"/>
            <a:ext cx="80645" cy="134620"/>
          </a:xfrm>
          <a:custGeom>
            <a:avLst/>
            <a:gdLst/>
            <a:ahLst/>
            <a:cxnLst/>
            <a:rect l="l" t="t" r="r" b="b"/>
            <a:pathLst>
              <a:path w="80645" h="134620">
                <a:moveTo>
                  <a:pt x="9389" y="119503"/>
                </a:moveTo>
                <a:lnTo>
                  <a:pt x="9389" y="133917"/>
                </a:lnTo>
                <a:lnTo>
                  <a:pt x="13301" y="134120"/>
                </a:lnTo>
                <a:lnTo>
                  <a:pt x="18546" y="133917"/>
                </a:lnTo>
                <a:lnTo>
                  <a:pt x="32340" y="131387"/>
                </a:lnTo>
                <a:lnTo>
                  <a:pt x="42940" y="127190"/>
                </a:lnTo>
                <a:lnTo>
                  <a:pt x="53905" y="119871"/>
                </a:lnTo>
                <a:lnTo>
                  <a:pt x="12891" y="119868"/>
                </a:lnTo>
                <a:lnTo>
                  <a:pt x="9389" y="119503"/>
                </a:lnTo>
                <a:close/>
              </a:path>
              <a:path w="80645" h="134620">
                <a:moveTo>
                  <a:pt x="78462" y="71611"/>
                </a:moveTo>
                <a:lnTo>
                  <a:pt x="63631" y="71611"/>
                </a:lnTo>
                <a:lnTo>
                  <a:pt x="63630" y="74945"/>
                </a:lnTo>
                <a:lnTo>
                  <a:pt x="60003" y="87694"/>
                </a:lnTo>
                <a:lnTo>
                  <a:pt x="22661" y="118906"/>
                </a:lnTo>
                <a:lnTo>
                  <a:pt x="12920" y="119871"/>
                </a:lnTo>
                <a:lnTo>
                  <a:pt x="53910" y="119868"/>
                </a:lnTo>
                <a:lnTo>
                  <a:pt x="65493" y="108717"/>
                </a:lnTo>
                <a:lnTo>
                  <a:pt x="70545" y="100189"/>
                </a:lnTo>
                <a:lnTo>
                  <a:pt x="74722" y="89676"/>
                </a:lnTo>
                <a:lnTo>
                  <a:pt x="77842" y="76772"/>
                </a:lnTo>
                <a:lnTo>
                  <a:pt x="78462" y="71611"/>
                </a:lnTo>
                <a:close/>
              </a:path>
              <a:path w="80645" h="134620">
                <a:moveTo>
                  <a:pt x="34233" y="0"/>
                </a:moveTo>
                <a:lnTo>
                  <a:pt x="1164" y="37643"/>
                </a:lnTo>
                <a:lnTo>
                  <a:pt x="0" y="54987"/>
                </a:lnTo>
                <a:lnTo>
                  <a:pt x="4448" y="67096"/>
                </a:lnTo>
                <a:lnTo>
                  <a:pt x="12948" y="76772"/>
                </a:lnTo>
                <a:lnTo>
                  <a:pt x="25484" y="83013"/>
                </a:lnTo>
                <a:lnTo>
                  <a:pt x="42109" y="85005"/>
                </a:lnTo>
                <a:lnTo>
                  <a:pt x="54185" y="80340"/>
                </a:lnTo>
                <a:lnTo>
                  <a:pt x="63631" y="71611"/>
                </a:lnTo>
                <a:lnTo>
                  <a:pt x="78462" y="71611"/>
                </a:lnTo>
                <a:lnTo>
                  <a:pt x="78702" y="69613"/>
                </a:lnTo>
                <a:lnTo>
                  <a:pt x="45280" y="69613"/>
                </a:lnTo>
                <a:lnTo>
                  <a:pt x="27477" y="69341"/>
                </a:lnTo>
                <a:lnTo>
                  <a:pt x="18576" y="59580"/>
                </a:lnTo>
                <a:lnTo>
                  <a:pt x="15371" y="44560"/>
                </a:lnTo>
                <a:lnTo>
                  <a:pt x="16324" y="35302"/>
                </a:lnTo>
                <a:lnTo>
                  <a:pt x="21679" y="23685"/>
                </a:lnTo>
                <a:lnTo>
                  <a:pt x="32026" y="16359"/>
                </a:lnTo>
                <a:lnTo>
                  <a:pt x="47679" y="14520"/>
                </a:lnTo>
                <a:lnTo>
                  <a:pt x="68834" y="14520"/>
                </a:lnTo>
                <a:lnTo>
                  <a:pt x="61281" y="7198"/>
                </a:lnTo>
                <a:lnTo>
                  <a:pt x="49217" y="1725"/>
                </a:lnTo>
                <a:lnTo>
                  <a:pt x="34233" y="0"/>
                </a:lnTo>
                <a:close/>
              </a:path>
              <a:path w="80645" h="134620">
                <a:moveTo>
                  <a:pt x="68834" y="14520"/>
                </a:moveTo>
                <a:lnTo>
                  <a:pt x="47679" y="14520"/>
                </a:lnTo>
                <a:lnTo>
                  <a:pt x="56995" y="22327"/>
                </a:lnTo>
                <a:lnTo>
                  <a:pt x="62419" y="35365"/>
                </a:lnTo>
                <a:lnTo>
                  <a:pt x="64177" y="52180"/>
                </a:lnTo>
                <a:lnTo>
                  <a:pt x="64177" y="54987"/>
                </a:lnTo>
                <a:lnTo>
                  <a:pt x="63631" y="56993"/>
                </a:lnTo>
                <a:lnTo>
                  <a:pt x="62426" y="59076"/>
                </a:lnTo>
                <a:lnTo>
                  <a:pt x="56276" y="65724"/>
                </a:lnTo>
                <a:lnTo>
                  <a:pt x="45280" y="69613"/>
                </a:lnTo>
                <a:lnTo>
                  <a:pt x="78702" y="69613"/>
                </a:lnTo>
                <a:lnTo>
                  <a:pt x="79702" y="61283"/>
                </a:lnTo>
                <a:lnTo>
                  <a:pt x="80133" y="42695"/>
                </a:lnTo>
                <a:lnTo>
                  <a:pt x="76720" y="28025"/>
                </a:lnTo>
                <a:lnTo>
                  <a:pt x="70443" y="16079"/>
                </a:lnTo>
                <a:lnTo>
                  <a:pt x="68834" y="14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47388" y="6571519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1579" y="0"/>
                </a:lnTo>
              </a:path>
            </a:pathLst>
          </a:custGeom>
          <a:ln w="5223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120495" y="6093091"/>
            <a:ext cx="0" cy="459105"/>
          </a:xfrm>
          <a:custGeom>
            <a:avLst/>
            <a:gdLst/>
            <a:ahLst/>
            <a:cxnLst/>
            <a:rect l="l" t="t" r="r" b="b"/>
            <a:pathLst>
              <a:path h="459104">
                <a:moveTo>
                  <a:pt x="0" y="0"/>
                </a:moveTo>
                <a:lnTo>
                  <a:pt x="0" y="458609"/>
                </a:lnTo>
              </a:path>
            </a:pathLst>
          </a:custGeom>
          <a:ln w="2109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10009" y="6599824"/>
            <a:ext cx="386715" cy="386715"/>
          </a:xfrm>
          <a:custGeom>
            <a:avLst/>
            <a:gdLst/>
            <a:ahLst/>
            <a:cxnLst/>
            <a:rect l="l" t="t" r="r" b="b"/>
            <a:pathLst>
              <a:path w="386714" h="386715">
                <a:moveTo>
                  <a:pt x="386422" y="0"/>
                </a:moveTo>
                <a:lnTo>
                  <a:pt x="0" y="386422"/>
                </a:lnTo>
              </a:path>
            </a:pathLst>
          </a:custGeom>
          <a:ln w="8470">
            <a:solidFill>
              <a:srgbClr val="EE0A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75031" y="6524634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1680" y="0"/>
                </a:moveTo>
                <a:lnTo>
                  <a:pt x="7885" y="20621"/>
                </a:lnTo>
                <a:lnTo>
                  <a:pt x="0" y="48782"/>
                </a:lnTo>
                <a:lnTo>
                  <a:pt x="3051" y="62435"/>
                </a:lnTo>
                <a:lnTo>
                  <a:pt x="9926" y="74217"/>
                </a:lnTo>
                <a:lnTo>
                  <a:pt x="20025" y="83456"/>
                </a:lnTo>
                <a:lnTo>
                  <a:pt x="32751" y="89484"/>
                </a:lnTo>
                <a:lnTo>
                  <a:pt x="47509" y="91631"/>
                </a:lnTo>
                <a:lnTo>
                  <a:pt x="61549" y="88898"/>
                </a:lnTo>
                <a:lnTo>
                  <a:pt x="73700" y="82235"/>
                </a:lnTo>
                <a:lnTo>
                  <a:pt x="83254" y="72349"/>
                </a:lnTo>
                <a:lnTo>
                  <a:pt x="89506" y="59948"/>
                </a:lnTo>
                <a:lnTo>
                  <a:pt x="91746" y="45738"/>
                </a:lnTo>
                <a:lnTo>
                  <a:pt x="91473" y="40706"/>
                </a:lnTo>
                <a:lnTo>
                  <a:pt x="70372" y="7631"/>
                </a:lnTo>
                <a:lnTo>
                  <a:pt x="416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607089" y="5776644"/>
            <a:ext cx="1587500" cy="1587500"/>
          </a:xfrm>
          <a:custGeom>
            <a:avLst/>
            <a:gdLst/>
            <a:ahLst/>
            <a:cxnLst/>
            <a:rect l="l" t="t" r="r" b="b"/>
            <a:pathLst>
              <a:path w="1587500" h="1587500">
                <a:moveTo>
                  <a:pt x="793711" y="0"/>
                </a:moveTo>
                <a:lnTo>
                  <a:pt x="728618" y="2631"/>
                </a:lnTo>
                <a:lnTo>
                  <a:pt x="664974" y="10388"/>
                </a:lnTo>
                <a:lnTo>
                  <a:pt x="602982" y="23068"/>
                </a:lnTo>
                <a:lnTo>
                  <a:pt x="542847" y="40465"/>
                </a:lnTo>
                <a:lnTo>
                  <a:pt x="484774" y="62376"/>
                </a:lnTo>
                <a:lnTo>
                  <a:pt x="428967" y="88596"/>
                </a:lnTo>
                <a:lnTo>
                  <a:pt x="375630" y="118920"/>
                </a:lnTo>
                <a:lnTo>
                  <a:pt x="324967" y="153146"/>
                </a:lnTo>
                <a:lnTo>
                  <a:pt x="277183" y="191067"/>
                </a:lnTo>
                <a:lnTo>
                  <a:pt x="232483" y="232481"/>
                </a:lnTo>
                <a:lnTo>
                  <a:pt x="191069" y="277182"/>
                </a:lnTo>
                <a:lnTo>
                  <a:pt x="153148" y="324967"/>
                </a:lnTo>
                <a:lnTo>
                  <a:pt x="118922" y="375631"/>
                </a:lnTo>
                <a:lnTo>
                  <a:pt x="88597" y="428970"/>
                </a:lnTo>
                <a:lnTo>
                  <a:pt x="62377" y="484780"/>
                </a:lnTo>
                <a:lnTo>
                  <a:pt x="40466" y="542856"/>
                </a:lnTo>
                <a:lnTo>
                  <a:pt x="23068" y="602994"/>
                </a:lnTo>
                <a:lnTo>
                  <a:pt x="10389" y="664989"/>
                </a:lnTo>
                <a:lnTo>
                  <a:pt x="2631" y="728638"/>
                </a:lnTo>
                <a:lnTo>
                  <a:pt x="0" y="793737"/>
                </a:lnTo>
                <a:lnTo>
                  <a:pt x="2631" y="858835"/>
                </a:lnTo>
                <a:lnTo>
                  <a:pt x="10389" y="922484"/>
                </a:lnTo>
                <a:lnTo>
                  <a:pt x="23068" y="984479"/>
                </a:lnTo>
                <a:lnTo>
                  <a:pt x="40466" y="1044617"/>
                </a:lnTo>
                <a:lnTo>
                  <a:pt x="62377" y="1102692"/>
                </a:lnTo>
                <a:lnTo>
                  <a:pt x="88597" y="1158501"/>
                </a:lnTo>
                <a:lnTo>
                  <a:pt x="118922" y="1211839"/>
                </a:lnTo>
                <a:lnTo>
                  <a:pt x="153148" y="1262502"/>
                </a:lnTo>
                <a:lnTo>
                  <a:pt x="191069" y="1310286"/>
                </a:lnTo>
                <a:lnTo>
                  <a:pt x="232483" y="1354986"/>
                </a:lnTo>
                <a:lnTo>
                  <a:pt x="277183" y="1396399"/>
                </a:lnTo>
                <a:lnTo>
                  <a:pt x="324967" y="1434320"/>
                </a:lnTo>
                <a:lnTo>
                  <a:pt x="375630" y="1468544"/>
                </a:lnTo>
                <a:lnTo>
                  <a:pt x="428967" y="1498868"/>
                </a:lnTo>
                <a:lnTo>
                  <a:pt x="484774" y="1525087"/>
                </a:lnTo>
                <a:lnTo>
                  <a:pt x="542847" y="1546997"/>
                </a:lnTo>
                <a:lnTo>
                  <a:pt x="602982" y="1564394"/>
                </a:lnTo>
                <a:lnTo>
                  <a:pt x="664974" y="1577073"/>
                </a:lnTo>
                <a:lnTo>
                  <a:pt x="728618" y="1584830"/>
                </a:lnTo>
                <a:lnTo>
                  <a:pt x="793711" y="1587461"/>
                </a:lnTo>
                <a:lnTo>
                  <a:pt x="858815" y="1584830"/>
                </a:lnTo>
                <a:lnTo>
                  <a:pt x="922470" y="1577073"/>
                </a:lnTo>
                <a:lnTo>
                  <a:pt x="984470" y="1564394"/>
                </a:lnTo>
                <a:lnTo>
                  <a:pt x="1044612" y="1546997"/>
                </a:lnTo>
                <a:lnTo>
                  <a:pt x="1102692" y="1525087"/>
                </a:lnTo>
                <a:lnTo>
                  <a:pt x="1158506" y="1498868"/>
                </a:lnTo>
                <a:lnTo>
                  <a:pt x="1211848" y="1468544"/>
                </a:lnTo>
                <a:lnTo>
                  <a:pt x="1262515" y="1434320"/>
                </a:lnTo>
                <a:lnTo>
                  <a:pt x="1310303" y="1396399"/>
                </a:lnTo>
                <a:lnTo>
                  <a:pt x="1355007" y="1354986"/>
                </a:lnTo>
                <a:lnTo>
                  <a:pt x="1396423" y="1310286"/>
                </a:lnTo>
                <a:lnTo>
                  <a:pt x="1434346" y="1262502"/>
                </a:lnTo>
                <a:lnTo>
                  <a:pt x="1468573" y="1211839"/>
                </a:lnTo>
                <a:lnTo>
                  <a:pt x="1498900" y="1158501"/>
                </a:lnTo>
                <a:lnTo>
                  <a:pt x="1525121" y="1102692"/>
                </a:lnTo>
                <a:lnTo>
                  <a:pt x="1547032" y="1044617"/>
                </a:lnTo>
                <a:lnTo>
                  <a:pt x="1564430" y="984479"/>
                </a:lnTo>
                <a:lnTo>
                  <a:pt x="1577110" y="922484"/>
                </a:lnTo>
                <a:lnTo>
                  <a:pt x="1584868" y="858835"/>
                </a:lnTo>
                <a:lnTo>
                  <a:pt x="1587500" y="793737"/>
                </a:lnTo>
                <a:lnTo>
                  <a:pt x="1584868" y="728638"/>
                </a:lnTo>
                <a:lnTo>
                  <a:pt x="1577110" y="664989"/>
                </a:lnTo>
                <a:lnTo>
                  <a:pt x="1564430" y="602994"/>
                </a:lnTo>
                <a:lnTo>
                  <a:pt x="1547032" y="542856"/>
                </a:lnTo>
                <a:lnTo>
                  <a:pt x="1525121" y="484780"/>
                </a:lnTo>
                <a:lnTo>
                  <a:pt x="1498900" y="428970"/>
                </a:lnTo>
                <a:lnTo>
                  <a:pt x="1468573" y="375631"/>
                </a:lnTo>
                <a:lnTo>
                  <a:pt x="1434346" y="324967"/>
                </a:lnTo>
                <a:lnTo>
                  <a:pt x="1396423" y="277182"/>
                </a:lnTo>
                <a:lnTo>
                  <a:pt x="1355007" y="232481"/>
                </a:lnTo>
                <a:lnTo>
                  <a:pt x="1310303" y="191067"/>
                </a:lnTo>
                <a:lnTo>
                  <a:pt x="1262515" y="153146"/>
                </a:lnTo>
                <a:lnTo>
                  <a:pt x="1211848" y="118920"/>
                </a:lnTo>
                <a:lnTo>
                  <a:pt x="1158506" y="88596"/>
                </a:lnTo>
                <a:lnTo>
                  <a:pt x="1102692" y="62376"/>
                </a:lnTo>
                <a:lnTo>
                  <a:pt x="1044612" y="40465"/>
                </a:lnTo>
                <a:lnTo>
                  <a:pt x="984470" y="23068"/>
                </a:lnTo>
                <a:lnTo>
                  <a:pt x="922470" y="10388"/>
                </a:lnTo>
                <a:lnTo>
                  <a:pt x="858815" y="2631"/>
                </a:lnTo>
                <a:lnTo>
                  <a:pt x="793711" y="0"/>
                </a:lnTo>
                <a:close/>
              </a:path>
            </a:pathLst>
          </a:custGeom>
          <a:solidFill>
            <a:srgbClr val="70B9B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718123" y="5887667"/>
            <a:ext cx="1365885" cy="1365885"/>
          </a:xfrm>
          <a:custGeom>
            <a:avLst/>
            <a:gdLst/>
            <a:ahLst/>
            <a:cxnLst/>
            <a:rect l="l" t="t" r="r" b="b"/>
            <a:pathLst>
              <a:path w="1365884" h="1365884">
                <a:moveTo>
                  <a:pt x="682688" y="0"/>
                </a:moveTo>
                <a:lnTo>
                  <a:pt x="626699" y="2263"/>
                </a:lnTo>
                <a:lnTo>
                  <a:pt x="571956" y="8935"/>
                </a:lnTo>
                <a:lnTo>
                  <a:pt x="518634" y="19841"/>
                </a:lnTo>
                <a:lnTo>
                  <a:pt x="466911" y="34805"/>
                </a:lnTo>
                <a:lnTo>
                  <a:pt x="416961" y="53651"/>
                </a:lnTo>
                <a:lnTo>
                  <a:pt x="368959" y="76203"/>
                </a:lnTo>
                <a:lnTo>
                  <a:pt x="323083" y="102286"/>
                </a:lnTo>
                <a:lnTo>
                  <a:pt x="279507" y="131724"/>
                </a:lnTo>
                <a:lnTo>
                  <a:pt x="238407" y="164342"/>
                </a:lnTo>
                <a:lnTo>
                  <a:pt x="199959" y="199963"/>
                </a:lnTo>
                <a:lnTo>
                  <a:pt x="164339" y="238411"/>
                </a:lnTo>
                <a:lnTo>
                  <a:pt x="131723" y="279512"/>
                </a:lnTo>
                <a:lnTo>
                  <a:pt x="102285" y="323090"/>
                </a:lnTo>
                <a:lnTo>
                  <a:pt x="76203" y="368968"/>
                </a:lnTo>
                <a:lnTo>
                  <a:pt x="53650" y="416971"/>
                </a:lnTo>
                <a:lnTo>
                  <a:pt x="34805" y="466924"/>
                </a:lnTo>
                <a:lnTo>
                  <a:pt x="19841" y="518650"/>
                </a:lnTo>
                <a:lnTo>
                  <a:pt x="8935" y="571974"/>
                </a:lnTo>
                <a:lnTo>
                  <a:pt x="2263" y="626721"/>
                </a:lnTo>
                <a:lnTo>
                  <a:pt x="0" y="682713"/>
                </a:lnTo>
                <a:lnTo>
                  <a:pt x="2263" y="738706"/>
                </a:lnTo>
                <a:lnTo>
                  <a:pt x="8935" y="793452"/>
                </a:lnTo>
                <a:lnTo>
                  <a:pt x="19841" y="846776"/>
                </a:lnTo>
                <a:lnTo>
                  <a:pt x="34805" y="898502"/>
                </a:lnTo>
                <a:lnTo>
                  <a:pt x="53650" y="948454"/>
                </a:lnTo>
                <a:lnTo>
                  <a:pt x="76203" y="996456"/>
                </a:lnTo>
                <a:lnTo>
                  <a:pt x="102285" y="1042333"/>
                </a:lnTo>
                <a:lnTo>
                  <a:pt x="131723" y="1085910"/>
                </a:lnTo>
                <a:lnTo>
                  <a:pt x="164339" y="1127010"/>
                </a:lnTo>
                <a:lnTo>
                  <a:pt x="199959" y="1165458"/>
                </a:lnTo>
                <a:lnTo>
                  <a:pt x="238407" y="1201078"/>
                </a:lnTo>
                <a:lnTo>
                  <a:pt x="279507" y="1233694"/>
                </a:lnTo>
                <a:lnTo>
                  <a:pt x="323083" y="1263131"/>
                </a:lnTo>
                <a:lnTo>
                  <a:pt x="368959" y="1289214"/>
                </a:lnTo>
                <a:lnTo>
                  <a:pt x="416961" y="1311765"/>
                </a:lnTo>
                <a:lnTo>
                  <a:pt x="466911" y="1330611"/>
                </a:lnTo>
                <a:lnTo>
                  <a:pt x="518634" y="1345574"/>
                </a:lnTo>
                <a:lnTo>
                  <a:pt x="571956" y="1356479"/>
                </a:lnTo>
                <a:lnTo>
                  <a:pt x="626699" y="1363151"/>
                </a:lnTo>
                <a:lnTo>
                  <a:pt x="682688" y="1365415"/>
                </a:lnTo>
                <a:lnTo>
                  <a:pt x="738685" y="1363151"/>
                </a:lnTo>
                <a:lnTo>
                  <a:pt x="793434" y="1356479"/>
                </a:lnTo>
                <a:lnTo>
                  <a:pt x="846762" y="1345574"/>
                </a:lnTo>
                <a:lnTo>
                  <a:pt x="898491" y="1330611"/>
                </a:lnTo>
                <a:lnTo>
                  <a:pt x="948447" y="1311765"/>
                </a:lnTo>
                <a:lnTo>
                  <a:pt x="996453" y="1289214"/>
                </a:lnTo>
                <a:lnTo>
                  <a:pt x="1042334" y="1263131"/>
                </a:lnTo>
                <a:lnTo>
                  <a:pt x="1085913" y="1233694"/>
                </a:lnTo>
                <a:lnTo>
                  <a:pt x="1127017" y="1201078"/>
                </a:lnTo>
                <a:lnTo>
                  <a:pt x="1165467" y="1165458"/>
                </a:lnTo>
                <a:lnTo>
                  <a:pt x="1201090" y="1127010"/>
                </a:lnTo>
                <a:lnTo>
                  <a:pt x="1233709" y="1085910"/>
                </a:lnTo>
                <a:lnTo>
                  <a:pt x="1263149" y="1042333"/>
                </a:lnTo>
                <a:lnTo>
                  <a:pt x="1289233" y="996456"/>
                </a:lnTo>
                <a:lnTo>
                  <a:pt x="1311786" y="948454"/>
                </a:lnTo>
                <a:lnTo>
                  <a:pt x="1330633" y="898502"/>
                </a:lnTo>
                <a:lnTo>
                  <a:pt x="1345598" y="846776"/>
                </a:lnTo>
                <a:lnTo>
                  <a:pt x="1356504" y="793452"/>
                </a:lnTo>
                <a:lnTo>
                  <a:pt x="1363177" y="738706"/>
                </a:lnTo>
                <a:lnTo>
                  <a:pt x="1365440" y="682713"/>
                </a:lnTo>
                <a:lnTo>
                  <a:pt x="1363177" y="626721"/>
                </a:lnTo>
                <a:lnTo>
                  <a:pt x="1356504" y="571974"/>
                </a:lnTo>
                <a:lnTo>
                  <a:pt x="1345598" y="518650"/>
                </a:lnTo>
                <a:lnTo>
                  <a:pt x="1330633" y="466924"/>
                </a:lnTo>
                <a:lnTo>
                  <a:pt x="1311786" y="416971"/>
                </a:lnTo>
                <a:lnTo>
                  <a:pt x="1289233" y="368968"/>
                </a:lnTo>
                <a:lnTo>
                  <a:pt x="1263149" y="323090"/>
                </a:lnTo>
                <a:lnTo>
                  <a:pt x="1233709" y="279512"/>
                </a:lnTo>
                <a:lnTo>
                  <a:pt x="1201090" y="238411"/>
                </a:lnTo>
                <a:lnTo>
                  <a:pt x="1165467" y="199963"/>
                </a:lnTo>
                <a:lnTo>
                  <a:pt x="1127017" y="164342"/>
                </a:lnTo>
                <a:lnTo>
                  <a:pt x="1085913" y="131724"/>
                </a:lnTo>
                <a:lnTo>
                  <a:pt x="1042334" y="102286"/>
                </a:lnTo>
                <a:lnTo>
                  <a:pt x="996453" y="76203"/>
                </a:lnTo>
                <a:lnTo>
                  <a:pt x="948447" y="53651"/>
                </a:lnTo>
                <a:lnTo>
                  <a:pt x="898491" y="34805"/>
                </a:lnTo>
                <a:lnTo>
                  <a:pt x="846762" y="19841"/>
                </a:lnTo>
                <a:lnTo>
                  <a:pt x="793434" y="8935"/>
                </a:lnTo>
                <a:lnTo>
                  <a:pt x="738685" y="2263"/>
                </a:lnTo>
                <a:lnTo>
                  <a:pt x="6826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718117" y="5887661"/>
            <a:ext cx="1179195" cy="1179195"/>
          </a:xfrm>
          <a:custGeom>
            <a:avLst/>
            <a:gdLst/>
            <a:ahLst/>
            <a:cxnLst/>
            <a:rect l="l" t="t" r="r" b="b"/>
            <a:pathLst>
              <a:path w="1179195" h="1179195">
                <a:moveTo>
                  <a:pt x="682688" y="0"/>
                </a:moveTo>
                <a:lnTo>
                  <a:pt x="626699" y="2263"/>
                </a:lnTo>
                <a:lnTo>
                  <a:pt x="571956" y="8935"/>
                </a:lnTo>
                <a:lnTo>
                  <a:pt x="518634" y="19841"/>
                </a:lnTo>
                <a:lnTo>
                  <a:pt x="466911" y="34805"/>
                </a:lnTo>
                <a:lnTo>
                  <a:pt x="416961" y="53651"/>
                </a:lnTo>
                <a:lnTo>
                  <a:pt x="368959" y="76204"/>
                </a:lnTo>
                <a:lnTo>
                  <a:pt x="323083" y="102287"/>
                </a:lnTo>
                <a:lnTo>
                  <a:pt x="279507" y="131725"/>
                </a:lnTo>
                <a:lnTo>
                  <a:pt x="238407" y="164343"/>
                </a:lnTo>
                <a:lnTo>
                  <a:pt x="199959" y="199964"/>
                </a:lnTo>
                <a:lnTo>
                  <a:pt x="164339" y="238414"/>
                </a:lnTo>
                <a:lnTo>
                  <a:pt x="131723" y="279515"/>
                </a:lnTo>
                <a:lnTo>
                  <a:pt x="102285" y="323093"/>
                </a:lnTo>
                <a:lnTo>
                  <a:pt x="76203" y="368972"/>
                </a:lnTo>
                <a:lnTo>
                  <a:pt x="53650" y="416977"/>
                </a:lnTo>
                <a:lnTo>
                  <a:pt x="34805" y="466930"/>
                </a:lnTo>
                <a:lnTo>
                  <a:pt x="19841" y="518658"/>
                </a:lnTo>
                <a:lnTo>
                  <a:pt x="8935" y="571983"/>
                </a:lnTo>
                <a:lnTo>
                  <a:pt x="2263" y="626731"/>
                </a:lnTo>
                <a:lnTo>
                  <a:pt x="0" y="682726"/>
                </a:lnTo>
                <a:lnTo>
                  <a:pt x="613" y="711914"/>
                </a:lnTo>
                <a:lnTo>
                  <a:pt x="5449" y="769322"/>
                </a:lnTo>
                <a:lnTo>
                  <a:pt x="14931" y="825278"/>
                </a:lnTo>
                <a:lnTo>
                  <a:pt x="28862" y="879587"/>
                </a:lnTo>
                <a:lnTo>
                  <a:pt x="47043" y="932054"/>
                </a:lnTo>
                <a:lnTo>
                  <a:pt x="69276" y="982486"/>
                </a:lnTo>
                <a:lnTo>
                  <a:pt x="95365" y="1030687"/>
                </a:lnTo>
                <a:lnTo>
                  <a:pt x="125110" y="1076463"/>
                </a:lnTo>
                <a:lnTo>
                  <a:pt x="158314" y="1119619"/>
                </a:lnTo>
                <a:lnTo>
                  <a:pt x="194779" y="1159962"/>
                </a:lnTo>
                <a:lnTo>
                  <a:pt x="214172" y="1179017"/>
                </a:lnTo>
                <a:lnTo>
                  <a:pt x="197188" y="1160358"/>
                </a:lnTo>
                <a:lnTo>
                  <a:pt x="180891" y="1141081"/>
                </a:lnTo>
                <a:lnTo>
                  <a:pt x="150441" y="1100751"/>
                </a:lnTo>
                <a:lnTo>
                  <a:pt x="122980" y="1058181"/>
                </a:lnTo>
                <a:lnTo>
                  <a:pt x="98668" y="1013525"/>
                </a:lnTo>
                <a:lnTo>
                  <a:pt x="77662" y="966939"/>
                </a:lnTo>
                <a:lnTo>
                  <a:pt x="60120" y="918578"/>
                </a:lnTo>
                <a:lnTo>
                  <a:pt x="46200" y="868596"/>
                </a:lnTo>
                <a:lnTo>
                  <a:pt x="36062" y="817149"/>
                </a:lnTo>
                <a:lnTo>
                  <a:pt x="29863" y="764390"/>
                </a:lnTo>
                <a:lnTo>
                  <a:pt x="27762" y="710476"/>
                </a:lnTo>
                <a:lnTo>
                  <a:pt x="30025" y="654483"/>
                </a:lnTo>
                <a:lnTo>
                  <a:pt x="36697" y="599736"/>
                </a:lnTo>
                <a:lnTo>
                  <a:pt x="47603" y="546412"/>
                </a:lnTo>
                <a:lnTo>
                  <a:pt x="62567" y="494686"/>
                </a:lnTo>
                <a:lnTo>
                  <a:pt x="81413" y="444733"/>
                </a:lnTo>
                <a:lnTo>
                  <a:pt x="103965" y="396730"/>
                </a:lnTo>
                <a:lnTo>
                  <a:pt x="130047" y="350852"/>
                </a:lnTo>
                <a:lnTo>
                  <a:pt x="159485" y="307275"/>
                </a:lnTo>
                <a:lnTo>
                  <a:pt x="192102" y="266174"/>
                </a:lnTo>
                <a:lnTo>
                  <a:pt x="227722" y="227725"/>
                </a:lnTo>
                <a:lnTo>
                  <a:pt x="266169" y="192104"/>
                </a:lnTo>
                <a:lnTo>
                  <a:pt x="307269" y="159487"/>
                </a:lnTo>
                <a:lnTo>
                  <a:pt x="350845" y="130048"/>
                </a:lnTo>
                <a:lnTo>
                  <a:pt x="396722" y="103965"/>
                </a:lnTo>
                <a:lnTo>
                  <a:pt x="444723" y="81413"/>
                </a:lnTo>
                <a:lnTo>
                  <a:pt x="494673" y="62567"/>
                </a:lnTo>
                <a:lnTo>
                  <a:pt x="546397" y="47603"/>
                </a:lnTo>
                <a:lnTo>
                  <a:pt x="599718" y="36697"/>
                </a:lnTo>
                <a:lnTo>
                  <a:pt x="654461" y="30025"/>
                </a:lnTo>
                <a:lnTo>
                  <a:pt x="710450" y="27762"/>
                </a:lnTo>
                <a:lnTo>
                  <a:pt x="875631" y="27762"/>
                </a:lnTo>
                <a:lnTo>
                  <a:pt x="852640" y="21353"/>
                </a:lnTo>
                <a:lnTo>
                  <a:pt x="797475" y="9622"/>
                </a:lnTo>
                <a:lnTo>
                  <a:pt x="740760" y="2438"/>
                </a:lnTo>
                <a:lnTo>
                  <a:pt x="711881" y="613"/>
                </a:lnTo>
                <a:lnTo>
                  <a:pt x="682688" y="0"/>
                </a:lnTo>
                <a:close/>
              </a:path>
              <a:path w="1179195" h="1179195">
                <a:moveTo>
                  <a:pt x="875631" y="27762"/>
                </a:moveTo>
                <a:lnTo>
                  <a:pt x="710450" y="27762"/>
                </a:lnTo>
                <a:lnTo>
                  <a:pt x="737544" y="28290"/>
                </a:lnTo>
                <a:lnTo>
                  <a:pt x="764369" y="29864"/>
                </a:lnTo>
                <a:lnTo>
                  <a:pt x="817133" y="36064"/>
                </a:lnTo>
                <a:lnTo>
                  <a:pt x="868587" y="46203"/>
                </a:lnTo>
                <a:lnTo>
                  <a:pt x="918575" y="60124"/>
                </a:lnTo>
                <a:lnTo>
                  <a:pt x="966943" y="77668"/>
                </a:lnTo>
                <a:lnTo>
                  <a:pt x="1013534" y="98676"/>
                </a:lnTo>
                <a:lnTo>
                  <a:pt x="1058193" y="122990"/>
                </a:lnTo>
                <a:lnTo>
                  <a:pt x="1100766" y="150452"/>
                </a:lnTo>
                <a:lnTo>
                  <a:pt x="1141096" y="180903"/>
                </a:lnTo>
                <a:lnTo>
                  <a:pt x="1179029" y="214185"/>
                </a:lnTo>
                <a:lnTo>
                  <a:pt x="1159974" y="194790"/>
                </a:lnTo>
                <a:lnTo>
                  <a:pt x="1119631" y="158322"/>
                </a:lnTo>
                <a:lnTo>
                  <a:pt x="1076473" y="125115"/>
                </a:lnTo>
                <a:lnTo>
                  <a:pt x="1030694" y="95368"/>
                </a:lnTo>
                <a:lnTo>
                  <a:pt x="982490" y="69279"/>
                </a:lnTo>
                <a:lnTo>
                  <a:pt x="932053" y="47044"/>
                </a:lnTo>
                <a:lnTo>
                  <a:pt x="879580" y="28862"/>
                </a:lnTo>
                <a:lnTo>
                  <a:pt x="875631" y="27762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315313" y="5930462"/>
            <a:ext cx="40640" cy="130175"/>
          </a:xfrm>
          <a:custGeom>
            <a:avLst/>
            <a:gdLst/>
            <a:ahLst/>
            <a:cxnLst/>
            <a:rect l="l" t="t" r="r" b="b"/>
            <a:pathLst>
              <a:path w="40640" h="130175">
                <a:moveTo>
                  <a:pt x="40576" y="16421"/>
                </a:moveTo>
                <a:lnTo>
                  <a:pt x="24688" y="16421"/>
                </a:lnTo>
                <a:lnTo>
                  <a:pt x="24688" y="130174"/>
                </a:lnTo>
                <a:lnTo>
                  <a:pt x="40576" y="130174"/>
                </a:lnTo>
                <a:lnTo>
                  <a:pt x="40576" y="16421"/>
                </a:lnTo>
                <a:close/>
              </a:path>
              <a:path w="40640" h="130175">
                <a:moveTo>
                  <a:pt x="40576" y="0"/>
                </a:moveTo>
                <a:lnTo>
                  <a:pt x="26581" y="0"/>
                </a:lnTo>
                <a:lnTo>
                  <a:pt x="0" y="15214"/>
                </a:lnTo>
                <a:lnTo>
                  <a:pt x="3174" y="28625"/>
                </a:lnTo>
                <a:lnTo>
                  <a:pt x="24320" y="16421"/>
                </a:lnTo>
                <a:lnTo>
                  <a:pt x="40576" y="16421"/>
                </a:lnTo>
                <a:lnTo>
                  <a:pt x="40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400308" y="5929761"/>
            <a:ext cx="78105" cy="131445"/>
          </a:xfrm>
          <a:custGeom>
            <a:avLst/>
            <a:gdLst/>
            <a:ahLst/>
            <a:cxnLst/>
            <a:rect l="l" t="t" r="r" b="b"/>
            <a:pathLst>
              <a:path w="78104" h="131445">
                <a:moveTo>
                  <a:pt x="66122" y="13121"/>
                </a:moveTo>
                <a:lnTo>
                  <a:pt x="34159" y="13121"/>
                </a:lnTo>
                <a:lnTo>
                  <a:pt x="48385" y="16958"/>
                </a:lnTo>
                <a:lnTo>
                  <a:pt x="55879" y="27297"/>
                </a:lnTo>
                <a:lnTo>
                  <a:pt x="57938" y="42529"/>
                </a:lnTo>
                <a:lnTo>
                  <a:pt x="55942" y="51482"/>
                </a:lnTo>
                <a:lnTo>
                  <a:pt x="51835" y="60603"/>
                </a:lnTo>
                <a:lnTo>
                  <a:pt x="45547" y="70285"/>
                </a:lnTo>
                <a:lnTo>
                  <a:pt x="37007" y="80923"/>
                </a:lnTo>
                <a:lnTo>
                  <a:pt x="26145" y="92911"/>
                </a:lnTo>
                <a:lnTo>
                  <a:pt x="0" y="120080"/>
                </a:lnTo>
                <a:lnTo>
                  <a:pt x="0" y="130875"/>
                </a:lnTo>
                <a:lnTo>
                  <a:pt x="77622" y="130875"/>
                </a:lnTo>
                <a:lnTo>
                  <a:pt x="77622" y="116258"/>
                </a:lnTo>
                <a:lnTo>
                  <a:pt x="22999" y="116258"/>
                </a:lnTo>
                <a:lnTo>
                  <a:pt x="22999" y="115877"/>
                </a:lnTo>
                <a:lnTo>
                  <a:pt x="53511" y="83133"/>
                </a:lnTo>
                <a:lnTo>
                  <a:pt x="72801" y="39048"/>
                </a:lnTo>
                <a:lnTo>
                  <a:pt x="73200" y="25337"/>
                </a:lnTo>
                <a:lnTo>
                  <a:pt x="68313" y="15116"/>
                </a:lnTo>
                <a:lnTo>
                  <a:pt x="66122" y="13121"/>
                </a:lnTo>
                <a:close/>
              </a:path>
              <a:path w="78104" h="131445">
                <a:moveTo>
                  <a:pt x="24955" y="0"/>
                </a:moveTo>
                <a:lnTo>
                  <a:pt x="12894" y="4699"/>
                </a:lnTo>
                <a:lnTo>
                  <a:pt x="2984" y="11711"/>
                </a:lnTo>
                <a:lnTo>
                  <a:pt x="9985" y="22624"/>
                </a:lnTo>
                <a:lnTo>
                  <a:pt x="20432" y="16135"/>
                </a:lnTo>
                <a:lnTo>
                  <a:pt x="34159" y="13121"/>
                </a:lnTo>
                <a:lnTo>
                  <a:pt x="66122" y="13121"/>
                </a:lnTo>
                <a:lnTo>
                  <a:pt x="59176" y="6797"/>
                </a:lnTo>
                <a:lnTo>
                  <a:pt x="44990" y="1414"/>
                </a:lnTo>
                <a:lnTo>
                  <a:pt x="249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906094" y="6501457"/>
            <a:ext cx="71120" cy="133985"/>
          </a:xfrm>
          <a:custGeom>
            <a:avLst/>
            <a:gdLst/>
            <a:ahLst/>
            <a:cxnLst/>
            <a:rect l="l" t="t" r="r" b="b"/>
            <a:pathLst>
              <a:path w="71120" h="133984">
                <a:moveTo>
                  <a:pt x="0" y="111382"/>
                </a:moveTo>
                <a:lnTo>
                  <a:pt x="520" y="127893"/>
                </a:lnTo>
                <a:lnTo>
                  <a:pt x="12363" y="132050"/>
                </a:lnTo>
                <a:lnTo>
                  <a:pt x="27253" y="133822"/>
                </a:lnTo>
                <a:lnTo>
                  <a:pt x="43019" y="131685"/>
                </a:lnTo>
                <a:lnTo>
                  <a:pt x="55353" y="125648"/>
                </a:lnTo>
                <a:lnTo>
                  <a:pt x="61101" y="119473"/>
                </a:lnTo>
                <a:lnTo>
                  <a:pt x="23598" y="119473"/>
                </a:lnTo>
                <a:lnTo>
                  <a:pt x="9582" y="116208"/>
                </a:lnTo>
                <a:lnTo>
                  <a:pt x="0" y="111382"/>
                </a:lnTo>
                <a:close/>
              </a:path>
              <a:path w="71120" h="133984">
                <a:moveTo>
                  <a:pt x="60781" y="13464"/>
                </a:moveTo>
                <a:lnTo>
                  <a:pt x="29739" y="13464"/>
                </a:lnTo>
                <a:lnTo>
                  <a:pt x="41338" y="16893"/>
                </a:lnTo>
                <a:lnTo>
                  <a:pt x="47143" y="26811"/>
                </a:lnTo>
                <a:lnTo>
                  <a:pt x="47112" y="43791"/>
                </a:lnTo>
                <a:lnTo>
                  <a:pt x="36436" y="52384"/>
                </a:lnTo>
                <a:lnTo>
                  <a:pt x="22999" y="55108"/>
                </a:lnTo>
                <a:lnTo>
                  <a:pt x="13843" y="55108"/>
                </a:lnTo>
                <a:lnTo>
                  <a:pt x="13843" y="68316"/>
                </a:lnTo>
                <a:lnTo>
                  <a:pt x="27353" y="68517"/>
                </a:lnTo>
                <a:lnTo>
                  <a:pt x="40668" y="72235"/>
                </a:lnTo>
                <a:lnTo>
                  <a:pt x="50496" y="81197"/>
                </a:lnTo>
                <a:lnTo>
                  <a:pt x="54404" y="96126"/>
                </a:lnTo>
                <a:lnTo>
                  <a:pt x="51330" y="106909"/>
                </a:lnTo>
                <a:lnTo>
                  <a:pt x="41760" y="115829"/>
                </a:lnTo>
                <a:lnTo>
                  <a:pt x="23598" y="119473"/>
                </a:lnTo>
                <a:lnTo>
                  <a:pt x="61101" y="119473"/>
                </a:lnTo>
                <a:lnTo>
                  <a:pt x="64178" y="116167"/>
                </a:lnTo>
                <a:lnTo>
                  <a:pt x="69416" y="103698"/>
                </a:lnTo>
                <a:lnTo>
                  <a:pt x="70991" y="88697"/>
                </a:lnTo>
                <a:lnTo>
                  <a:pt x="65971" y="75647"/>
                </a:lnTo>
                <a:lnTo>
                  <a:pt x="56605" y="66384"/>
                </a:lnTo>
                <a:lnTo>
                  <a:pt x="44323" y="61306"/>
                </a:lnTo>
                <a:lnTo>
                  <a:pt x="46964" y="59796"/>
                </a:lnTo>
                <a:lnTo>
                  <a:pt x="57978" y="52087"/>
                </a:lnTo>
                <a:lnTo>
                  <a:pt x="64546" y="41201"/>
                </a:lnTo>
                <a:lnTo>
                  <a:pt x="66652" y="27239"/>
                </a:lnTo>
                <a:lnTo>
                  <a:pt x="63594" y="16680"/>
                </a:lnTo>
                <a:lnTo>
                  <a:pt x="60781" y="13464"/>
                </a:lnTo>
                <a:close/>
              </a:path>
              <a:path w="71120" h="133984">
                <a:moveTo>
                  <a:pt x="22829" y="0"/>
                </a:moveTo>
                <a:lnTo>
                  <a:pt x="9764" y="3785"/>
                </a:lnTo>
                <a:lnTo>
                  <a:pt x="190" y="9236"/>
                </a:lnTo>
                <a:lnTo>
                  <a:pt x="5268" y="21470"/>
                </a:lnTo>
                <a:lnTo>
                  <a:pt x="15713" y="16022"/>
                </a:lnTo>
                <a:lnTo>
                  <a:pt x="29739" y="13464"/>
                </a:lnTo>
                <a:lnTo>
                  <a:pt x="60781" y="13464"/>
                </a:lnTo>
                <a:lnTo>
                  <a:pt x="55856" y="7833"/>
                </a:lnTo>
                <a:lnTo>
                  <a:pt x="42560" y="1879"/>
                </a:lnTo>
                <a:lnTo>
                  <a:pt x="22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344234" y="7075723"/>
            <a:ext cx="81915" cy="133985"/>
          </a:xfrm>
          <a:custGeom>
            <a:avLst/>
            <a:gdLst/>
            <a:ahLst/>
            <a:cxnLst/>
            <a:rect l="l" t="t" r="r" b="b"/>
            <a:pathLst>
              <a:path w="81915" h="133984">
                <a:moveTo>
                  <a:pt x="71404" y="0"/>
                </a:moveTo>
                <a:lnTo>
                  <a:pt x="68407" y="0"/>
                </a:lnTo>
                <a:lnTo>
                  <a:pt x="64292" y="228"/>
                </a:lnTo>
                <a:lnTo>
                  <a:pt x="25449" y="16967"/>
                </a:lnTo>
                <a:lnTo>
                  <a:pt x="3797" y="50868"/>
                </a:lnTo>
                <a:lnTo>
                  <a:pt x="0" y="80340"/>
                </a:lnTo>
                <a:lnTo>
                  <a:pt x="1486" y="95406"/>
                </a:lnTo>
                <a:lnTo>
                  <a:pt x="23127" y="127355"/>
                </a:lnTo>
                <a:lnTo>
                  <a:pt x="52010" y="133385"/>
                </a:lnTo>
                <a:lnTo>
                  <a:pt x="62826" y="128629"/>
                </a:lnTo>
                <a:lnTo>
                  <a:pt x="71424" y="120210"/>
                </a:lnTo>
                <a:lnTo>
                  <a:pt x="71800" y="119488"/>
                </a:lnTo>
                <a:lnTo>
                  <a:pt x="34906" y="119476"/>
                </a:lnTo>
                <a:lnTo>
                  <a:pt x="24805" y="112253"/>
                </a:lnTo>
                <a:lnTo>
                  <a:pt x="18541" y="99837"/>
                </a:lnTo>
                <a:lnTo>
                  <a:pt x="16222" y="83540"/>
                </a:lnTo>
                <a:lnTo>
                  <a:pt x="16222" y="80340"/>
                </a:lnTo>
                <a:lnTo>
                  <a:pt x="16959" y="77749"/>
                </a:lnTo>
                <a:lnTo>
                  <a:pt x="20158" y="72073"/>
                </a:lnTo>
                <a:lnTo>
                  <a:pt x="29710" y="63100"/>
                </a:lnTo>
                <a:lnTo>
                  <a:pt x="35758" y="61518"/>
                </a:lnTo>
                <a:lnTo>
                  <a:pt x="17340" y="61518"/>
                </a:lnTo>
                <a:lnTo>
                  <a:pt x="44836" y="19840"/>
                </a:lnTo>
                <a:lnTo>
                  <a:pt x="68038" y="14236"/>
                </a:lnTo>
                <a:lnTo>
                  <a:pt x="71404" y="14236"/>
                </a:lnTo>
                <a:lnTo>
                  <a:pt x="71404" y="0"/>
                </a:lnTo>
                <a:close/>
              </a:path>
              <a:path w="81915" h="133984">
                <a:moveTo>
                  <a:pt x="72776" y="59707"/>
                </a:moveTo>
                <a:lnTo>
                  <a:pt x="42685" y="59707"/>
                </a:lnTo>
                <a:lnTo>
                  <a:pt x="55394" y="63622"/>
                </a:lnTo>
                <a:lnTo>
                  <a:pt x="63726" y="73836"/>
                </a:lnTo>
                <a:lnTo>
                  <a:pt x="66717" y="89560"/>
                </a:lnTo>
                <a:lnTo>
                  <a:pt x="65947" y="98139"/>
                </a:lnTo>
                <a:lnTo>
                  <a:pt x="60862" y="110042"/>
                </a:lnTo>
                <a:lnTo>
                  <a:pt x="50661" y="117504"/>
                </a:lnTo>
                <a:lnTo>
                  <a:pt x="34924" y="119488"/>
                </a:lnTo>
                <a:lnTo>
                  <a:pt x="71806" y="119476"/>
                </a:lnTo>
                <a:lnTo>
                  <a:pt x="77591" y="108347"/>
                </a:lnTo>
                <a:lnTo>
                  <a:pt x="81110" y="93259"/>
                </a:lnTo>
                <a:lnTo>
                  <a:pt x="81766" y="75166"/>
                </a:lnTo>
                <a:lnTo>
                  <a:pt x="76419" y="63265"/>
                </a:lnTo>
                <a:lnTo>
                  <a:pt x="72776" y="59707"/>
                </a:lnTo>
                <a:close/>
              </a:path>
              <a:path w="81915" h="133984">
                <a:moveTo>
                  <a:pt x="37959" y="47509"/>
                </a:moveTo>
                <a:lnTo>
                  <a:pt x="25898" y="52959"/>
                </a:lnTo>
                <a:lnTo>
                  <a:pt x="17340" y="61518"/>
                </a:lnTo>
                <a:lnTo>
                  <a:pt x="35758" y="61518"/>
                </a:lnTo>
                <a:lnTo>
                  <a:pt x="42685" y="59707"/>
                </a:lnTo>
                <a:lnTo>
                  <a:pt x="72776" y="59707"/>
                </a:lnTo>
                <a:lnTo>
                  <a:pt x="67333" y="54394"/>
                </a:lnTo>
                <a:lnTo>
                  <a:pt x="54512" y="48995"/>
                </a:lnTo>
                <a:lnTo>
                  <a:pt x="37959" y="47509"/>
                </a:lnTo>
                <a:close/>
              </a:path>
              <a:path w="81915" h="133984">
                <a:moveTo>
                  <a:pt x="71404" y="14236"/>
                </a:moveTo>
                <a:lnTo>
                  <a:pt x="68038" y="14236"/>
                </a:lnTo>
                <a:lnTo>
                  <a:pt x="71404" y="14439"/>
                </a:lnTo>
                <a:lnTo>
                  <a:pt x="71404" y="142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802179" y="6495072"/>
            <a:ext cx="80645" cy="134620"/>
          </a:xfrm>
          <a:custGeom>
            <a:avLst/>
            <a:gdLst/>
            <a:ahLst/>
            <a:cxnLst/>
            <a:rect l="l" t="t" r="r" b="b"/>
            <a:pathLst>
              <a:path w="80645" h="134620">
                <a:moveTo>
                  <a:pt x="9390" y="119502"/>
                </a:moveTo>
                <a:lnTo>
                  <a:pt x="9390" y="133916"/>
                </a:lnTo>
                <a:lnTo>
                  <a:pt x="13302" y="134119"/>
                </a:lnTo>
                <a:lnTo>
                  <a:pt x="18547" y="133916"/>
                </a:lnTo>
                <a:lnTo>
                  <a:pt x="32346" y="131385"/>
                </a:lnTo>
                <a:lnTo>
                  <a:pt x="42945" y="127187"/>
                </a:lnTo>
                <a:lnTo>
                  <a:pt x="53909" y="119870"/>
                </a:lnTo>
                <a:lnTo>
                  <a:pt x="12878" y="119866"/>
                </a:lnTo>
                <a:lnTo>
                  <a:pt x="9390" y="119502"/>
                </a:lnTo>
                <a:close/>
              </a:path>
              <a:path w="80645" h="134620">
                <a:moveTo>
                  <a:pt x="78463" y="71610"/>
                </a:moveTo>
                <a:lnTo>
                  <a:pt x="63632" y="71610"/>
                </a:lnTo>
                <a:lnTo>
                  <a:pt x="63640" y="74950"/>
                </a:lnTo>
                <a:lnTo>
                  <a:pt x="60006" y="87696"/>
                </a:lnTo>
                <a:lnTo>
                  <a:pt x="22662" y="118905"/>
                </a:lnTo>
                <a:lnTo>
                  <a:pt x="12921" y="119870"/>
                </a:lnTo>
                <a:lnTo>
                  <a:pt x="53916" y="119866"/>
                </a:lnTo>
                <a:lnTo>
                  <a:pt x="65502" y="108716"/>
                </a:lnTo>
                <a:lnTo>
                  <a:pt x="70550" y="100188"/>
                </a:lnTo>
                <a:lnTo>
                  <a:pt x="74724" y="89675"/>
                </a:lnTo>
                <a:lnTo>
                  <a:pt x="77843" y="76773"/>
                </a:lnTo>
                <a:lnTo>
                  <a:pt x="78463" y="71610"/>
                </a:lnTo>
                <a:close/>
              </a:path>
              <a:path w="80645" h="134620">
                <a:moveTo>
                  <a:pt x="34228" y="0"/>
                </a:moveTo>
                <a:lnTo>
                  <a:pt x="1166" y="37647"/>
                </a:lnTo>
                <a:lnTo>
                  <a:pt x="0" y="54986"/>
                </a:lnTo>
                <a:lnTo>
                  <a:pt x="4452" y="67099"/>
                </a:lnTo>
                <a:lnTo>
                  <a:pt x="12953" y="76773"/>
                </a:lnTo>
                <a:lnTo>
                  <a:pt x="25491" y="83012"/>
                </a:lnTo>
                <a:lnTo>
                  <a:pt x="42118" y="85002"/>
                </a:lnTo>
                <a:lnTo>
                  <a:pt x="54193" y="80337"/>
                </a:lnTo>
                <a:lnTo>
                  <a:pt x="63632" y="71610"/>
                </a:lnTo>
                <a:lnTo>
                  <a:pt x="78463" y="71610"/>
                </a:lnTo>
                <a:lnTo>
                  <a:pt x="78703" y="69613"/>
                </a:lnTo>
                <a:lnTo>
                  <a:pt x="45281" y="69613"/>
                </a:lnTo>
                <a:lnTo>
                  <a:pt x="27478" y="69340"/>
                </a:lnTo>
                <a:lnTo>
                  <a:pt x="18577" y="59579"/>
                </a:lnTo>
                <a:lnTo>
                  <a:pt x="15372" y="44559"/>
                </a:lnTo>
                <a:lnTo>
                  <a:pt x="16326" y="35296"/>
                </a:lnTo>
                <a:lnTo>
                  <a:pt x="21682" y="23682"/>
                </a:lnTo>
                <a:lnTo>
                  <a:pt x="32030" y="16359"/>
                </a:lnTo>
                <a:lnTo>
                  <a:pt x="47685" y="14523"/>
                </a:lnTo>
                <a:lnTo>
                  <a:pt x="68839" y="14523"/>
                </a:lnTo>
                <a:lnTo>
                  <a:pt x="61279" y="7197"/>
                </a:lnTo>
                <a:lnTo>
                  <a:pt x="49214" y="1724"/>
                </a:lnTo>
                <a:lnTo>
                  <a:pt x="34228" y="0"/>
                </a:lnTo>
                <a:close/>
              </a:path>
              <a:path w="80645" h="134620">
                <a:moveTo>
                  <a:pt x="68839" y="14523"/>
                </a:moveTo>
                <a:lnTo>
                  <a:pt x="47685" y="14523"/>
                </a:lnTo>
                <a:lnTo>
                  <a:pt x="57004" y="22333"/>
                </a:lnTo>
                <a:lnTo>
                  <a:pt x="62432" y="35369"/>
                </a:lnTo>
                <a:lnTo>
                  <a:pt x="64191" y="52179"/>
                </a:lnTo>
                <a:lnTo>
                  <a:pt x="64191" y="54986"/>
                </a:lnTo>
                <a:lnTo>
                  <a:pt x="63632" y="56992"/>
                </a:lnTo>
                <a:lnTo>
                  <a:pt x="62427" y="59075"/>
                </a:lnTo>
                <a:lnTo>
                  <a:pt x="56277" y="65723"/>
                </a:lnTo>
                <a:lnTo>
                  <a:pt x="45281" y="69613"/>
                </a:lnTo>
                <a:lnTo>
                  <a:pt x="78703" y="69613"/>
                </a:lnTo>
                <a:lnTo>
                  <a:pt x="79703" y="61279"/>
                </a:lnTo>
                <a:lnTo>
                  <a:pt x="80134" y="42690"/>
                </a:lnTo>
                <a:lnTo>
                  <a:pt x="76720" y="28021"/>
                </a:lnTo>
                <a:lnTo>
                  <a:pt x="70442" y="16076"/>
                </a:lnTo>
                <a:lnTo>
                  <a:pt x="68839" y="14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2427369" y="6571519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1579" y="0"/>
                </a:lnTo>
              </a:path>
            </a:pathLst>
          </a:custGeom>
          <a:ln w="5223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2400477" y="6093091"/>
            <a:ext cx="0" cy="459105"/>
          </a:xfrm>
          <a:custGeom>
            <a:avLst/>
            <a:gdLst/>
            <a:ahLst/>
            <a:cxnLst/>
            <a:rect l="l" t="t" r="r" b="b"/>
            <a:pathLst>
              <a:path h="459104">
                <a:moveTo>
                  <a:pt x="0" y="0"/>
                </a:moveTo>
                <a:lnTo>
                  <a:pt x="0" y="458609"/>
                </a:lnTo>
              </a:path>
            </a:pathLst>
          </a:custGeom>
          <a:ln w="2109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989992" y="6599824"/>
            <a:ext cx="386715" cy="386715"/>
          </a:xfrm>
          <a:custGeom>
            <a:avLst/>
            <a:gdLst/>
            <a:ahLst/>
            <a:cxnLst/>
            <a:rect l="l" t="t" r="r" b="b"/>
            <a:pathLst>
              <a:path w="386715" h="386715">
                <a:moveTo>
                  <a:pt x="386422" y="0"/>
                </a:moveTo>
                <a:lnTo>
                  <a:pt x="0" y="386422"/>
                </a:lnTo>
              </a:path>
            </a:pathLst>
          </a:custGeom>
          <a:ln w="8470">
            <a:solidFill>
              <a:srgbClr val="EE0A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2355014" y="6524634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1680" y="0"/>
                </a:moveTo>
                <a:lnTo>
                  <a:pt x="7885" y="20621"/>
                </a:lnTo>
                <a:lnTo>
                  <a:pt x="0" y="48782"/>
                </a:lnTo>
                <a:lnTo>
                  <a:pt x="3051" y="62435"/>
                </a:lnTo>
                <a:lnTo>
                  <a:pt x="9926" y="74217"/>
                </a:lnTo>
                <a:lnTo>
                  <a:pt x="20025" y="83456"/>
                </a:lnTo>
                <a:lnTo>
                  <a:pt x="32751" y="89484"/>
                </a:lnTo>
                <a:lnTo>
                  <a:pt x="47509" y="91631"/>
                </a:lnTo>
                <a:lnTo>
                  <a:pt x="61549" y="88898"/>
                </a:lnTo>
                <a:lnTo>
                  <a:pt x="73700" y="82235"/>
                </a:lnTo>
                <a:lnTo>
                  <a:pt x="83254" y="72349"/>
                </a:lnTo>
                <a:lnTo>
                  <a:pt x="89506" y="59948"/>
                </a:lnTo>
                <a:lnTo>
                  <a:pt x="91746" y="45738"/>
                </a:lnTo>
                <a:lnTo>
                  <a:pt x="91473" y="40706"/>
                </a:lnTo>
                <a:lnTo>
                  <a:pt x="70372" y="7631"/>
                </a:lnTo>
                <a:lnTo>
                  <a:pt x="416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081277" y="5548819"/>
            <a:ext cx="2079625" cy="2061210"/>
          </a:xfrm>
          <a:custGeom>
            <a:avLst/>
            <a:gdLst/>
            <a:ahLst/>
            <a:cxnLst/>
            <a:rect l="l" t="t" r="r" b="b"/>
            <a:pathLst>
              <a:path w="2079625" h="2061209">
                <a:moveTo>
                  <a:pt x="2079155" y="1021562"/>
                </a:moveTo>
                <a:lnTo>
                  <a:pt x="2075708" y="1106823"/>
                </a:lnTo>
                <a:lnTo>
                  <a:pt x="2065548" y="1190186"/>
                </a:lnTo>
                <a:lnTo>
                  <a:pt x="2048941" y="1271382"/>
                </a:lnTo>
                <a:lnTo>
                  <a:pt x="2026155" y="1350145"/>
                </a:lnTo>
                <a:lnTo>
                  <a:pt x="1997458" y="1426207"/>
                </a:lnTo>
                <a:lnTo>
                  <a:pt x="1963116" y="1499300"/>
                </a:lnTo>
                <a:lnTo>
                  <a:pt x="1923398" y="1569158"/>
                </a:lnTo>
                <a:lnTo>
                  <a:pt x="1878571" y="1635511"/>
                </a:lnTo>
                <a:lnTo>
                  <a:pt x="1828903" y="1698094"/>
                </a:lnTo>
                <a:lnTo>
                  <a:pt x="1774661" y="1756638"/>
                </a:lnTo>
                <a:lnTo>
                  <a:pt x="1716112" y="1810876"/>
                </a:lnTo>
                <a:lnTo>
                  <a:pt x="1653525" y="1860541"/>
                </a:lnTo>
                <a:lnTo>
                  <a:pt x="1587167" y="1905364"/>
                </a:lnTo>
                <a:lnTo>
                  <a:pt x="1517304" y="1945079"/>
                </a:lnTo>
                <a:lnTo>
                  <a:pt x="1444206" y="1979418"/>
                </a:lnTo>
                <a:lnTo>
                  <a:pt x="1368138" y="2008113"/>
                </a:lnTo>
                <a:lnTo>
                  <a:pt x="1289370" y="2030897"/>
                </a:lnTo>
                <a:lnTo>
                  <a:pt x="1208168" y="2047502"/>
                </a:lnTo>
                <a:lnTo>
                  <a:pt x="1124799" y="2057662"/>
                </a:lnTo>
                <a:lnTo>
                  <a:pt x="1039533" y="2061108"/>
                </a:lnTo>
                <a:lnTo>
                  <a:pt x="954277" y="2057662"/>
                </a:lnTo>
                <a:lnTo>
                  <a:pt x="870919" y="2047502"/>
                </a:lnTo>
                <a:lnTo>
                  <a:pt x="789726" y="2030897"/>
                </a:lnTo>
                <a:lnTo>
                  <a:pt x="710965" y="2008113"/>
                </a:lnTo>
                <a:lnTo>
                  <a:pt x="634906" y="1979418"/>
                </a:lnTo>
                <a:lnTo>
                  <a:pt x="561814" y="1945079"/>
                </a:lnTo>
                <a:lnTo>
                  <a:pt x="491957" y="1905364"/>
                </a:lnTo>
                <a:lnTo>
                  <a:pt x="425604" y="1860541"/>
                </a:lnTo>
                <a:lnTo>
                  <a:pt x="363022" y="1810876"/>
                </a:lnTo>
                <a:lnTo>
                  <a:pt x="304477" y="1756638"/>
                </a:lnTo>
                <a:lnTo>
                  <a:pt x="250239" y="1698094"/>
                </a:lnTo>
                <a:lnTo>
                  <a:pt x="200573" y="1635511"/>
                </a:lnTo>
                <a:lnTo>
                  <a:pt x="155749" y="1569158"/>
                </a:lnTo>
                <a:lnTo>
                  <a:pt x="116033" y="1499300"/>
                </a:lnTo>
                <a:lnTo>
                  <a:pt x="81693" y="1426207"/>
                </a:lnTo>
                <a:lnTo>
                  <a:pt x="52997" y="1350145"/>
                </a:lnTo>
                <a:lnTo>
                  <a:pt x="30212" y="1271382"/>
                </a:lnTo>
                <a:lnTo>
                  <a:pt x="13606" y="1190186"/>
                </a:lnTo>
                <a:lnTo>
                  <a:pt x="3446" y="1106823"/>
                </a:lnTo>
                <a:lnTo>
                  <a:pt x="0" y="1021562"/>
                </a:lnTo>
                <a:lnTo>
                  <a:pt x="2701" y="946035"/>
                </a:lnTo>
                <a:lnTo>
                  <a:pt x="10683" y="871970"/>
                </a:lnTo>
                <a:lnTo>
                  <a:pt x="23758" y="799552"/>
                </a:lnTo>
                <a:lnTo>
                  <a:pt x="41743" y="728966"/>
                </a:lnTo>
                <a:lnTo>
                  <a:pt x="64452" y="660398"/>
                </a:lnTo>
                <a:lnTo>
                  <a:pt x="91700" y="594033"/>
                </a:lnTo>
                <a:lnTo>
                  <a:pt x="123300" y="530056"/>
                </a:lnTo>
                <a:lnTo>
                  <a:pt x="159069" y="468653"/>
                </a:lnTo>
                <a:lnTo>
                  <a:pt x="198820" y="410009"/>
                </a:lnTo>
                <a:lnTo>
                  <a:pt x="242368" y="354309"/>
                </a:lnTo>
                <a:lnTo>
                  <a:pt x="289528" y="301738"/>
                </a:lnTo>
                <a:lnTo>
                  <a:pt x="340115" y="252482"/>
                </a:lnTo>
                <a:lnTo>
                  <a:pt x="393943" y="206726"/>
                </a:lnTo>
                <a:lnTo>
                  <a:pt x="450828" y="164656"/>
                </a:lnTo>
                <a:lnTo>
                  <a:pt x="510583" y="126456"/>
                </a:lnTo>
                <a:lnTo>
                  <a:pt x="573023" y="92311"/>
                </a:lnTo>
                <a:lnTo>
                  <a:pt x="637964" y="62408"/>
                </a:lnTo>
                <a:lnTo>
                  <a:pt x="705220" y="36932"/>
                </a:lnTo>
                <a:lnTo>
                  <a:pt x="774605" y="16067"/>
                </a:lnTo>
                <a:lnTo>
                  <a:pt x="845934" y="0"/>
                </a:lnTo>
              </a:path>
            </a:pathLst>
          </a:custGeom>
          <a:ln w="13547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873677" y="5421719"/>
            <a:ext cx="247650" cy="269240"/>
          </a:xfrm>
          <a:custGeom>
            <a:avLst/>
            <a:gdLst/>
            <a:ahLst/>
            <a:cxnLst/>
            <a:rect l="l" t="t" r="r" b="b"/>
            <a:pathLst>
              <a:path w="247650" h="269239">
                <a:moveTo>
                  <a:pt x="0" y="0"/>
                </a:moveTo>
                <a:lnTo>
                  <a:pt x="29108" y="268617"/>
                </a:lnTo>
                <a:lnTo>
                  <a:pt x="247129" y="109093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267580" y="2428547"/>
            <a:ext cx="863600" cy="1109980"/>
          </a:xfrm>
          <a:custGeom>
            <a:avLst/>
            <a:gdLst/>
            <a:ahLst/>
            <a:cxnLst/>
            <a:rect l="l" t="t" r="r" b="b"/>
            <a:pathLst>
              <a:path w="863600" h="1109979">
                <a:moveTo>
                  <a:pt x="863117" y="0"/>
                </a:moveTo>
                <a:lnTo>
                  <a:pt x="0" y="0"/>
                </a:lnTo>
                <a:lnTo>
                  <a:pt x="0" y="1109713"/>
                </a:lnTo>
                <a:lnTo>
                  <a:pt x="647268" y="1109713"/>
                </a:lnTo>
                <a:lnTo>
                  <a:pt x="863117" y="903211"/>
                </a:lnTo>
                <a:lnTo>
                  <a:pt x="8631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267580" y="2428547"/>
            <a:ext cx="863600" cy="1109980"/>
          </a:xfrm>
          <a:custGeom>
            <a:avLst/>
            <a:gdLst/>
            <a:ahLst/>
            <a:cxnLst/>
            <a:rect l="l" t="t" r="r" b="b"/>
            <a:pathLst>
              <a:path w="863600" h="1109979">
                <a:moveTo>
                  <a:pt x="647268" y="1109713"/>
                </a:moveTo>
                <a:lnTo>
                  <a:pt x="0" y="1109713"/>
                </a:lnTo>
                <a:lnTo>
                  <a:pt x="0" y="0"/>
                </a:lnTo>
                <a:lnTo>
                  <a:pt x="863117" y="0"/>
                </a:lnTo>
                <a:lnTo>
                  <a:pt x="863117" y="903211"/>
                </a:lnTo>
                <a:lnTo>
                  <a:pt x="647268" y="1109713"/>
                </a:lnTo>
                <a:close/>
              </a:path>
            </a:pathLst>
          </a:custGeom>
          <a:ln w="2540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460240" y="2633706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68" y="0"/>
                </a:lnTo>
              </a:path>
            </a:pathLst>
          </a:custGeom>
          <a:ln w="34709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460240" y="2711761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68" y="0"/>
                </a:lnTo>
              </a:path>
            </a:pathLst>
          </a:custGeom>
          <a:ln w="34709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460240" y="2789827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68" y="0"/>
                </a:lnTo>
              </a:path>
            </a:pathLst>
          </a:custGeom>
          <a:ln w="34709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460240" y="2867907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68" y="0"/>
                </a:lnTo>
              </a:path>
            </a:pathLst>
          </a:custGeom>
          <a:ln w="34709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460240" y="2945961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68" y="0"/>
                </a:lnTo>
              </a:path>
            </a:pathLst>
          </a:custGeom>
          <a:ln w="34709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460240" y="3024028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68" y="0"/>
                </a:lnTo>
              </a:path>
            </a:pathLst>
          </a:custGeom>
          <a:ln w="34709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460240" y="3102082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68" y="0"/>
                </a:lnTo>
              </a:path>
            </a:pathLst>
          </a:custGeom>
          <a:ln w="34709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460240" y="3180162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68" y="0"/>
                </a:lnTo>
              </a:path>
            </a:pathLst>
          </a:custGeom>
          <a:ln w="34734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460240" y="3258235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68" y="0"/>
                </a:lnTo>
              </a:path>
            </a:pathLst>
          </a:custGeom>
          <a:ln w="34721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460240" y="3336283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68" y="0"/>
                </a:lnTo>
              </a:path>
            </a:pathLst>
          </a:custGeom>
          <a:ln w="34734">
            <a:solidFill>
              <a:srgbClr val="BEBE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914848" y="3297887"/>
            <a:ext cx="215900" cy="240665"/>
          </a:xfrm>
          <a:custGeom>
            <a:avLst/>
            <a:gdLst/>
            <a:ahLst/>
            <a:cxnLst/>
            <a:rect l="l" t="t" r="r" b="b"/>
            <a:pathLst>
              <a:path w="215900" h="240664">
                <a:moveTo>
                  <a:pt x="0" y="240372"/>
                </a:moveTo>
                <a:lnTo>
                  <a:pt x="90309" y="0"/>
                </a:lnTo>
                <a:lnTo>
                  <a:pt x="215849" y="33870"/>
                </a:lnTo>
              </a:path>
            </a:pathLst>
          </a:custGeom>
          <a:ln w="8470">
            <a:solidFill>
              <a:srgbClr val="909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3015</TotalTime>
  <Words>805</Words>
  <Application>Microsoft Macintosh PowerPoint</Application>
  <PresentationFormat>Другой</PresentationFormat>
  <Paragraphs>207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Презентация PowerPoint</vt:lpstr>
      <vt:lpstr>О компании</vt:lpstr>
      <vt:lpstr>О компании</vt:lpstr>
      <vt:lpstr>Историческая специализация</vt:lpstr>
      <vt:lpstr>Презентация PowerPoint</vt:lpstr>
      <vt:lpstr>Способы организации сервиса печати</vt:lpstr>
      <vt:lpstr>Сторонники инсорсинга</vt:lpstr>
      <vt:lpstr>Сторонники инсорсинга</vt:lpstr>
      <vt:lpstr>Поинцидентный сервис</vt:lpstr>
      <vt:lpstr>MPS vs. Поинцидентный сервис</vt:lpstr>
      <vt:lpstr>MPS vs. Поинцидентный сервис</vt:lpstr>
      <vt:lpstr>MPS vs. Поинцидентный сервис</vt:lpstr>
      <vt:lpstr>Презентация PowerPoint</vt:lpstr>
      <vt:lpstr>Внедрение MPS</vt:lpstr>
      <vt:lpstr>Внедрение MPS</vt:lpstr>
      <vt:lpstr>Внедрение MPS</vt:lpstr>
      <vt:lpstr>Презентация PowerPoint</vt:lpstr>
      <vt:lpstr>Презентация PowerPoint</vt:lpstr>
      <vt:lpstr>Внедрение аутсорсинга, этапы (на примере MPS)</vt:lpstr>
      <vt:lpstr>Презентация PowerPoint</vt:lpstr>
      <vt:lpstr>Презентация PowerPoint</vt:lpstr>
      <vt:lpstr>Презентация PowerPoint</vt:lpstr>
      <vt:lpstr>Внедрение аутсорсинга, этапы (на примере MPS)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Андрей</cp:lastModifiedBy>
  <cp:revision>7</cp:revision>
  <dcterms:created xsi:type="dcterms:W3CDTF">2014-03-21T16:00:40Z</dcterms:created>
  <dcterms:modified xsi:type="dcterms:W3CDTF">2014-03-25T13:47:09Z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2014-03-21T00:00:00Z</vt:filetime>
  </property>
  <property fmtid="{D5CDD505-2E9C-101B-9397-08002B2CF9AE}" pid="3" name="LastSaved">
    <vt:filetime>2014-03-21T00:00:00Z</vt:filetime>
  </property>
</Properties>
</file>