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4"/>
  </p:notesMasterIdLst>
  <p:sldIdLst>
    <p:sldId id="323" r:id="rId5"/>
    <p:sldId id="296" r:id="rId6"/>
    <p:sldId id="322" r:id="rId7"/>
    <p:sldId id="303" r:id="rId8"/>
    <p:sldId id="319" r:id="rId9"/>
    <p:sldId id="321" r:id="rId10"/>
    <p:sldId id="305" r:id="rId11"/>
    <p:sldId id="306" r:id="rId12"/>
    <p:sldId id="310" r:id="rId13"/>
  </p:sldIdLst>
  <p:sldSz cx="9144000" cy="5143500" type="screen16x9"/>
  <p:notesSz cx="6797675" cy="9872663"/>
  <p:embeddedFontLst>
    <p:embeddedFont>
      <p:font typeface="Calibri" panose="020F0502020204030204" pitchFamily="34" charset="0"/>
      <p:regular r:id="rId15"/>
      <p:bold r:id="rId16"/>
      <p:italic r:id="rId17"/>
      <p:boldItalic r:id="rId18"/>
    </p:embeddedFont>
    <p:embeddedFont>
      <p:font typeface="DendaNewLightCTT" panose="02000506000000020004" pitchFamily="2" charset="0"/>
      <p:regular r:id="rId19"/>
      <p:italic r:id="rId20"/>
    </p:embeddedFont>
    <p:embeddedFont>
      <p:font typeface="DendaNewCE" panose="02000803050000020004" pitchFamily="2" charset="0"/>
      <p:regular r:id="rId21"/>
      <p:bold r:id="rId22"/>
      <p:italic r:id="rId23"/>
      <p:boldItalic r:id="rId24"/>
    </p:embeddedFont>
    <p:embeddedFont>
      <p:font typeface="ＭＳ Ｐゴシック" panose="020B0600070205080204" pitchFamily="34" charset="-128"/>
      <p:regular r:id="rId25"/>
    </p:embeddedFont>
    <p:embeddedFont>
      <p:font typeface="DendaNewCTT" panose="02000503000000020004" pitchFamily="2" charset="0"/>
      <p:regular r:id="rId26"/>
      <p:bold r:id="rId27"/>
      <p:italic r:id="rId28"/>
      <p:boldItalic r:id="rId2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2C0"/>
    <a:srgbClr val="009697"/>
    <a:srgbClr val="006FB4"/>
    <a:srgbClr val="649C44"/>
    <a:srgbClr val="93AE28"/>
    <a:srgbClr val="FA001E"/>
    <a:srgbClr val="0097D4"/>
    <a:srgbClr val="69963B"/>
    <a:srgbClr val="A2AD00"/>
    <a:srgbClr val="EEA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96" autoAdjust="0"/>
    <p:restoredTop sz="81781" autoAdjust="0"/>
  </p:normalViewPr>
  <p:slideViewPr>
    <p:cSldViewPr snapToGrid="0" snapToObjects="1">
      <p:cViewPr>
        <p:scale>
          <a:sx n="80" d="100"/>
          <a:sy n="80" d="100"/>
        </p:scale>
        <p:origin x="-1260" y="-7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0.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font" Target="fonts/font5.fntdata"/><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5B670BB7-39E4-44F7-9C55-7795742A3844}" type="datetimeFigureOut">
              <a:rPr lang="en-GB" smtClean="0"/>
              <a:t>25/03/2014</a:t>
            </a:fld>
            <a:endParaRPr lang="en-GB" dirty="0"/>
          </a:p>
        </p:txBody>
      </p:sp>
      <p:sp>
        <p:nvSpPr>
          <p:cNvPr id="4" name="Slide Image Placeholder 3"/>
          <p:cNvSpPr>
            <a:spLocks noGrp="1" noRot="1" noChangeAspect="1"/>
          </p:cNvSpPr>
          <p:nvPr>
            <p:ph type="sldImg" idx="2"/>
          </p:nvPr>
        </p:nvSpPr>
        <p:spPr>
          <a:xfrm>
            <a:off x="106363" y="739775"/>
            <a:ext cx="6584950" cy="3703638"/>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F4A9BBD7-4953-4811-86F4-4816CC7CA982}" type="slidenum">
              <a:rPr lang="en-GB" smtClean="0"/>
              <a:t>‹#›</a:t>
            </a:fld>
            <a:endParaRPr lang="en-GB" dirty="0"/>
          </a:p>
        </p:txBody>
      </p:sp>
    </p:spTree>
    <p:extLst>
      <p:ext uri="{BB962C8B-B14F-4D97-AF65-F5344CB8AC3E}">
        <p14:creationId xmlns:p14="http://schemas.microsoft.com/office/powerpoint/2010/main" val="3531599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Try</a:t>
            </a:r>
            <a:r>
              <a:rPr lang="en-GB" baseline="0" dirty="0" smtClean="0"/>
              <a:t> and customise this to every client </a:t>
            </a:r>
            <a:endParaRPr lang="en-GB" dirty="0" smtClean="0"/>
          </a:p>
          <a:p>
            <a:pPr marL="0" indent="0">
              <a:buNone/>
            </a:pPr>
            <a:endParaRPr lang="en-GB" dirty="0" smtClean="0"/>
          </a:p>
          <a:p>
            <a:pPr marL="457200" indent="-457200">
              <a:buFont typeface="+mj-lt"/>
              <a:buAutoNum type="arabicPeriod"/>
            </a:pPr>
            <a:r>
              <a:rPr lang="en-GB" dirty="0" smtClean="0"/>
              <a:t>They are what you sell: reports, books, analysis,</a:t>
            </a:r>
            <a:r>
              <a:rPr lang="en-GB" baseline="0" dirty="0" smtClean="0"/>
              <a:t> accounts, contract for services</a:t>
            </a:r>
            <a:endParaRPr lang="en-GB" dirty="0" smtClean="0"/>
          </a:p>
          <a:p>
            <a:pPr marL="457200" indent="-457200">
              <a:buFont typeface="+mj-lt"/>
              <a:buAutoNum type="arabicPeriod"/>
            </a:pPr>
            <a:r>
              <a:rPr lang="en-GB" dirty="0" smtClean="0"/>
              <a:t>They support what you sell: brochures, user guides &amp; manuals, </a:t>
            </a:r>
          </a:p>
          <a:p>
            <a:pPr marL="457200" indent="-457200">
              <a:buFont typeface="+mj-lt"/>
              <a:buAutoNum type="arabicPeriod"/>
            </a:pPr>
            <a:r>
              <a:rPr lang="en-GB" dirty="0" smtClean="0"/>
              <a:t>They support your business to sell: invoices,</a:t>
            </a:r>
            <a:r>
              <a:rPr lang="en-GB" baseline="0" dirty="0" smtClean="0"/>
              <a:t> statements, product descriptions, appointment letters, marketing mailings, general business correspondence</a:t>
            </a:r>
            <a:endParaRPr lang="en-GB" dirty="0" smtClean="0"/>
          </a:p>
          <a:p>
            <a:endParaRPr lang="en-GB" dirty="0"/>
          </a:p>
        </p:txBody>
      </p:sp>
      <p:sp>
        <p:nvSpPr>
          <p:cNvPr id="4" name="Slide Number Placeholder 3"/>
          <p:cNvSpPr>
            <a:spLocks noGrp="1"/>
          </p:cNvSpPr>
          <p:nvPr>
            <p:ph type="sldNum" sz="quarter" idx="10"/>
          </p:nvPr>
        </p:nvSpPr>
        <p:spPr/>
        <p:txBody>
          <a:bodyPr/>
          <a:lstStyle/>
          <a:p>
            <a:fld id="{F4A9BBD7-4953-4811-86F4-4816CC7CA982}" type="slidenum">
              <a:rPr lang="en-GB" smtClean="0"/>
              <a:t>2</a:t>
            </a:fld>
            <a:endParaRPr lang="en-GB" dirty="0"/>
          </a:p>
        </p:txBody>
      </p:sp>
    </p:spTree>
    <p:extLst>
      <p:ext uri="{BB962C8B-B14F-4D97-AF65-F5344CB8AC3E}">
        <p14:creationId xmlns:p14="http://schemas.microsoft.com/office/powerpoint/2010/main" val="3978436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Right click</a:t>
            </a:r>
            <a:r>
              <a:rPr lang="en-GB" baseline="0" dirty="0" smtClean="0"/>
              <a:t> on the chart above and select Edit Data… </a:t>
            </a:r>
          </a:p>
          <a:p>
            <a:endParaRPr lang="en-GB" baseline="0" dirty="0" smtClean="0"/>
          </a:p>
          <a:p>
            <a:r>
              <a:rPr lang="en-GB" baseline="0" dirty="0" smtClean="0"/>
              <a:t>Select the industry from the drop down list – if not there simple use the average</a:t>
            </a:r>
          </a:p>
          <a:p>
            <a:endParaRPr lang="en-GB" baseline="0" dirty="0" smtClean="0"/>
          </a:p>
          <a:p>
            <a:r>
              <a:rPr lang="en-GB" baseline="0" dirty="0" smtClean="0"/>
              <a:t>In Cell C8 please insert the number of employees the firm has</a:t>
            </a:r>
          </a:p>
          <a:p>
            <a:endParaRPr lang="en-GB" baseline="0" dirty="0" smtClean="0"/>
          </a:p>
          <a:p>
            <a:r>
              <a:rPr lang="en-GB" baseline="0" dirty="0" smtClean="0"/>
              <a:t>Cell C4 should not be changed, but if you have actual annual turnover / revenue please insert it in C5</a:t>
            </a:r>
          </a:p>
          <a:p>
            <a:endParaRPr lang="en-GB" dirty="0" smtClean="0"/>
          </a:p>
          <a:p>
            <a:r>
              <a:rPr lang="en-GB" dirty="0" smtClean="0"/>
              <a:t>Check that the numbers match the data in the spread sheet,</a:t>
            </a:r>
            <a:r>
              <a:rPr lang="en-GB" baseline="0" dirty="0" smtClean="0"/>
              <a:t> and if necessary right click on the labels above and then Format Data Labels &gt; then Reset Label Text if it does not match. As a last check put the text back into the right colour (white).</a:t>
            </a:r>
            <a:endParaRPr lang="en-GB" dirty="0"/>
          </a:p>
        </p:txBody>
      </p:sp>
      <p:sp>
        <p:nvSpPr>
          <p:cNvPr id="4" name="Slide Number Placeholder 3"/>
          <p:cNvSpPr>
            <a:spLocks noGrp="1"/>
          </p:cNvSpPr>
          <p:nvPr>
            <p:ph type="sldNum" sz="quarter" idx="10"/>
          </p:nvPr>
        </p:nvSpPr>
        <p:spPr/>
        <p:txBody>
          <a:bodyPr/>
          <a:lstStyle/>
          <a:p>
            <a:fld id="{F4A9BBD7-4953-4811-86F4-4816CC7CA982}" type="slidenum">
              <a:rPr lang="en-GB" smtClean="0"/>
              <a:t>3</a:t>
            </a:fld>
            <a:endParaRPr lang="en-GB" dirty="0"/>
          </a:p>
        </p:txBody>
      </p:sp>
    </p:spTree>
    <p:extLst>
      <p:ext uri="{BB962C8B-B14F-4D97-AF65-F5344CB8AC3E}">
        <p14:creationId xmlns:p14="http://schemas.microsoft.com/office/powerpoint/2010/main" val="4051321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Right click</a:t>
            </a:r>
            <a:r>
              <a:rPr lang="en-GB" baseline="0" dirty="0" smtClean="0"/>
              <a:t> on the chart above and select Edit Data… </a:t>
            </a:r>
          </a:p>
          <a:p>
            <a:endParaRPr lang="en-GB" baseline="0" dirty="0" smtClean="0"/>
          </a:p>
          <a:p>
            <a:r>
              <a:rPr lang="en-GB" baseline="0" dirty="0" smtClean="0"/>
              <a:t>Select the industry from the drop down list – if not there simple use the average</a:t>
            </a:r>
          </a:p>
          <a:p>
            <a:endParaRPr lang="en-GB" baseline="0" dirty="0" smtClean="0"/>
          </a:p>
          <a:p>
            <a:r>
              <a:rPr lang="en-GB" baseline="0" dirty="0" smtClean="0"/>
              <a:t>In Cell C8 please insert the number of employees the firm has</a:t>
            </a:r>
          </a:p>
          <a:p>
            <a:endParaRPr lang="en-GB" baseline="0" dirty="0" smtClean="0"/>
          </a:p>
          <a:p>
            <a:r>
              <a:rPr lang="en-GB" baseline="0" dirty="0" smtClean="0"/>
              <a:t>Cell C4 should not be changed, but if you have actual annual turnover / revenue please insert it in C5</a:t>
            </a:r>
          </a:p>
          <a:p>
            <a:endParaRPr lang="en-GB" dirty="0" smtClean="0"/>
          </a:p>
          <a:p>
            <a:r>
              <a:rPr lang="en-GB" dirty="0" smtClean="0"/>
              <a:t>Check that the numbers match the data in the spread sheet,</a:t>
            </a:r>
            <a:r>
              <a:rPr lang="en-GB" baseline="0" dirty="0" smtClean="0"/>
              <a:t> and if necessary right click on the labels above and then Format Data Labels &gt; then Reset Label Text if it does not match. As a last check put the text back into the right colour (white).</a:t>
            </a:r>
            <a:endParaRPr lang="en-GB" dirty="0"/>
          </a:p>
        </p:txBody>
      </p:sp>
      <p:sp>
        <p:nvSpPr>
          <p:cNvPr id="4" name="Slide Number Placeholder 3"/>
          <p:cNvSpPr>
            <a:spLocks noGrp="1"/>
          </p:cNvSpPr>
          <p:nvPr>
            <p:ph type="sldNum" sz="quarter" idx="10"/>
          </p:nvPr>
        </p:nvSpPr>
        <p:spPr/>
        <p:txBody>
          <a:bodyPr/>
          <a:lstStyle/>
          <a:p>
            <a:fld id="{F4A9BBD7-4953-4811-86F4-4816CC7CA982}" type="slidenum">
              <a:rPr lang="en-GB" smtClean="0"/>
              <a:t>4</a:t>
            </a:fld>
            <a:endParaRPr lang="en-GB" dirty="0"/>
          </a:p>
        </p:txBody>
      </p:sp>
    </p:spTree>
    <p:extLst>
      <p:ext uri="{BB962C8B-B14F-4D97-AF65-F5344CB8AC3E}">
        <p14:creationId xmlns:p14="http://schemas.microsoft.com/office/powerpoint/2010/main" val="4051321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Think of ITIL as a </a:t>
            </a:r>
            <a:endParaRPr lang="en-GB" dirty="0"/>
          </a:p>
        </p:txBody>
      </p:sp>
      <p:sp>
        <p:nvSpPr>
          <p:cNvPr id="4" name="Slide Number Placeholder 3"/>
          <p:cNvSpPr>
            <a:spLocks noGrp="1"/>
          </p:cNvSpPr>
          <p:nvPr>
            <p:ph type="sldNum" sz="quarter" idx="10"/>
          </p:nvPr>
        </p:nvSpPr>
        <p:spPr/>
        <p:txBody>
          <a:bodyPr/>
          <a:lstStyle/>
          <a:p>
            <a:fld id="{F4A9BBD7-4953-4811-86F4-4816CC7CA982}" type="slidenum">
              <a:rPr lang="en-GB" smtClean="0"/>
              <a:t>7</a:t>
            </a:fld>
            <a:endParaRPr lang="en-GB" dirty="0"/>
          </a:p>
        </p:txBody>
      </p:sp>
    </p:spTree>
    <p:extLst>
      <p:ext uri="{BB962C8B-B14F-4D97-AF65-F5344CB8AC3E}">
        <p14:creationId xmlns:p14="http://schemas.microsoft.com/office/powerpoint/2010/main" val="3874505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 This combines physical network scans connected to your network with a web-based end-user survey, with the resulting report identifying areas of potential waste which could be minimised - alongside a suggested solution to optimise your infrastructure and recommendations for the future. </a:t>
            </a:r>
          </a:p>
          <a:p>
            <a:endParaRPr lang="en-GB" dirty="0"/>
          </a:p>
        </p:txBody>
      </p:sp>
      <p:sp>
        <p:nvSpPr>
          <p:cNvPr id="4" name="Slide Number Placeholder 3"/>
          <p:cNvSpPr>
            <a:spLocks noGrp="1"/>
          </p:cNvSpPr>
          <p:nvPr>
            <p:ph type="sldNum" sz="quarter" idx="10"/>
          </p:nvPr>
        </p:nvSpPr>
        <p:spPr/>
        <p:txBody>
          <a:bodyPr/>
          <a:lstStyle/>
          <a:p>
            <a:fld id="{F4A9BBD7-4953-4811-86F4-4816CC7CA982}" type="slidenum">
              <a:rPr lang="en-GB" smtClean="0"/>
              <a:t>8</a:t>
            </a:fld>
            <a:endParaRPr lang="en-GB" dirty="0"/>
          </a:p>
        </p:txBody>
      </p:sp>
    </p:spTree>
    <p:extLst>
      <p:ext uri="{BB962C8B-B14F-4D97-AF65-F5344CB8AC3E}">
        <p14:creationId xmlns:p14="http://schemas.microsoft.com/office/powerpoint/2010/main" val="1024773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Cost control - as we will be providing visibility of what is being printed where, how and by whom, we can manage and change behaviours for you. Helping you to reduce costs and prevent them spiralling out of control again.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Effective integration - MPS Essentials fits neatly into the way you currently do business and will improve the way document communication works. Importantly, there are no complex IT requirements either as integration is straightforward.</a:t>
            </a:r>
          </a:p>
          <a:p>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Increased productivity - there will be no more searching for output or reprinting jobs if a device is down. And you won’t have devices sitting idle because nobody ordered toner. Plus, it won’t be your staff wandering around, checking meter readings and trying to understand how to help everyone print more effectively.</a:t>
            </a:r>
          </a:p>
          <a:p>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Enhanced document security - you can collect confidential prints at devices when you are ready, instead of dashing to collect them as soon as they’re sent.</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Improved sustainability - your streamlined infrastructure should consume less power and result in fewer pages output. And since Canon cares about the environment, rest assured that we’ve minimised device impact at every stage of its lifecycle.  </a:t>
            </a:r>
            <a:r>
              <a:rPr lang="en-GB" dirty="0" smtClean="0">
                <a:effectLst/>
              </a:rPr>
              <a:t> </a:t>
            </a:r>
            <a:r>
              <a:rPr lang="en-GB" sz="1200" kern="1200" dirty="0" smtClean="0">
                <a:solidFill>
                  <a:schemeClr val="tx1"/>
                </a:solidFill>
                <a:effectLst/>
                <a:latin typeface="+mn-lt"/>
                <a:ea typeface="+mn-ea"/>
                <a:cs typeface="+mn-cs"/>
              </a:rPr>
              <a:t> We have icons for these 5 areas now (Chaos created) that we could use in the brochure rather than simple bullets.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And</a:t>
            </a:r>
            <a:r>
              <a:rPr lang="en-GB" sz="1200" kern="1200" baseline="0" dirty="0" smtClean="0">
                <a:solidFill>
                  <a:schemeClr val="tx1"/>
                </a:solidFill>
                <a:effectLst/>
                <a:latin typeface="+mn-lt"/>
                <a:ea typeface="+mn-ea"/>
                <a:cs typeface="+mn-cs"/>
              </a:rPr>
              <a:t> though we can deliver this value across your print infrastructure we can leverage our capability to address the end to end document environment</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A9BBD7-4953-4811-86F4-4816CC7CA982}" type="slidenum">
              <a:rPr lang="en-GB" smtClean="0"/>
              <a:t>9</a:t>
            </a:fld>
            <a:endParaRPr lang="en-GB" dirty="0"/>
          </a:p>
        </p:txBody>
      </p:sp>
    </p:spTree>
    <p:extLst>
      <p:ext uri="{BB962C8B-B14F-4D97-AF65-F5344CB8AC3E}">
        <p14:creationId xmlns:p14="http://schemas.microsoft.com/office/powerpoint/2010/main" val="2060396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71600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2" name="Picture 1" descr="83394_d4_BA_PPT3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itle 1"/>
          <p:cNvSpPr>
            <a:spLocks noGrp="1"/>
          </p:cNvSpPr>
          <p:nvPr>
            <p:ph type="title"/>
          </p:nvPr>
        </p:nvSpPr>
        <p:spPr>
          <a:xfrm>
            <a:off x="3337310" y="1891815"/>
            <a:ext cx="4940189" cy="1729331"/>
          </a:xfrm>
          <a:prstGeom prst="rect">
            <a:avLst/>
          </a:prstGeom>
        </p:spPr>
        <p:txBody>
          <a:bodyPr/>
          <a:lstStyle>
            <a:lvl1pPr algn="l">
              <a:defRPr sz="4000">
                <a:solidFill>
                  <a:schemeClr val="bg1"/>
                </a:solidFill>
                <a:latin typeface="DendaNewCTT" panose="02000503000000020004" pitchFamily="2" charset="0"/>
                <a:cs typeface="DendaNewCTT" panose="02000503000000020004" pitchFamily="2" charset="0"/>
              </a:defRPr>
            </a:lvl1pPr>
          </a:lstStyle>
          <a:p>
            <a:r>
              <a:rPr lang="en-GB" dirty="0" smtClean="0"/>
              <a:t>Click to edit Master title style</a:t>
            </a:r>
            <a:endParaRPr lang="en-US" dirty="0"/>
          </a:p>
        </p:txBody>
      </p:sp>
      <p:sp>
        <p:nvSpPr>
          <p:cNvPr id="5" name="Slide Number Placeholder 5"/>
          <p:cNvSpPr>
            <a:spLocks noGrp="1"/>
          </p:cNvSpPr>
          <p:nvPr>
            <p:ph type="sldNum" sz="quarter" idx="12"/>
          </p:nvPr>
        </p:nvSpPr>
        <p:spPr>
          <a:xfrm>
            <a:off x="8579881" y="4990616"/>
            <a:ext cx="571677" cy="154334"/>
          </a:xfrm>
          <a:prstGeom prst="rect">
            <a:avLst/>
          </a:prstGeom>
        </p:spPr>
        <p:txBody>
          <a:bodyPr/>
          <a:lstStyle>
            <a:lvl1pPr algn="r">
              <a:defRPr sz="600">
                <a:solidFill>
                  <a:schemeClr val="bg1"/>
                </a:solidFill>
                <a:latin typeface="DendaNewLightCTT" panose="02000506000000020004" pitchFamily="2" charset="0"/>
                <a:cs typeface="DendaNewLightCTT" panose="02000506000000020004" pitchFamily="2" charset="0"/>
              </a:defRPr>
            </a:lvl1pPr>
          </a:lstStyle>
          <a:p>
            <a:fld id="{975F1981-E03F-8343-8869-9DEDCFA88232}" type="slidenum">
              <a:rPr lang="en-US" smtClean="0"/>
              <a:pPr/>
              <a:t>‹#›</a:t>
            </a:fld>
            <a:endParaRPr lang="en-US" dirty="0"/>
          </a:p>
        </p:txBody>
      </p:sp>
      <p:sp>
        <p:nvSpPr>
          <p:cNvPr id="6" name="Rectangle 5"/>
          <p:cNvSpPr/>
          <p:nvPr userDrawn="1"/>
        </p:nvSpPr>
        <p:spPr>
          <a:xfrm>
            <a:off x="7645173" y="187452"/>
            <a:ext cx="1264652" cy="1046988"/>
          </a:xfrm>
          <a:prstGeom prst="rect">
            <a:avLst/>
          </a:prstGeom>
          <a:solidFill>
            <a:srgbClr val="099E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
        <p:nvSpPr>
          <p:cNvPr id="7" name="Rectangle 6"/>
          <p:cNvSpPr/>
          <p:nvPr userDrawn="1"/>
        </p:nvSpPr>
        <p:spPr>
          <a:xfrm>
            <a:off x="7441612" y="4443984"/>
            <a:ext cx="1468868" cy="473480"/>
          </a:xfrm>
          <a:prstGeom prst="rect">
            <a:avLst/>
          </a:prstGeom>
          <a:solidFill>
            <a:srgbClr val="0054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Tree>
    <p:extLst>
      <p:ext uri="{BB962C8B-B14F-4D97-AF65-F5344CB8AC3E}">
        <p14:creationId xmlns:p14="http://schemas.microsoft.com/office/powerpoint/2010/main" val="27265942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pic>
        <p:nvPicPr>
          <p:cNvPr id="2" name="Picture 1" descr="83394_d3_BA_PPT3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56"/>
            <a:ext cx="9164800" cy="5155200"/>
          </a:xfrm>
          <a:prstGeom prst="rect">
            <a:avLst/>
          </a:prstGeom>
        </p:spPr>
      </p:pic>
      <p:sp>
        <p:nvSpPr>
          <p:cNvPr id="3" name="Title 1"/>
          <p:cNvSpPr>
            <a:spLocks noGrp="1"/>
          </p:cNvSpPr>
          <p:nvPr>
            <p:ph type="title"/>
          </p:nvPr>
        </p:nvSpPr>
        <p:spPr>
          <a:xfrm>
            <a:off x="2407507" y="1355069"/>
            <a:ext cx="4940189" cy="1729331"/>
          </a:xfrm>
          <a:prstGeom prst="rect">
            <a:avLst/>
          </a:prstGeom>
        </p:spPr>
        <p:txBody>
          <a:bodyPr/>
          <a:lstStyle>
            <a:lvl1pPr algn="l">
              <a:defRPr sz="4000">
                <a:solidFill>
                  <a:schemeClr val="bg1"/>
                </a:solidFill>
                <a:latin typeface="DendaNewCTT" panose="02000503000000020004" pitchFamily="2" charset="0"/>
                <a:cs typeface="DendaNewCTT" panose="02000503000000020004" pitchFamily="2" charset="0"/>
              </a:defRPr>
            </a:lvl1pPr>
          </a:lstStyle>
          <a:p>
            <a:r>
              <a:rPr lang="en-GB" dirty="0" smtClean="0"/>
              <a:t>Click to edit Master title style</a:t>
            </a:r>
            <a:endParaRPr lang="en-US" dirty="0"/>
          </a:p>
        </p:txBody>
      </p:sp>
      <p:sp>
        <p:nvSpPr>
          <p:cNvPr id="4" name="Slide Number Placeholder 5"/>
          <p:cNvSpPr>
            <a:spLocks noGrp="1"/>
          </p:cNvSpPr>
          <p:nvPr>
            <p:ph type="sldNum" sz="quarter" idx="12"/>
          </p:nvPr>
        </p:nvSpPr>
        <p:spPr>
          <a:xfrm>
            <a:off x="8579881" y="4990616"/>
            <a:ext cx="571677" cy="154334"/>
          </a:xfrm>
          <a:prstGeom prst="rect">
            <a:avLst/>
          </a:prstGeom>
        </p:spPr>
        <p:txBody>
          <a:bodyPr/>
          <a:lstStyle>
            <a:lvl1pPr algn="r">
              <a:defRPr sz="600">
                <a:solidFill>
                  <a:schemeClr val="bg1"/>
                </a:solidFill>
                <a:latin typeface="DendaNewLightCTT" panose="02000506000000020004" pitchFamily="2" charset="0"/>
                <a:cs typeface="DendaNewLightCTT" panose="02000506000000020004" pitchFamily="2" charset="0"/>
              </a:defRPr>
            </a:lvl1pPr>
          </a:lstStyle>
          <a:p>
            <a:fld id="{975F1981-E03F-8343-8869-9DEDCFA88232}" type="slidenum">
              <a:rPr lang="en-US" smtClean="0"/>
              <a:pPr/>
              <a:t>‹#›</a:t>
            </a:fld>
            <a:endParaRPr lang="en-US" dirty="0"/>
          </a:p>
        </p:txBody>
      </p:sp>
      <p:sp>
        <p:nvSpPr>
          <p:cNvPr id="5" name="Rectangle 4"/>
          <p:cNvSpPr/>
          <p:nvPr userDrawn="1"/>
        </p:nvSpPr>
        <p:spPr>
          <a:xfrm>
            <a:off x="88660" y="882396"/>
            <a:ext cx="1264652" cy="1692648"/>
          </a:xfrm>
          <a:prstGeom prst="rect">
            <a:avLst/>
          </a:prstGeom>
          <a:solidFill>
            <a:srgbClr val="A9248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
        <p:nvSpPr>
          <p:cNvPr id="6" name="Rectangle 5"/>
          <p:cNvSpPr/>
          <p:nvPr userDrawn="1"/>
        </p:nvSpPr>
        <p:spPr>
          <a:xfrm>
            <a:off x="7315228" y="4535424"/>
            <a:ext cx="1737331" cy="455192"/>
          </a:xfrm>
          <a:prstGeom prst="rect">
            <a:avLst/>
          </a:prstGeom>
          <a:solidFill>
            <a:srgbClr val="A9248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Tree>
    <p:extLst>
      <p:ext uri="{BB962C8B-B14F-4D97-AF65-F5344CB8AC3E}">
        <p14:creationId xmlns:p14="http://schemas.microsoft.com/office/powerpoint/2010/main" val="263953470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_Text Slide">
    <p:spTree>
      <p:nvGrpSpPr>
        <p:cNvPr id="1" name=""/>
        <p:cNvGrpSpPr/>
        <p:nvPr/>
      </p:nvGrpSpPr>
      <p:grpSpPr>
        <a:xfrm>
          <a:off x="0" y="0"/>
          <a:ext cx="0" cy="0"/>
          <a:chOff x="0" y="0"/>
          <a:chExt cx="0" cy="0"/>
        </a:xfrm>
      </p:grpSpPr>
      <p:sp>
        <p:nvSpPr>
          <p:cNvPr id="2" name="TextBox 1"/>
          <p:cNvSpPr txBox="1"/>
          <p:nvPr userDrawn="1"/>
        </p:nvSpPr>
        <p:spPr>
          <a:xfrm>
            <a:off x="932165" y="672822"/>
            <a:ext cx="7279671" cy="3046988"/>
          </a:xfrm>
          <a:prstGeom prst="rect">
            <a:avLst/>
          </a:prstGeom>
          <a:noFill/>
        </p:spPr>
        <p:txBody>
          <a:bodyPr wrap="square" rtlCol="0">
            <a:spAutoFit/>
          </a:bodyPr>
          <a:lstStyle/>
          <a:p>
            <a:pPr algn="ctr"/>
            <a:r>
              <a:rPr lang="en-US" sz="4800" spc="300" dirty="0" smtClean="0">
                <a:solidFill>
                  <a:srgbClr val="FA001E"/>
                </a:solidFill>
                <a:latin typeface="DendaNewCE"/>
              </a:rPr>
              <a:t>CHOOSE YOUR </a:t>
            </a:r>
          </a:p>
          <a:p>
            <a:pPr algn="ctr"/>
            <a:r>
              <a:rPr lang="en-US" sz="4800" b="1" spc="300" dirty="0" smtClean="0">
                <a:solidFill>
                  <a:srgbClr val="FA001E"/>
                </a:solidFill>
                <a:latin typeface="DendaNewCE"/>
              </a:rPr>
              <a:t>TEXT SLIDES </a:t>
            </a:r>
          </a:p>
          <a:p>
            <a:pPr algn="ctr"/>
            <a:r>
              <a:rPr lang="en-US" sz="4800" spc="300" dirty="0" smtClean="0">
                <a:solidFill>
                  <a:srgbClr val="FA001E"/>
                </a:solidFill>
                <a:latin typeface="DendaNewCE"/>
              </a:rPr>
              <a:t>FROM THE FOLLOWING TWENTY</a:t>
            </a:r>
            <a:r>
              <a:rPr lang="en-US" sz="4800" spc="300" baseline="0" dirty="0" smtClean="0">
                <a:solidFill>
                  <a:srgbClr val="FA001E"/>
                </a:solidFill>
                <a:latin typeface="DendaNewCE"/>
              </a:rPr>
              <a:t> STYLED</a:t>
            </a:r>
            <a:r>
              <a:rPr lang="en-US" sz="4800" spc="300" dirty="0" smtClean="0">
                <a:solidFill>
                  <a:srgbClr val="FA001E"/>
                </a:solidFill>
                <a:latin typeface="DendaNewCE"/>
              </a:rPr>
              <a:t> SLIDES</a:t>
            </a:r>
            <a:endParaRPr lang="en-US" sz="4800" spc="300" dirty="0">
              <a:solidFill>
                <a:srgbClr val="FA001E"/>
              </a:solidFill>
              <a:latin typeface="DendaNewCE"/>
            </a:endParaRPr>
          </a:p>
        </p:txBody>
      </p:sp>
    </p:spTree>
    <p:extLst>
      <p:ext uri="{BB962C8B-B14F-4D97-AF65-F5344CB8AC3E}">
        <p14:creationId xmlns:p14="http://schemas.microsoft.com/office/powerpoint/2010/main" val="245740438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1_Text Slide">
    <p:spTree>
      <p:nvGrpSpPr>
        <p:cNvPr id="1" name=""/>
        <p:cNvGrpSpPr/>
        <p:nvPr/>
      </p:nvGrpSpPr>
      <p:grpSpPr>
        <a:xfrm>
          <a:off x="0" y="0"/>
          <a:ext cx="0" cy="0"/>
          <a:chOff x="0" y="0"/>
          <a:chExt cx="0" cy="0"/>
        </a:xfrm>
      </p:grpSpPr>
      <p:pic>
        <p:nvPicPr>
          <p:cNvPr id="2" name="Picture 1" descr="83394_d3_BA_PPT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4800" cy="5155200"/>
          </a:xfrm>
          <a:prstGeom prst="rect">
            <a:avLst/>
          </a:prstGeom>
        </p:spPr>
      </p:pic>
      <p:sp>
        <p:nvSpPr>
          <p:cNvPr id="8" name="Rectangle 7"/>
          <p:cNvSpPr/>
          <p:nvPr userDrawn="1"/>
        </p:nvSpPr>
        <p:spPr>
          <a:xfrm>
            <a:off x="7296376" y="161544"/>
            <a:ext cx="1694688" cy="804246"/>
          </a:xfrm>
          <a:prstGeom prst="rect">
            <a:avLst/>
          </a:prstGeom>
          <a:solidFill>
            <a:srgbClr val="00BA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 name="Title 1"/>
          <p:cNvSpPr>
            <a:spLocks noGrp="1"/>
          </p:cNvSpPr>
          <p:nvPr>
            <p:ph type="title"/>
          </p:nvPr>
        </p:nvSpPr>
        <p:spPr>
          <a:xfrm>
            <a:off x="287257" y="39662"/>
            <a:ext cx="8229600" cy="857250"/>
          </a:xfrm>
          <a:prstGeom prst="rect">
            <a:avLst/>
          </a:prstGeom>
        </p:spPr>
        <p:txBody>
          <a:bodyPr/>
          <a:lstStyle>
            <a:lvl1pPr algn="l">
              <a:defRPr sz="2800">
                <a:solidFill>
                  <a:srgbClr val="FFFFFF"/>
                </a:solidFill>
                <a:latin typeface="DendaNewCTT" panose="02000503000000020004" pitchFamily="2" charset="0"/>
                <a:cs typeface="DendaNewCTT" panose="02000503000000020004" pitchFamily="2" charset="0"/>
              </a:defRPr>
            </a:lvl1pPr>
          </a:lstStyle>
          <a:p>
            <a:r>
              <a:rPr lang="en-GB" dirty="0" smtClean="0"/>
              <a:t>Click to edit Master title style</a:t>
            </a:r>
            <a:endParaRPr lang="en-US" dirty="0"/>
          </a:p>
        </p:txBody>
      </p:sp>
      <p:sp>
        <p:nvSpPr>
          <p:cNvPr id="4" name="Content Placeholder 2"/>
          <p:cNvSpPr>
            <a:spLocks noGrp="1"/>
          </p:cNvSpPr>
          <p:nvPr>
            <p:ph idx="1"/>
          </p:nvPr>
        </p:nvSpPr>
        <p:spPr>
          <a:xfrm>
            <a:off x="287257" y="965790"/>
            <a:ext cx="8229600" cy="3623009"/>
          </a:xfrm>
          <a:prstGeom prst="rect">
            <a:avLst/>
          </a:prstGeom>
        </p:spPr>
        <p:txBody>
          <a:bodyPr/>
          <a:lstStyle>
            <a:lvl1pPr>
              <a:spcBef>
                <a:spcPts val="500"/>
              </a:spcBef>
              <a:defRPr sz="2400">
                <a:solidFill>
                  <a:srgbClr val="FFFFFF"/>
                </a:solidFill>
                <a:latin typeface="DendaNewLightCTT" panose="02000506000000020004" pitchFamily="2" charset="0"/>
                <a:cs typeface="DendaNewLightCTT" panose="02000506000000020004" pitchFamily="2" charset="0"/>
              </a:defRPr>
            </a:lvl1pPr>
            <a:lvl2pPr>
              <a:spcBef>
                <a:spcPts val="500"/>
              </a:spcBef>
              <a:defRPr sz="2000">
                <a:solidFill>
                  <a:srgbClr val="FFFFFF"/>
                </a:solidFill>
                <a:latin typeface="DendaNewLightCTT" panose="02000506000000020004" pitchFamily="2" charset="0"/>
                <a:cs typeface="DendaNewLightCTT" panose="02000506000000020004" pitchFamily="2" charset="0"/>
              </a:defRPr>
            </a:lvl2pPr>
            <a:lvl3pPr>
              <a:spcBef>
                <a:spcPts val="500"/>
              </a:spcBef>
              <a:defRPr sz="1800">
                <a:solidFill>
                  <a:srgbClr val="FFFFFF"/>
                </a:solidFill>
                <a:latin typeface="DendaNewLightCTT" panose="02000506000000020004" pitchFamily="2" charset="0"/>
                <a:cs typeface="DendaNewLightCTT" panose="02000506000000020004" pitchFamily="2" charset="0"/>
              </a:defRPr>
            </a:lvl3pPr>
            <a:lvl4pPr>
              <a:spcBef>
                <a:spcPts val="500"/>
              </a:spcBef>
              <a:defRPr sz="1600">
                <a:solidFill>
                  <a:srgbClr val="FFFFFF"/>
                </a:solidFill>
                <a:latin typeface="DendaNewLightCTT" panose="02000506000000020004" pitchFamily="2" charset="0"/>
                <a:cs typeface="DendaNewLightCTT" panose="02000506000000020004" pitchFamily="2" charset="0"/>
              </a:defRPr>
            </a:lvl4pPr>
            <a:lvl5pPr>
              <a:spcBef>
                <a:spcPts val="500"/>
              </a:spcBef>
              <a:defRPr sz="1400">
                <a:solidFill>
                  <a:srgbClr val="FFFFFF"/>
                </a:solidFill>
                <a:latin typeface="DendaNewLightCTT" panose="02000506000000020004" pitchFamily="2" charset="0"/>
                <a:cs typeface="DendaNewLightCTT" panose="02000506000000020004" pitchFamily="2" charset="0"/>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7" name="Slide Number Placeholder 5"/>
          <p:cNvSpPr>
            <a:spLocks noGrp="1"/>
          </p:cNvSpPr>
          <p:nvPr>
            <p:ph type="sldNum" sz="quarter" idx="12"/>
          </p:nvPr>
        </p:nvSpPr>
        <p:spPr>
          <a:xfrm>
            <a:off x="8579881" y="4990616"/>
            <a:ext cx="571677" cy="154334"/>
          </a:xfrm>
          <a:prstGeom prst="rect">
            <a:avLst/>
          </a:prstGeom>
        </p:spPr>
        <p:txBody>
          <a:bodyPr/>
          <a:lstStyle>
            <a:lvl1pPr algn="r">
              <a:defRPr sz="600">
                <a:solidFill>
                  <a:schemeClr val="bg1"/>
                </a:solidFill>
                <a:latin typeface="DendaNewLightCTT" panose="02000506000000020004" pitchFamily="2" charset="0"/>
                <a:cs typeface="DendaNewLightCTT" panose="02000506000000020004" pitchFamily="2" charset="0"/>
              </a:defRPr>
            </a:lvl1pPr>
          </a:lstStyle>
          <a:p>
            <a:fld id="{975F1981-E03F-8343-8869-9DEDCFA88232}" type="slidenum">
              <a:rPr lang="en-US" smtClean="0"/>
              <a:pPr/>
              <a:t>‹#›</a:t>
            </a:fld>
            <a:endParaRPr lang="en-US" dirty="0"/>
          </a:p>
        </p:txBody>
      </p:sp>
      <p:sp>
        <p:nvSpPr>
          <p:cNvPr id="6" name="Rectangle 5"/>
          <p:cNvSpPr/>
          <p:nvPr userDrawn="1"/>
        </p:nvSpPr>
        <p:spPr>
          <a:xfrm>
            <a:off x="287257" y="4828031"/>
            <a:ext cx="1468868" cy="249971"/>
          </a:xfrm>
          <a:prstGeom prst="rect">
            <a:avLst/>
          </a:prstGeom>
          <a:solidFill>
            <a:srgbClr val="00A1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Tree>
    <p:extLst>
      <p:ext uri="{BB962C8B-B14F-4D97-AF65-F5344CB8AC3E}">
        <p14:creationId xmlns:p14="http://schemas.microsoft.com/office/powerpoint/2010/main" val="381973151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2_Text Slide">
    <p:spTree>
      <p:nvGrpSpPr>
        <p:cNvPr id="1" name=""/>
        <p:cNvGrpSpPr/>
        <p:nvPr/>
      </p:nvGrpSpPr>
      <p:grpSpPr>
        <a:xfrm>
          <a:off x="0" y="0"/>
          <a:ext cx="0" cy="0"/>
          <a:chOff x="0" y="0"/>
          <a:chExt cx="0" cy="0"/>
        </a:xfrm>
      </p:grpSpPr>
      <p:pic>
        <p:nvPicPr>
          <p:cNvPr id="2" name="Picture 1" descr="83394_d4_BA_PPT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4800" cy="5155200"/>
          </a:xfrm>
          <a:prstGeom prst="rect">
            <a:avLst/>
          </a:prstGeom>
        </p:spPr>
      </p:pic>
      <p:sp>
        <p:nvSpPr>
          <p:cNvPr id="7" name="Rectangle 6"/>
          <p:cNvSpPr/>
          <p:nvPr userDrawn="1"/>
        </p:nvSpPr>
        <p:spPr>
          <a:xfrm>
            <a:off x="7500860" y="170688"/>
            <a:ext cx="1661428" cy="1539240"/>
          </a:xfrm>
          <a:prstGeom prst="rect">
            <a:avLst/>
          </a:prstGeom>
          <a:solidFill>
            <a:srgbClr val="649C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
        <p:nvSpPr>
          <p:cNvPr id="3" name="Title 1"/>
          <p:cNvSpPr>
            <a:spLocks noGrp="1"/>
          </p:cNvSpPr>
          <p:nvPr>
            <p:ph type="title"/>
          </p:nvPr>
        </p:nvSpPr>
        <p:spPr>
          <a:xfrm>
            <a:off x="287257" y="39662"/>
            <a:ext cx="8229600" cy="857250"/>
          </a:xfrm>
          <a:prstGeom prst="rect">
            <a:avLst/>
          </a:prstGeom>
        </p:spPr>
        <p:txBody>
          <a:bodyPr/>
          <a:lstStyle>
            <a:lvl1pPr algn="l">
              <a:defRPr sz="2800">
                <a:solidFill>
                  <a:srgbClr val="FFFFFF"/>
                </a:solidFill>
                <a:latin typeface="DendaNewCTT" panose="02000503000000020004" pitchFamily="2" charset="0"/>
                <a:cs typeface="DendaNewCTT" panose="02000503000000020004" pitchFamily="2" charset="0"/>
              </a:defRPr>
            </a:lvl1pPr>
          </a:lstStyle>
          <a:p>
            <a:r>
              <a:rPr lang="en-GB" dirty="0" smtClean="0"/>
              <a:t>Click to edit Master title style</a:t>
            </a:r>
            <a:endParaRPr lang="en-US" dirty="0"/>
          </a:p>
        </p:txBody>
      </p:sp>
      <p:sp>
        <p:nvSpPr>
          <p:cNvPr id="4" name="Content Placeholder 2"/>
          <p:cNvSpPr>
            <a:spLocks noGrp="1"/>
          </p:cNvSpPr>
          <p:nvPr>
            <p:ph idx="1"/>
          </p:nvPr>
        </p:nvSpPr>
        <p:spPr>
          <a:xfrm>
            <a:off x="287257" y="965790"/>
            <a:ext cx="8229600" cy="3623009"/>
          </a:xfrm>
          <a:prstGeom prst="rect">
            <a:avLst/>
          </a:prstGeom>
        </p:spPr>
        <p:txBody>
          <a:bodyPr/>
          <a:lstStyle>
            <a:lvl1pPr>
              <a:spcBef>
                <a:spcPts val="500"/>
              </a:spcBef>
              <a:defRPr sz="2400">
                <a:solidFill>
                  <a:srgbClr val="FFFFFF"/>
                </a:solidFill>
                <a:latin typeface="DendaNewLightCTT" panose="02000506000000020004" pitchFamily="2" charset="0"/>
                <a:cs typeface="DendaNewLightCTT" panose="02000506000000020004" pitchFamily="2" charset="0"/>
              </a:defRPr>
            </a:lvl1pPr>
            <a:lvl2pPr>
              <a:spcBef>
                <a:spcPts val="500"/>
              </a:spcBef>
              <a:defRPr sz="2000">
                <a:solidFill>
                  <a:srgbClr val="FFFFFF"/>
                </a:solidFill>
                <a:latin typeface="DendaNewLightCTT" panose="02000506000000020004" pitchFamily="2" charset="0"/>
                <a:cs typeface="DendaNewLightCTT" panose="02000506000000020004" pitchFamily="2" charset="0"/>
              </a:defRPr>
            </a:lvl2pPr>
            <a:lvl3pPr>
              <a:spcBef>
                <a:spcPts val="500"/>
              </a:spcBef>
              <a:defRPr sz="1800">
                <a:solidFill>
                  <a:srgbClr val="FFFFFF"/>
                </a:solidFill>
                <a:latin typeface="DendaNewLightCTT" panose="02000506000000020004" pitchFamily="2" charset="0"/>
                <a:cs typeface="DendaNewLightCTT" panose="02000506000000020004" pitchFamily="2" charset="0"/>
              </a:defRPr>
            </a:lvl3pPr>
            <a:lvl4pPr>
              <a:spcBef>
                <a:spcPts val="500"/>
              </a:spcBef>
              <a:defRPr sz="1600">
                <a:solidFill>
                  <a:srgbClr val="FFFFFF"/>
                </a:solidFill>
                <a:latin typeface="DendaNewLightCTT" panose="02000506000000020004" pitchFamily="2" charset="0"/>
                <a:cs typeface="DendaNewLightCTT" panose="02000506000000020004" pitchFamily="2" charset="0"/>
              </a:defRPr>
            </a:lvl4pPr>
            <a:lvl5pPr>
              <a:spcBef>
                <a:spcPts val="500"/>
              </a:spcBef>
              <a:defRPr sz="1400">
                <a:solidFill>
                  <a:srgbClr val="FFFFFF"/>
                </a:solidFill>
                <a:latin typeface="DendaNewLightCTT" panose="02000506000000020004" pitchFamily="2" charset="0"/>
                <a:cs typeface="DendaNewLightCTT" panose="02000506000000020004" pitchFamily="2" charset="0"/>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Slide Number Placeholder 5"/>
          <p:cNvSpPr>
            <a:spLocks noGrp="1"/>
          </p:cNvSpPr>
          <p:nvPr>
            <p:ph type="sldNum" sz="quarter" idx="12"/>
          </p:nvPr>
        </p:nvSpPr>
        <p:spPr>
          <a:xfrm>
            <a:off x="8579881" y="4990616"/>
            <a:ext cx="571677" cy="154334"/>
          </a:xfrm>
          <a:prstGeom prst="rect">
            <a:avLst/>
          </a:prstGeom>
        </p:spPr>
        <p:txBody>
          <a:bodyPr/>
          <a:lstStyle>
            <a:lvl1pPr algn="r">
              <a:defRPr sz="600">
                <a:solidFill>
                  <a:schemeClr val="bg1"/>
                </a:solidFill>
                <a:latin typeface="DendaNewLightCTT" panose="02000506000000020004" pitchFamily="2" charset="0"/>
                <a:cs typeface="DendaNewLightCTT" panose="02000506000000020004" pitchFamily="2" charset="0"/>
              </a:defRPr>
            </a:lvl1pPr>
          </a:lstStyle>
          <a:p>
            <a:fld id="{975F1981-E03F-8343-8869-9DEDCFA88232}" type="slidenum">
              <a:rPr lang="en-US" smtClean="0"/>
              <a:pPr/>
              <a:t>‹#›</a:t>
            </a:fld>
            <a:endParaRPr lang="en-US" dirty="0"/>
          </a:p>
        </p:txBody>
      </p:sp>
      <p:sp>
        <p:nvSpPr>
          <p:cNvPr id="6" name="Rectangle 5"/>
          <p:cNvSpPr/>
          <p:nvPr userDrawn="1"/>
        </p:nvSpPr>
        <p:spPr>
          <a:xfrm>
            <a:off x="206996" y="4791456"/>
            <a:ext cx="1468868" cy="342900"/>
          </a:xfrm>
          <a:prstGeom prst="rect">
            <a:avLst/>
          </a:prstGeom>
          <a:solidFill>
            <a:srgbClr val="92A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Tree>
    <p:extLst>
      <p:ext uri="{BB962C8B-B14F-4D97-AF65-F5344CB8AC3E}">
        <p14:creationId xmlns:p14="http://schemas.microsoft.com/office/powerpoint/2010/main" val="350488433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3_Text Slide">
    <p:spTree>
      <p:nvGrpSpPr>
        <p:cNvPr id="1" name=""/>
        <p:cNvGrpSpPr/>
        <p:nvPr/>
      </p:nvGrpSpPr>
      <p:grpSpPr>
        <a:xfrm>
          <a:off x="0" y="0"/>
          <a:ext cx="0" cy="0"/>
          <a:chOff x="0" y="0"/>
          <a:chExt cx="0" cy="0"/>
        </a:xfrm>
      </p:grpSpPr>
      <p:pic>
        <p:nvPicPr>
          <p:cNvPr id="2" name="Picture 1" descr="83394_d3_BA_PPT1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4800" cy="5155200"/>
          </a:xfrm>
          <a:prstGeom prst="rect">
            <a:avLst/>
          </a:prstGeom>
        </p:spPr>
      </p:pic>
      <p:sp>
        <p:nvSpPr>
          <p:cNvPr id="7" name="Rectangle 6"/>
          <p:cNvSpPr/>
          <p:nvPr userDrawn="1"/>
        </p:nvSpPr>
        <p:spPr>
          <a:xfrm>
            <a:off x="7836408" y="201168"/>
            <a:ext cx="1156368" cy="1316736"/>
          </a:xfrm>
          <a:prstGeom prst="rect">
            <a:avLst/>
          </a:prstGeom>
          <a:solidFill>
            <a:srgbClr val="0074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
        <p:nvSpPr>
          <p:cNvPr id="3" name="Title 1"/>
          <p:cNvSpPr>
            <a:spLocks noGrp="1"/>
          </p:cNvSpPr>
          <p:nvPr>
            <p:ph type="title"/>
          </p:nvPr>
        </p:nvSpPr>
        <p:spPr>
          <a:xfrm>
            <a:off x="287257" y="39662"/>
            <a:ext cx="8229600" cy="857250"/>
          </a:xfrm>
          <a:prstGeom prst="rect">
            <a:avLst/>
          </a:prstGeom>
        </p:spPr>
        <p:txBody>
          <a:bodyPr/>
          <a:lstStyle>
            <a:lvl1pPr algn="l">
              <a:defRPr sz="2800">
                <a:solidFill>
                  <a:srgbClr val="FFFFFF"/>
                </a:solidFill>
                <a:latin typeface="DendaNewCTT" panose="02000503000000020004" pitchFamily="2" charset="0"/>
                <a:cs typeface="DendaNewCTT" panose="02000503000000020004" pitchFamily="2" charset="0"/>
              </a:defRPr>
            </a:lvl1pPr>
          </a:lstStyle>
          <a:p>
            <a:r>
              <a:rPr lang="en-GB" dirty="0" smtClean="0"/>
              <a:t>Click to edit Master title style</a:t>
            </a:r>
            <a:endParaRPr lang="en-US" dirty="0"/>
          </a:p>
        </p:txBody>
      </p:sp>
      <p:sp>
        <p:nvSpPr>
          <p:cNvPr id="4" name="Content Placeholder 2"/>
          <p:cNvSpPr>
            <a:spLocks noGrp="1"/>
          </p:cNvSpPr>
          <p:nvPr>
            <p:ph idx="1"/>
          </p:nvPr>
        </p:nvSpPr>
        <p:spPr>
          <a:xfrm>
            <a:off x="287257" y="965790"/>
            <a:ext cx="8229600" cy="3623009"/>
          </a:xfrm>
          <a:prstGeom prst="rect">
            <a:avLst/>
          </a:prstGeom>
        </p:spPr>
        <p:txBody>
          <a:bodyPr/>
          <a:lstStyle>
            <a:lvl1pPr>
              <a:spcBef>
                <a:spcPts val="500"/>
              </a:spcBef>
              <a:defRPr sz="2400">
                <a:solidFill>
                  <a:srgbClr val="FFFFFF"/>
                </a:solidFill>
                <a:latin typeface="DendaNewLightCTT" panose="02000506000000020004" pitchFamily="2" charset="0"/>
                <a:cs typeface="DendaNewLightCTT" panose="02000506000000020004" pitchFamily="2" charset="0"/>
              </a:defRPr>
            </a:lvl1pPr>
            <a:lvl2pPr>
              <a:spcBef>
                <a:spcPts val="500"/>
              </a:spcBef>
              <a:defRPr sz="2000">
                <a:solidFill>
                  <a:srgbClr val="FFFFFF"/>
                </a:solidFill>
                <a:latin typeface="DendaNewLightCTT" panose="02000506000000020004" pitchFamily="2" charset="0"/>
                <a:cs typeface="DendaNewLightCTT" panose="02000506000000020004" pitchFamily="2" charset="0"/>
              </a:defRPr>
            </a:lvl2pPr>
            <a:lvl3pPr>
              <a:spcBef>
                <a:spcPts val="500"/>
              </a:spcBef>
              <a:defRPr sz="1800">
                <a:solidFill>
                  <a:srgbClr val="FFFFFF"/>
                </a:solidFill>
                <a:latin typeface="DendaNewLightCTT" panose="02000506000000020004" pitchFamily="2" charset="0"/>
                <a:cs typeface="DendaNewLightCTT" panose="02000506000000020004" pitchFamily="2" charset="0"/>
              </a:defRPr>
            </a:lvl3pPr>
            <a:lvl4pPr>
              <a:spcBef>
                <a:spcPts val="500"/>
              </a:spcBef>
              <a:defRPr sz="1600">
                <a:solidFill>
                  <a:srgbClr val="FFFFFF"/>
                </a:solidFill>
                <a:latin typeface="DendaNewLightCTT" panose="02000506000000020004" pitchFamily="2" charset="0"/>
                <a:cs typeface="DendaNewLightCTT" panose="02000506000000020004" pitchFamily="2" charset="0"/>
              </a:defRPr>
            </a:lvl4pPr>
            <a:lvl5pPr>
              <a:spcBef>
                <a:spcPts val="500"/>
              </a:spcBef>
              <a:defRPr sz="1400">
                <a:solidFill>
                  <a:srgbClr val="FFFFFF"/>
                </a:solidFill>
                <a:latin typeface="DendaNewLightCTT" panose="02000506000000020004" pitchFamily="2" charset="0"/>
                <a:cs typeface="DendaNewLightCTT" panose="02000506000000020004" pitchFamily="2" charset="0"/>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Slide Number Placeholder 5"/>
          <p:cNvSpPr>
            <a:spLocks noGrp="1"/>
          </p:cNvSpPr>
          <p:nvPr>
            <p:ph type="sldNum" sz="quarter" idx="12"/>
          </p:nvPr>
        </p:nvSpPr>
        <p:spPr>
          <a:xfrm>
            <a:off x="8579881" y="4990616"/>
            <a:ext cx="571677" cy="154334"/>
          </a:xfrm>
          <a:prstGeom prst="rect">
            <a:avLst/>
          </a:prstGeom>
        </p:spPr>
        <p:txBody>
          <a:bodyPr/>
          <a:lstStyle>
            <a:lvl1pPr algn="r">
              <a:defRPr sz="600">
                <a:solidFill>
                  <a:schemeClr val="bg1"/>
                </a:solidFill>
                <a:latin typeface="DendaNewLightCTT" panose="02000506000000020004" pitchFamily="2" charset="0"/>
                <a:cs typeface="DendaNewLightCTT" panose="02000506000000020004" pitchFamily="2" charset="0"/>
              </a:defRPr>
            </a:lvl1pPr>
          </a:lstStyle>
          <a:p>
            <a:fld id="{975F1981-E03F-8343-8869-9DEDCFA88232}" type="slidenum">
              <a:rPr lang="en-US" smtClean="0"/>
              <a:pPr/>
              <a:t>‹#›</a:t>
            </a:fld>
            <a:endParaRPr lang="en-US" dirty="0"/>
          </a:p>
        </p:txBody>
      </p:sp>
      <p:sp>
        <p:nvSpPr>
          <p:cNvPr id="6" name="Rectangle 5"/>
          <p:cNvSpPr/>
          <p:nvPr userDrawn="1"/>
        </p:nvSpPr>
        <p:spPr>
          <a:xfrm>
            <a:off x="287256" y="4823460"/>
            <a:ext cx="1413527" cy="310896"/>
          </a:xfrm>
          <a:prstGeom prst="rect">
            <a:avLst/>
          </a:prstGeom>
          <a:solidFill>
            <a:srgbClr val="099E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Tree>
    <p:extLst>
      <p:ext uri="{BB962C8B-B14F-4D97-AF65-F5344CB8AC3E}">
        <p14:creationId xmlns:p14="http://schemas.microsoft.com/office/powerpoint/2010/main" val="234497428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4_Text Slide">
    <p:spTree>
      <p:nvGrpSpPr>
        <p:cNvPr id="1" name=""/>
        <p:cNvGrpSpPr/>
        <p:nvPr/>
      </p:nvGrpSpPr>
      <p:grpSpPr>
        <a:xfrm>
          <a:off x="0" y="0"/>
          <a:ext cx="0" cy="0"/>
          <a:chOff x="0" y="0"/>
          <a:chExt cx="0" cy="0"/>
        </a:xfrm>
      </p:grpSpPr>
      <p:pic>
        <p:nvPicPr>
          <p:cNvPr id="2" name="Picture 1" descr="83394_d3_BA_PPT1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4800" cy="5155200"/>
          </a:xfrm>
          <a:prstGeom prst="rect">
            <a:avLst/>
          </a:prstGeom>
        </p:spPr>
      </p:pic>
      <p:sp>
        <p:nvSpPr>
          <p:cNvPr id="7" name="Rectangle 6"/>
          <p:cNvSpPr/>
          <p:nvPr userDrawn="1"/>
        </p:nvSpPr>
        <p:spPr>
          <a:xfrm>
            <a:off x="7772400" y="0"/>
            <a:ext cx="1320500" cy="1984248"/>
          </a:xfrm>
          <a:prstGeom prst="rect">
            <a:avLst/>
          </a:prstGeom>
          <a:solidFill>
            <a:srgbClr val="7C09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
        <p:nvSpPr>
          <p:cNvPr id="3" name="Title 1"/>
          <p:cNvSpPr>
            <a:spLocks noGrp="1"/>
          </p:cNvSpPr>
          <p:nvPr>
            <p:ph type="title"/>
          </p:nvPr>
        </p:nvSpPr>
        <p:spPr>
          <a:xfrm>
            <a:off x="287257" y="39662"/>
            <a:ext cx="8229600" cy="857250"/>
          </a:xfrm>
          <a:prstGeom prst="rect">
            <a:avLst/>
          </a:prstGeom>
        </p:spPr>
        <p:txBody>
          <a:bodyPr/>
          <a:lstStyle>
            <a:lvl1pPr algn="l">
              <a:defRPr sz="2800">
                <a:solidFill>
                  <a:srgbClr val="FFFFFF"/>
                </a:solidFill>
                <a:latin typeface="DendaNewCTT" panose="02000503000000020004" pitchFamily="2" charset="0"/>
                <a:cs typeface="DendaNewCTT" panose="02000503000000020004" pitchFamily="2" charset="0"/>
              </a:defRPr>
            </a:lvl1pPr>
          </a:lstStyle>
          <a:p>
            <a:r>
              <a:rPr lang="en-GB" dirty="0" smtClean="0"/>
              <a:t>Click to edit Master title style</a:t>
            </a:r>
            <a:endParaRPr lang="en-US" dirty="0"/>
          </a:p>
        </p:txBody>
      </p:sp>
      <p:sp>
        <p:nvSpPr>
          <p:cNvPr id="4" name="Content Placeholder 2"/>
          <p:cNvSpPr>
            <a:spLocks noGrp="1"/>
          </p:cNvSpPr>
          <p:nvPr>
            <p:ph idx="1"/>
          </p:nvPr>
        </p:nvSpPr>
        <p:spPr>
          <a:xfrm>
            <a:off x="287257" y="965790"/>
            <a:ext cx="8229600" cy="3623009"/>
          </a:xfrm>
          <a:prstGeom prst="rect">
            <a:avLst/>
          </a:prstGeom>
        </p:spPr>
        <p:txBody>
          <a:bodyPr/>
          <a:lstStyle>
            <a:lvl1pPr>
              <a:spcBef>
                <a:spcPts val="500"/>
              </a:spcBef>
              <a:defRPr sz="2400">
                <a:solidFill>
                  <a:srgbClr val="FFFFFF"/>
                </a:solidFill>
                <a:latin typeface="DendaNewLightCTT" panose="02000506000000020004" pitchFamily="2" charset="0"/>
                <a:cs typeface="DendaNewLightCTT" panose="02000506000000020004" pitchFamily="2" charset="0"/>
              </a:defRPr>
            </a:lvl1pPr>
            <a:lvl2pPr>
              <a:spcBef>
                <a:spcPts val="500"/>
              </a:spcBef>
              <a:defRPr sz="2000">
                <a:solidFill>
                  <a:srgbClr val="FFFFFF"/>
                </a:solidFill>
                <a:latin typeface="DendaNewLightCTT" panose="02000506000000020004" pitchFamily="2" charset="0"/>
                <a:cs typeface="DendaNewLightCTT" panose="02000506000000020004" pitchFamily="2" charset="0"/>
              </a:defRPr>
            </a:lvl2pPr>
            <a:lvl3pPr>
              <a:spcBef>
                <a:spcPts val="500"/>
              </a:spcBef>
              <a:defRPr sz="1800">
                <a:solidFill>
                  <a:srgbClr val="FFFFFF"/>
                </a:solidFill>
                <a:latin typeface="DendaNewLightCTT" panose="02000506000000020004" pitchFamily="2" charset="0"/>
                <a:cs typeface="DendaNewLightCTT" panose="02000506000000020004" pitchFamily="2" charset="0"/>
              </a:defRPr>
            </a:lvl3pPr>
            <a:lvl4pPr>
              <a:spcBef>
                <a:spcPts val="500"/>
              </a:spcBef>
              <a:defRPr sz="1600">
                <a:solidFill>
                  <a:srgbClr val="FFFFFF"/>
                </a:solidFill>
                <a:latin typeface="DendaNewLightCTT" panose="02000506000000020004" pitchFamily="2" charset="0"/>
                <a:cs typeface="DendaNewLightCTT" panose="02000506000000020004" pitchFamily="2" charset="0"/>
              </a:defRPr>
            </a:lvl4pPr>
            <a:lvl5pPr>
              <a:spcBef>
                <a:spcPts val="500"/>
              </a:spcBef>
              <a:defRPr sz="1400">
                <a:solidFill>
                  <a:srgbClr val="FFFFFF"/>
                </a:solidFill>
                <a:latin typeface="DendaNewLightCTT" panose="02000506000000020004" pitchFamily="2" charset="0"/>
                <a:cs typeface="DendaNewLightCTT" panose="02000506000000020004" pitchFamily="2" charset="0"/>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Slide Number Placeholder 5"/>
          <p:cNvSpPr>
            <a:spLocks noGrp="1"/>
          </p:cNvSpPr>
          <p:nvPr>
            <p:ph type="sldNum" sz="quarter" idx="12"/>
          </p:nvPr>
        </p:nvSpPr>
        <p:spPr>
          <a:xfrm>
            <a:off x="8579881" y="4990616"/>
            <a:ext cx="571677" cy="154334"/>
          </a:xfrm>
          <a:prstGeom prst="rect">
            <a:avLst/>
          </a:prstGeom>
        </p:spPr>
        <p:txBody>
          <a:bodyPr/>
          <a:lstStyle>
            <a:lvl1pPr algn="r">
              <a:defRPr sz="600">
                <a:solidFill>
                  <a:schemeClr val="bg1"/>
                </a:solidFill>
                <a:latin typeface="DendaNewLightCTT" panose="02000506000000020004" pitchFamily="2" charset="0"/>
                <a:cs typeface="DendaNewLightCTT" panose="02000506000000020004" pitchFamily="2" charset="0"/>
              </a:defRPr>
            </a:lvl1pPr>
          </a:lstStyle>
          <a:p>
            <a:fld id="{975F1981-E03F-8343-8869-9DEDCFA88232}" type="slidenum">
              <a:rPr lang="en-US" smtClean="0"/>
              <a:pPr/>
              <a:t>‹#›</a:t>
            </a:fld>
            <a:endParaRPr lang="en-US" dirty="0"/>
          </a:p>
        </p:txBody>
      </p:sp>
      <p:sp>
        <p:nvSpPr>
          <p:cNvPr id="6" name="Rectangle 5"/>
          <p:cNvSpPr/>
          <p:nvPr userDrawn="1"/>
        </p:nvSpPr>
        <p:spPr>
          <a:xfrm>
            <a:off x="287257" y="4763020"/>
            <a:ext cx="1737331" cy="302756"/>
          </a:xfrm>
          <a:prstGeom prst="rect">
            <a:avLst/>
          </a:prstGeom>
          <a:solidFill>
            <a:srgbClr val="A9248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Tree>
    <p:extLst>
      <p:ext uri="{BB962C8B-B14F-4D97-AF65-F5344CB8AC3E}">
        <p14:creationId xmlns:p14="http://schemas.microsoft.com/office/powerpoint/2010/main" val="379199459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5_Text Slide">
    <p:spTree>
      <p:nvGrpSpPr>
        <p:cNvPr id="1" name=""/>
        <p:cNvGrpSpPr/>
        <p:nvPr/>
      </p:nvGrpSpPr>
      <p:grpSpPr>
        <a:xfrm>
          <a:off x="0" y="0"/>
          <a:ext cx="0" cy="0"/>
          <a:chOff x="0" y="0"/>
          <a:chExt cx="0" cy="0"/>
        </a:xfrm>
      </p:grpSpPr>
      <p:pic>
        <p:nvPicPr>
          <p:cNvPr id="2" name="Picture 1" descr="83394_d3_BA_PPT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4800" cy="5155200"/>
          </a:xfrm>
          <a:prstGeom prst="rect">
            <a:avLst/>
          </a:prstGeom>
        </p:spPr>
      </p:pic>
      <p:sp>
        <p:nvSpPr>
          <p:cNvPr id="4" name="Title 1"/>
          <p:cNvSpPr>
            <a:spLocks noGrp="1"/>
          </p:cNvSpPr>
          <p:nvPr>
            <p:ph type="title"/>
          </p:nvPr>
        </p:nvSpPr>
        <p:spPr>
          <a:xfrm>
            <a:off x="272139" y="39662"/>
            <a:ext cx="5609050" cy="857250"/>
          </a:xfrm>
          <a:prstGeom prst="rect">
            <a:avLst/>
          </a:prstGeom>
        </p:spPr>
        <p:txBody>
          <a:bodyPr/>
          <a:lstStyle>
            <a:lvl1pPr algn="l">
              <a:defRPr sz="2800">
                <a:solidFill>
                  <a:srgbClr val="00B2C0"/>
                </a:solidFill>
                <a:latin typeface="DendaNewCTT" panose="02000503000000020004" pitchFamily="2" charset="0"/>
                <a:cs typeface="DendaNewCTT" panose="02000503000000020004" pitchFamily="2" charset="0"/>
              </a:defRPr>
            </a:lvl1pPr>
          </a:lstStyle>
          <a:p>
            <a:r>
              <a:rPr lang="en-GB" dirty="0" smtClean="0"/>
              <a:t>Click to edit Master title style</a:t>
            </a:r>
            <a:endParaRPr lang="en-US" dirty="0"/>
          </a:p>
        </p:txBody>
      </p:sp>
      <p:sp>
        <p:nvSpPr>
          <p:cNvPr id="5" name="Content Placeholder 2"/>
          <p:cNvSpPr>
            <a:spLocks noGrp="1"/>
          </p:cNvSpPr>
          <p:nvPr>
            <p:ph idx="1"/>
          </p:nvPr>
        </p:nvSpPr>
        <p:spPr>
          <a:xfrm>
            <a:off x="272139" y="965790"/>
            <a:ext cx="5609050" cy="3623009"/>
          </a:xfrm>
          <a:prstGeom prst="rect">
            <a:avLst/>
          </a:prstGeom>
        </p:spPr>
        <p:txBody>
          <a:bodyPr/>
          <a:lstStyle>
            <a:lvl1pPr>
              <a:spcBef>
                <a:spcPts val="500"/>
              </a:spcBef>
              <a:defRPr sz="2400">
                <a:solidFill>
                  <a:srgbClr val="666666"/>
                </a:solidFill>
                <a:latin typeface="DendaNewLightCTT" panose="02000506000000020004" pitchFamily="2" charset="0"/>
                <a:cs typeface="DendaNewLightCTT" panose="02000506000000020004" pitchFamily="2" charset="0"/>
              </a:defRPr>
            </a:lvl1pPr>
            <a:lvl2pPr>
              <a:spcBef>
                <a:spcPts val="500"/>
              </a:spcBef>
              <a:defRPr sz="2000">
                <a:solidFill>
                  <a:srgbClr val="666666"/>
                </a:solidFill>
                <a:latin typeface="DendaNewLightCTT" panose="02000506000000020004" pitchFamily="2" charset="0"/>
                <a:cs typeface="DendaNewLightCTT" panose="02000506000000020004" pitchFamily="2" charset="0"/>
              </a:defRPr>
            </a:lvl2pPr>
            <a:lvl3pPr>
              <a:spcBef>
                <a:spcPts val="500"/>
              </a:spcBef>
              <a:defRPr sz="1800">
                <a:solidFill>
                  <a:srgbClr val="666666"/>
                </a:solidFill>
                <a:latin typeface="DendaNewLightCTT" panose="02000506000000020004" pitchFamily="2" charset="0"/>
                <a:cs typeface="DendaNewLightCTT" panose="02000506000000020004" pitchFamily="2" charset="0"/>
              </a:defRPr>
            </a:lvl3pPr>
            <a:lvl4pPr>
              <a:spcBef>
                <a:spcPts val="500"/>
              </a:spcBef>
              <a:defRPr sz="1600">
                <a:solidFill>
                  <a:srgbClr val="666666"/>
                </a:solidFill>
                <a:latin typeface="DendaNewLightCTT" panose="02000506000000020004" pitchFamily="2" charset="0"/>
                <a:cs typeface="DendaNewLightCTT" panose="02000506000000020004" pitchFamily="2" charset="0"/>
              </a:defRPr>
            </a:lvl4pPr>
            <a:lvl5pPr>
              <a:spcBef>
                <a:spcPts val="500"/>
              </a:spcBef>
              <a:defRPr sz="1400">
                <a:solidFill>
                  <a:srgbClr val="666666"/>
                </a:solidFill>
                <a:latin typeface="DendaNewLightCTT" panose="02000506000000020004" pitchFamily="2" charset="0"/>
                <a:cs typeface="DendaNewLightCTT" panose="02000506000000020004" pitchFamily="2" charset="0"/>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Content Placeholder 2"/>
          <p:cNvSpPr>
            <a:spLocks noGrp="1"/>
          </p:cNvSpPr>
          <p:nvPr>
            <p:ph idx="10"/>
          </p:nvPr>
        </p:nvSpPr>
        <p:spPr>
          <a:xfrm>
            <a:off x="5964338" y="972689"/>
            <a:ext cx="3106900" cy="3616110"/>
          </a:xfrm>
          <a:prstGeom prst="rect">
            <a:avLst/>
          </a:prstGeom>
        </p:spPr>
        <p:txBody>
          <a:bodyPr/>
          <a:lstStyle>
            <a:lvl1pPr>
              <a:spcBef>
                <a:spcPts val="500"/>
              </a:spcBef>
              <a:defRPr sz="2400">
                <a:solidFill>
                  <a:schemeClr val="bg1"/>
                </a:solidFill>
                <a:latin typeface="DendaNewLightCTT" panose="02000506000000020004" pitchFamily="2" charset="0"/>
                <a:cs typeface="DendaNewLightCTT" panose="02000506000000020004" pitchFamily="2" charset="0"/>
              </a:defRPr>
            </a:lvl1pPr>
            <a:lvl2pPr>
              <a:spcBef>
                <a:spcPts val="500"/>
              </a:spcBef>
              <a:defRPr sz="2000">
                <a:solidFill>
                  <a:schemeClr val="bg1"/>
                </a:solidFill>
                <a:latin typeface="DendaNewLightCTT" panose="02000506000000020004" pitchFamily="2" charset="0"/>
                <a:cs typeface="DendaNewLightCTT" panose="02000506000000020004" pitchFamily="2" charset="0"/>
              </a:defRPr>
            </a:lvl2pPr>
            <a:lvl3pPr>
              <a:spcBef>
                <a:spcPts val="500"/>
              </a:spcBef>
              <a:defRPr sz="1800">
                <a:solidFill>
                  <a:schemeClr val="bg1"/>
                </a:solidFill>
                <a:latin typeface="DendaNewLightCTT" panose="02000506000000020004" pitchFamily="2" charset="0"/>
                <a:cs typeface="DendaNewLightCTT" panose="02000506000000020004" pitchFamily="2" charset="0"/>
              </a:defRPr>
            </a:lvl3pPr>
            <a:lvl4pPr>
              <a:spcBef>
                <a:spcPts val="500"/>
              </a:spcBef>
              <a:defRPr sz="1600">
                <a:solidFill>
                  <a:schemeClr val="bg1"/>
                </a:solidFill>
                <a:latin typeface="DendaNewLightCTT" panose="02000506000000020004" pitchFamily="2" charset="0"/>
                <a:cs typeface="DendaNewLightCTT" panose="02000506000000020004" pitchFamily="2" charset="0"/>
              </a:defRPr>
            </a:lvl4pPr>
            <a:lvl5pPr>
              <a:spcBef>
                <a:spcPts val="500"/>
              </a:spcBef>
              <a:defRPr sz="1400">
                <a:solidFill>
                  <a:schemeClr val="bg1"/>
                </a:solidFill>
                <a:latin typeface="DendaNewLightCTT" panose="02000506000000020004" pitchFamily="2" charset="0"/>
                <a:cs typeface="DendaNewLightCTT" panose="02000506000000020004" pitchFamily="2" charset="0"/>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Slide Number Placeholder 5"/>
          <p:cNvSpPr>
            <a:spLocks noGrp="1"/>
          </p:cNvSpPr>
          <p:nvPr>
            <p:ph type="sldNum" sz="quarter" idx="12"/>
          </p:nvPr>
        </p:nvSpPr>
        <p:spPr>
          <a:xfrm>
            <a:off x="8579881" y="4990616"/>
            <a:ext cx="571677" cy="154334"/>
          </a:xfrm>
          <a:prstGeom prst="rect">
            <a:avLst/>
          </a:prstGeom>
        </p:spPr>
        <p:txBody>
          <a:bodyPr/>
          <a:lstStyle>
            <a:lvl1pPr algn="r">
              <a:defRPr sz="600">
                <a:solidFill>
                  <a:schemeClr val="bg1"/>
                </a:solidFill>
                <a:latin typeface="DendaNewLightCTT" panose="02000506000000020004" pitchFamily="2" charset="0"/>
                <a:cs typeface="DendaNewLightCTT" panose="02000506000000020004" pitchFamily="2" charset="0"/>
              </a:defRPr>
            </a:lvl1pPr>
          </a:lstStyle>
          <a:p>
            <a:fld id="{975F1981-E03F-8343-8869-9DEDCFA88232}" type="slidenum">
              <a:rPr lang="en-US" smtClean="0"/>
              <a:pPr/>
              <a:t>‹#›</a:t>
            </a:fld>
            <a:endParaRPr lang="en-US" dirty="0"/>
          </a:p>
        </p:txBody>
      </p:sp>
      <p:sp>
        <p:nvSpPr>
          <p:cNvPr id="9" name="Rectangle 8"/>
          <p:cNvSpPr/>
          <p:nvPr userDrawn="1"/>
        </p:nvSpPr>
        <p:spPr>
          <a:xfrm>
            <a:off x="7456870" y="4361688"/>
            <a:ext cx="1694688" cy="563454"/>
          </a:xfrm>
          <a:prstGeom prst="rect">
            <a:avLst/>
          </a:prstGeom>
          <a:solidFill>
            <a:srgbClr val="00BA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 name="Rectangle 9"/>
          <p:cNvSpPr/>
          <p:nvPr userDrawn="1"/>
        </p:nvSpPr>
        <p:spPr>
          <a:xfrm>
            <a:off x="5900939" y="4514088"/>
            <a:ext cx="1694688" cy="563454"/>
          </a:xfrm>
          <a:prstGeom prst="rect">
            <a:avLst/>
          </a:prstGeom>
          <a:solidFill>
            <a:srgbClr val="00BA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4396321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6_Text Slide">
    <p:spTree>
      <p:nvGrpSpPr>
        <p:cNvPr id="1" name=""/>
        <p:cNvGrpSpPr/>
        <p:nvPr/>
      </p:nvGrpSpPr>
      <p:grpSpPr>
        <a:xfrm>
          <a:off x="0" y="0"/>
          <a:ext cx="0" cy="0"/>
          <a:chOff x="0" y="0"/>
          <a:chExt cx="0" cy="0"/>
        </a:xfrm>
      </p:grpSpPr>
      <p:pic>
        <p:nvPicPr>
          <p:cNvPr id="2" name="Picture 1" descr="83394_d4_BA_PPT1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4800" cy="5155200"/>
          </a:xfrm>
          <a:prstGeom prst="rect">
            <a:avLst/>
          </a:prstGeom>
        </p:spPr>
      </p:pic>
      <p:sp>
        <p:nvSpPr>
          <p:cNvPr id="3" name="Title 1"/>
          <p:cNvSpPr>
            <a:spLocks noGrp="1"/>
          </p:cNvSpPr>
          <p:nvPr>
            <p:ph type="title"/>
          </p:nvPr>
        </p:nvSpPr>
        <p:spPr>
          <a:xfrm>
            <a:off x="272139" y="39662"/>
            <a:ext cx="5609050" cy="857250"/>
          </a:xfrm>
          <a:prstGeom prst="rect">
            <a:avLst/>
          </a:prstGeom>
        </p:spPr>
        <p:txBody>
          <a:bodyPr/>
          <a:lstStyle>
            <a:lvl1pPr algn="l">
              <a:defRPr sz="2800">
                <a:solidFill>
                  <a:srgbClr val="699632"/>
                </a:solidFill>
                <a:latin typeface="DendaNewCTT" panose="02000503000000020004" pitchFamily="2" charset="0"/>
                <a:cs typeface="DendaNewCTT" panose="02000503000000020004" pitchFamily="2" charset="0"/>
              </a:defRPr>
            </a:lvl1pPr>
          </a:lstStyle>
          <a:p>
            <a:r>
              <a:rPr lang="en-GB" dirty="0" smtClean="0"/>
              <a:t>Click to edit Master title style</a:t>
            </a:r>
            <a:endParaRPr lang="en-US" dirty="0"/>
          </a:p>
        </p:txBody>
      </p:sp>
      <p:sp>
        <p:nvSpPr>
          <p:cNvPr id="4" name="Content Placeholder 2"/>
          <p:cNvSpPr>
            <a:spLocks noGrp="1"/>
          </p:cNvSpPr>
          <p:nvPr>
            <p:ph idx="1"/>
          </p:nvPr>
        </p:nvSpPr>
        <p:spPr>
          <a:xfrm>
            <a:off x="272139" y="965790"/>
            <a:ext cx="5609050" cy="3623009"/>
          </a:xfrm>
          <a:prstGeom prst="rect">
            <a:avLst/>
          </a:prstGeom>
        </p:spPr>
        <p:txBody>
          <a:bodyPr/>
          <a:lstStyle>
            <a:lvl1pPr>
              <a:spcBef>
                <a:spcPts val="500"/>
              </a:spcBef>
              <a:defRPr sz="2400">
                <a:solidFill>
                  <a:srgbClr val="666666"/>
                </a:solidFill>
                <a:latin typeface="DendaNewLightCTT" panose="02000506000000020004" pitchFamily="2" charset="0"/>
                <a:cs typeface="DendaNewLightCTT" panose="02000506000000020004" pitchFamily="2" charset="0"/>
              </a:defRPr>
            </a:lvl1pPr>
            <a:lvl2pPr>
              <a:spcBef>
                <a:spcPts val="500"/>
              </a:spcBef>
              <a:defRPr sz="2000">
                <a:solidFill>
                  <a:srgbClr val="666666"/>
                </a:solidFill>
                <a:latin typeface="DendaNewLightCTT" panose="02000506000000020004" pitchFamily="2" charset="0"/>
                <a:cs typeface="DendaNewLightCTT" panose="02000506000000020004" pitchFamily="2" charset="0"/>
              </a:defRPr>
            </a:lvl2pPr>
            <a:lvl3pPr>
              <a:spcBef>
                <a:spcPts val="500"/>
              </a:spcBef>
              <a:defRPr sz="1800">
                <a:solidFill>
                  <a:srgbClr val="666666"/>
                </a:solidFill>
                <a:latin typeface="DendaNewLightCTT" panose="02000506000000020004" pitchFamily="2" charset="0"/>
                <a:cs typeface="DendaNewLightCTT" panose="02000506000000020004" pitchFamily="2" charset="0"/>
              </a:defRPr>
            </a:lvl3pPr>
            <a:lvl4pPr>
              <a:spcBef>
                <a:spcPts val="500"/>
              </a:spcBef>
              <a:defRPr sz="1600">
                <a:solidFill>
                  <a:srgbClr val="666666"/>
                </a:solidFill>
                <a:latin typeface="DendaNewLightCTT" panose="02000506000000020004" pitchFamily="2" charset="0"/>
                <a:cs typeface="DendaNewLightCTT" panose="02000506000000020004" pitchFamily="2" charset="0"/>
              </a:defRPr>
            </a:lvl4pPr>
            <a:lvl5pPr>
              <a:spcBef>
                <a:spcPts val="500"/>
              </a:spcBef>
              <a:defRPr sz="1400">
                <a:solidFill>
                  <a:srgbClr val="666666"/>
                </a:solidFill>
                <a:latin typeface="DendaNewLightCTT" panose="02000506000000020004" pitchFamily="2" charset="0"/>
                <a:cs typeface="DendaNewLightCTT" panose="02000506000000020004" pitchFamily="2" charset="0"/>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Rectangle 7"/>
          <p:cNvSpPr/>
          <p:nvPr userDrawn="1"/>
        </p:nvSpPr>
        <p:spPr>
          <a:xfrm>
            <a:off x="7500860" y="3764780"/>
            <a:ext cx="1661428" cy="1225836"/>
          </a:xfrm>
          <a:prstGeom prst="rect">
            <a:avLst/>
          </a:prstGeom>
          <a:solidFill>
            <a:srgbClr val="649C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
        <p:nvSpPr>
          <p:cNvPr id="7" name="Slide Number Placeholder 5"/>
          <p:cNvSpPr>
            <a:spLocks noGrp="1"/>
          </p:cNvSpPr>
          <p:nvPr>
            <p:ph type="sldNum" sz="quarter" idx="12"/>
          </p:nvPr>
        </p:nvSpPr>
        <p:spPr>
          <a:xfrm>
            <a:off x="8579881" y="4990616"/>
            <a:ext cx="571677" cy="154334"/>
          </a:xfrm>
          <a:prstGeom prst="rect">
            <a:avLst/>
          </a:prstGeom>
        </p:spPr>
        <p:txBody>
          <a:bodyPr/>
          <a:lstStyle>
            <a:lvl1pPr algn="r">
              <a:defRPr sz="600">
                <a:solidFill>
                  <a:schemeClr val="bg1"/>
                </a:solidFill>
                <a:latin typeface="DendaNewLightCTT" panose="02000506000000020004" pitchFamily="2" charset="0"/>
                <a:cs typeface="DendaNewLightCTT" panose="02000506000000020004" pitchFamily="2" charset="0"/>
              </a:defRPr>
            </a:lvl1pPr>
          </a:lstStyle>
          <a:p>
            <a:fld id="{975F1981-E03F-8343-8869-9DEDCFA88232}" type="slidenum">
              <a:rPr lang="en-US" smtClean="0"/>
              <a:pPr/>
              <a:t>‹#›</a:t>
            </a:fld>
            <a:endParaRPr lang="en-US" dirty="0"/>
          </a:p>
        </p:txBody>
      </p:sp>
      <p:sp>
        <p:nvSpPr>
          <p:cNvPr id="9" name="Rectangle 8"/>
          <p:cNvSpPr/>
          <p:nvPr userDrawn="1"/>
        </p:nvSpPr>
        <p:spPr>
          <a:xfrm>
            <a:off x="5881189" y="4507992"/>
            <a:ext cx="1661428" cy="566928"/>
          </a:xfrm>
          <a:prstGeom prst="rect">
            <a:avLst/>
          </a:prstGeom>
          <a:solidFill>
            <a:srgbClr val="649C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
        <p:nvSpPr>
          <p:cNvPr id="5" name="Content Placeholder 2"/>
          <p:cNvSpPr>
            <a:spLocks noGrp="1"/>
          </p:cNvSpPr>
          <p:nvPr>
            <p:ph idx="10"/>
          </p:nvPr>
        </p:nvSpPr>
        <p:spPr>
          <a:xfrm>
            <a:off x="5964338" y="965789"/>
            <a:ext cx="3106900" cy="3623010"/>
          </a:xfrm>
          <a:prstGeom prst="rect">
            <a:avLst/>
          </a:prstGeom>
        </p:spPr>
        <p:txBody>
          <a:bodyPr/>
          <a:lstStyle>
            <a:lvl1pPr>
              <a:spcBef>
                <a:spcPts val="500"/>
              </a:spcBef>
              <a:defRPr sz="2400">
                <a:solidFill>
                  <a:schemeClr val="bg1"/>
                </a:solidFill>
                <a:latin typeface="DendaNewLightCTT" panose="02000506000000020004" pitchFamily="2" charset="0"/>
                <a:cs typeface="DendaNewLightCTT" panose="02000506000000020004" pitchFamily="2" charset="0"/>
              </a:defRPr>
            </a:lvl1pPr>
            <a:lvl2pPr>
              <a:spcBef>
                <a:spcPts val="500"/>
              </a:spcBef>
              <a:defRPr sz="2000">
                <a:solidFill>
                  <a:schemeClr val="bg1"/>
                </a:solidFill>
                <a:latin typeface="DendaNewLightCTT" panose="02000506000000020004" pitchFamily="2" charset="0"/>
                <a:cs typeface="DendaNewLightCTT" panose="02000506000000020004" pitchFamily="2" charset="0"/>
              </a:defRPr>
            </a:lvl2pPr>
            <a:lvl3pPr>
              <a:spcBef>
                <a:spcPts val="500"/>
              </a:spcBef>
              <a:defRPr sz="1800">
                <a:solidFill>
                  <a:schemeClr val="bg1"/>
                </a:solidFill>
                <a:latin typeface="DendaNewLightCTT" panose="02000506000000020004" pitchFamily="2" charset="0"/>
                <a:cs typeface="DendaNewLightCTT" panose="02000506000000020004" pitchFamily="2" charset="0"/>
              </a:defRPr>
            </a:lvl3pPr>
            <a:lvl4pPr>
              <a:spcBef>
                <a:spcPts val="500"/>
              </a:spcBef>
              <a:defRPr sz="1600">
                <a:solidFill>
                  <a:schemeClr val="bg1"/>
                </a:solidFill>
                <a:latin typeface="DendaNewLightCTT" panose="02000506000000020004" pitchFamily="2" charset="0"/>
                <a:cs typeface="DendaNewLightCTT" panose="02000506000000020004" pitchFamily="2" charset="0"/>
              </a:defRPr>
            </a:lvl4pPr>
            <a:lvl5pPr>
              <a:spcBef>
                <a:spcPts val="500"/>
              </a:spcBef>
              <a:defRPr sz="1400">
                <a:solidFill>
                  <a:schemeClr val="bg1"/>
                </a:solidFill>
                <a:latin typeface="DendaNewLightCTT" panose="02000506000000020004" pitchFamily="2" charset="0"/>
                <a:cs typeface="DendaNewLightCTT" panose="02000506000000020004" pitchFamily="2" charset="0"/>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62546767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7_Text Slide">
    <p:spTree>
      <p:nvGrpSpPr>
        <p:cNvPr id="1" name=""/>
        <p:cNvGrpSpPr/>
        <p:nvPr/>
      </p:nvGrpSpPr>
      <p:grpSpPr>
        <a:xfrm>
          <a:off x="0" y="0"/>
          <a:ext cx="0" cy="0"/>
          <a:chOff x="0" y="0"/>
          <a:chExt cx="0" cy="0"/>
        </a:xfrm>
      </p:grpSpPr>
      <p:pic>
        <p:nvPicPr>
          <p:cNvPr id="2" name="Picture 1" descr="83394_d3_BA_PPT1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4800" cy="5155200"/>
          </a:xfrm>
          <a:prstGeom prst="rect">
            <a:avLst/>
          </a:prstGeom>
        </p:spPr>
      </p:pic>
      <p:sp>
        <p:nvSpPr>
          <p:cNvPr id="3" name="Title 1"/>
          <p:cNvSpPr>
            <a:spLocks noGrp="1"/>
          </p:cNvSpPr>
          <p:nvPr>
            <p:ph type="title"/>
          </p:nvPr>
        </p:nvSpPr>
        <p:spPr>
          <a:xfrm>
            <a:off x="272139" y="39662"/>
            <a:ext cx="5609050" cy="857250"/>
          </a:xfrm>
          <a:prstGeom prst="rect">
            <a:avLst/>
          </a:prstGeom>
        </p:spPr>
        <p:txBody>
          <a:bodyPr/>
          <a:lstStyle>
            <a:lvl1pPr algn="l">
              <a:defRPr sz="2800">
                <a:solidFill>
                  <a:srgbClr val="006FB4"/>
                </a:solidFill>
                <a:latin typeface="DendaNewCTT" panose="02000503000000020004" pitchFamily="2" charset="0"/>
                <a:cs typeface="DendaNewCTT" panose="02000503000000020004" pitchFamily="2" charset="0"/>
              </a:defRPr>
            </a:lvl1pPr>
          </a:lstStyle>
          <a:p>
            <a:r>
              <a:rPr lang="en-GB" dirty="0" smtClean="0"/>
              <a:t>Click to edit Master title style</a:t>
            </a:r>
            <a:endParaRPr lang="en-US" dirty="0"/>
          </a:p>
        </p:txBody>
      </p:sp>
      <p:sp>
        <p:nvSpPr>
          <p:cNvPr id="4" name="Content Placeholder 2"/>
          <p:cNvSpPr>
            <a:spLocks noGrp="1"/>
          </p:cNvSpPr>
          <p:nvPr>
            <p:ph idx="1"/>
          </p:nvPr>
        </p:nvSpPr>
        <p:spPr>
          <a:xfrm>
            <a:off x="272139" y="965790"/>
            <a:ext cx="5609050" cy="3623009"/>
          </a:xfrm>
          <a:prstGeom prst="rect">
            <a:avLst/>
          </a:prstGeom>
        </p:spPr>
        <p:txBody>
          <a:bodyPr/>
          <a:lstStyle>
            <a:lvl1pPr>
              <a:spcBef>
                <a:spcPts val="500"/>
              </a:spcBef>
              <a:defRPr sz="2400">
                <a:solidFill>
                  <a:srgbClr val="666666"/>
                </a:solidFill>
                <a:latin typeface="DendaNewLightCTT" panose="02000506000000020004" pitchFamily="2" charset="0"/>
                <a:cs typeface="DendaNewLightCTT" panose="02000506000000020004" pitchFamily="2" charset="0"/>
              </a:defRPr>
            </a:lvl1pPr>
            <a:lvl2pPr>
              <a:spcBef>
                <a:spcPts val="500"/>
              </a:spcBef>
              <a:defRPr sz="2000">
                <a:solidFill>
                  <a:srgbClr val="666666"/>
                </a:solidFill>
                <a:latin typeface="DendaNewLightCTT" panose="02000506000000020004" pitchFamily="2" charset="0"/>
                <a:cs typeface="DendaNewLightCTT" panose="02000506000000020004" pitchFamily="2" charset="0"/>
              </a:defRPr>
            </a:lvl2pPr>
            <a:lvl3pPr>
              <a:spcBef>
                <a:spcPts val="500"/>
              </a:spcBef>
              <a:defRPr sz="1800">
                <a:solidFill>
                  <a:srgbClr val="666666"/>
                </a:solidFill>
                <a:latin typeface="DendaNewLightCTT" panose="02000506000000020004" pitchFamily="2" charset="0"/>
                <a:cs typeface="DendaNewLightCTT" panose="02000506000000020004" pitchFamily="2" charset="0"/>
              </a:defRPr>
            </a:lvl3pPr>
            <a:lvl4pPr>
              <a:spcBef>
                <a:spcPts val="500"/>
              </a:spcBef>
              <a:defRPr sz="1600">
                <a:solidFill>
                  <a:srgbClr val="666666"/>
                </a:solidFill>
                <a:latin typeface="DendaNewLightCTT" panose="02000506000000020004" pitchFamily="2" charset="0"/>
                <a:cs typeface="DendaNewLightCTT" panose="02000506000000020004" pitchFamily="2" charset="0"/>
              </a:defRPr>
            </a:lvl4pPr>
            <a:lvl5pPr>
              <a:spcBef>
                <a:spcPts val="500"/>
              </a:spcBef>
              <a:defRPr sz="1400">
                <a:solidFill>
                  <a:srgbClr val="666666"/>
                </a:solidFill>
                <a:latin typeface="DendaNewLightCTT" panose="02000506000000020004" pitchFamily="2" charset="0"/>
                <a:cs typeface="DendaNewLightCTT" panose="02000506000000020004" pitchFamily="2" charset="0"/>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7" name="Slide Number Placeholder 5"/>
          <p:cNvSpPr>
            <a:spLocks noGrp="1"/>
          </p:cNvSpPr>
          <p:nvPr>
            <p:ph type="sldNum" sz="quarter" idx="12"/>
          </p:nvPr>
        </p:nvSpPr>
        <p:spPr>
          <a:xfrm>
            <a:off x="8579881" y="4990616"/>
            <a:ext cx="571677" cy="154334"/>
          </a:xfrm>
          <a:prstGeom prst="rect">
            <a:avLst/>
          </a:prstGeom>
        </p:spPr>
        <p:txBody>
          <a:bodyPr/>
          <a:lstStyle>
            <a:lvl1pPr algn="r">
              <a:defRPr sz="600">
                <a:solidFill>
                  <a:schemeClr val="bg1"/>
                </a:solidFill>
                <a:latin typeface="DendaNewLightCTT" panose="02000506000000020004" pitchFamily="2" charset="0"/>
                <a:cs typeface="DendaNewLightCTT" panose="02000506000000020004" pitchFamily="2" charset="0"/>
              </a:defRPr>
            </a:lvl1pPr>
          </a:lstStyle>
          <a:p>
            <a:fld id="{975F1981-E03F-8343-8869-9DEDCFA88232}" type="slidenum">
              <a:rPr lang="en-US" smtClean="0"/>
              <a:pPr/>
              <a:t>‹#›</a:t>
            </a:fld>
            <a:endParaRPr lang="en-US" dirty="0"/>
          </a:p>
        </p:txBody>
      </p:sp>
      <p:sp>
        <p:nvSpPr>
          <p:cNvPr id="9" name="Rectangle 8"/>
          <p:cNvSpPr/>
          <p:nvPr userDrawn="1"/>
        </p:nvSpPr>
        <p:spPr>
          <a:xfrm>
            <a:off x="8001697" y="3745631"/>
            <a:ext cx="1156368" cy="1146409"/>
          </a:xfrm>
          <a:prstGeom prst="rect">
            <a:avLst/>
          </a:prstGeom>
          <a:solidFill>
            <a:srgbClr val="0074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
        <p:nvSpPr>
          <p:cNvPr id="10" name="Rectangle 9"/>
          <p:cNvSpPr/>
          <p:nvPr userDrawn="1"/>
        </p:nvSpPr>
        <p:spPr>
          <a:xfrm>
            <a:off x="5881188" y="4471235"/>
            <a:ext cx="1351715" cy="519381"/>
          </a:xfrm>
          <a:prstGeom prst="rect">
            <a:avLst/>
          </a:prstGeom>
          <a:solidFill>
            <a:srgbClr val="0074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
        <p:nvSpPr>
          <p:cNvPr id="5" name="Content Placeholder 2"/>
          <p:cNvSpPr>
            <a:spLocks noGrp="1"/>
          </p:cNvSpPr>
          <p:nvPr>
            <p:ph idx="10"/>
          </p:nvPr>
        </p:nvSpPr>
        <p:spPr>
          <a:xfrm>
            <a:off x="5964338" y="965790"/>
            <a:ext cx="3106900" cy="3623009"/>
          </a:xfrm>
          <a:prstGeom prst="rect">
            <a:avLst/>
          </a:prstGeom>
        </p:spPr>
        <p:txBody>
          <a:bodyPr/>
          <a:lstStyle>
            <a:lvl1pPr>
              <a:spcBef>
                <a:spcPts val="500"/>
              </a:spcBef>
              <a:defRPr sz="2400">
                <a:solidFill>
                  <a:schemeClr val="bg1"/>
                </a:solidFill>
                <a:latin typeface="DendaNewLightCTT" panose="02000506000000020004" pitchFamily="2" charset="0"/>
                <a:cs typeface="DendaNewLightCTT" panose="02000506000000020004" pitchFamily="2" charset="0"/>
              </a:defRPr>
            </a:lvl1pPr>
            <a:lvl2pPr>
              <a:spcBef>
                <a:spcPts val="500"/>
              </a:spcBef>
              <a:defRPr sz="2000">
                <a:solidFill>
                  <a:schemeClr val="bg1"/>
                </a:solidFill>
                <a:latin typeface="DendaNewLightCTT" panose="02000506000000020004" pitchFamily="2" charset="0"/>
                <a:cs typeface="DendaNewLightCTT" panose="02000506000000020004" pitchFamily="2" charset="0"/>
              </a:defRPr>
            </a:lvl2pPr>
            <a:lvl3pPr>
              <a:spcBef>
                <a:spcPts val="500"/>
              </a:spcBef>
              <a:defRPr sz="1800">
                <a:solidFill>
                  <a:schemeClr val="bg1"/>
                </a:solidFill>
                <a:latin typeface="DendaNewLightCTT" panose="02000506000000020004" pitchFamily="2" charset="0"/>
                <a:cs typeface="DendaNewLightCTT" panose="02000506000000020004" pitchFamily="2" charset="0"/>
              </a:defRPr>
            </a:lvl3pPr>
            <a:lvl4pPr>
              <a:spcBef>
                <a:spcPts val="500"/>
              </a:spcBef>
              <a:defRPr sz="1600">
                <a:solidFill>
                  <a:schemeClr val="bg1"/>
                </a:solidFill>
                <a:latin typeface="DendaNewLightCTT" panose="02000506000000020004" pitchFamily="2" charset="0"/>
                <a:cs typeface="DendaNewLightCTT" panose="02000506000000020004" pitchFamily="2" charset="0"/>
              </a:defRPr>
            </a:lvl4pPr>
            <a:lvl5pPr>
              <a:spcBef>
                <a:spcPts val="500"/>
              </a:spcBef>
              <a:defRPr sz="1400">
                <a:solidFill>
                  <a:schemeClr val="bg1"/>
                </a:solidFill>
                <a:latin typeface="DendaNewLightCTT" panose="02000506000000020004" pitchFamily="2" charset="0"/>
                <a:cs typeface="DendaNewLightCTT" panose="02000506000000020004" pitchFamily="2" charset="0"/>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50684962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_Title Slides">
    <p:spTree>
      <p:nvGrpSpPr>
        <p:cNvPr id="1" name=""/>
        <p:cNvGrpSpPr/>
        <p:nvPr/>
      </p:nvGrpSpPr>
      <p:grpSpPr>
        <a:xfrm>
          <a:off x="0" y="0"/>
          <a:ext cx="0" cy="0"/>
          <a:chOff x="0" y="0"/>
          <a:chExt cx="0" cy="0"/>
        </a:xfrm>
      </p:grpSpPr>
      <p:sp>
        <p:nvSpPr>
          <p:cNvPr id="7" name="TextBox 6"/>
          <p:cNvSpPr txBox="1"/>
          <p:nvPr userDrawn="1"/>
        </p:nvSpPr>
        <p:spPr>
          <a:xfrm>
            <a:off x="932165" y="672822"/>
            <a:ext cx="7279671" cy="3046988"/>
          </a:xfrm>
          <a:prstGeom prst="rect">
            <a:avLst/>
          </a:prstGeom>
          <a:noFill/>
        </p:spPr>
        <p:txBody>
          <a:bodyPr wrap="square" rtlCol="0">
            <a:spAutoFit/>
          </a:bodyPr>
          <a:lstStyle/>
          <a:p>
            <a:pPr algn="ctr"/>
            <a:r>
              <a:rPr lang="en-US" sz="4800" kern="1200" spc="300" dirty="0" smtClean="0">
                <a:solidFill>
                  <a:srgbClr val="FA001E"/>
                </a:solidFill>
                <a:latin typeface="DendaNewCE"/>
              </a:rPr>
              <a:t>CHOOSE YOUR </a:t>
            </a:r>
          </a:p>
          <a:p>
            <a:pPr algn="ctr"/>
            <a:r>
              <a:rPr lang="en-US" sz="4800" b="1" kern="1200" spc="300" dirty="0" smtClean="0">
                <a:solidFill>
                  <a:srgbClr val="FA001E"/>
                </a:solidFill>
                <a:latin typeface="DendaNewCE"/>
              </a:rPr>
              <a:t>TITLE SLIDE </a:t>
            </a:r>
          </a:p>
          <a:p>
            <a:pPr algn="ctr"/>
            <a:r>
              <a:rPr lang="en-US" sz="4800" kern="1200" spc="300" dirty="0" smtClean="0">
                <a:solidFill>
                  <a:srgbClr val="FA001E"/>
                </a:solidFill>
                <a:latin typeface="DendaNewCE"/>
              </a:rPr>
              <a:t>FROM THE FOLLOWING FOUR SLIDES</a:t>
            </a:r>
            <a:endParaRPr lang="en-US" sz="4800" kern="1200" spc="300" dirty="0">
              <a:solidFill>
                <a:srgbClr val="FA001E"/>
              </a:solidFill>
              <a:latin typeface="DendaNewCE"/>
            </a:endParaRPr>
          </a:p>
        </p:txBody>
      </p:sp>
    </p:spTree>
    <p:extLst>
      <p:ext uri="{BB962C8B-B14F-4D97-AF65-F5344CB8AC3E}">
        <p14:creationId xmlns:p14="http://schemas.microsoft.com/office/powerpoint/2010/main" val="361176149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8_Text Slide">
    <p:spTree>
      <p:nvGrpSpPr>
        <p:cNvPr id="1" name=""/>
        <p:cNvGrpSpPr/>
        <p:nvPr/>
      </p:nvGrpSpPr>
      <p:grpSpPr>
        <a:xfrm>
          <a:off x="0" y="0"/>
          <a:ext cx="0" cy="0"/>
          <a:chOff x="0" y="0"/>
          <a:chExt cx="0" cy="0"/>
        </a:xfrm>
      </p:grpSpPr>
      <p:pic>
        <p:nvPicPr>
          <p:cNvPr id="2" name="Picture 1" descr="83394_d4_BA_PPT2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4800" cy="5155200"/>
          </a:xfrm>
          <a:prstGeom prst="rect">
            <a:avLst/>
          </a:prstGeom>
        </p:spPr>
      </p:pic>
      <p:sp>
        <p:nvSpPr>
          <p:cNvPr id="3" name="Title 1"/>
          <p:cNvSpPr>
            <a:spLocks noGrp="1"/>
          </p:cNvSpPr>
          <p:nvPr>
            <p:ph type="title"/>
          </p:nvPr>
        </p:nvSpPr>
        <p:spPr>
          <a:xfrm>
            <a:off x="272139" y="39662"/>
            <a:ext cx="5609050" cy="857250"/>
          </a:xfrm>
          <a:prstGeom prst="rect">
            <a:avLst/>
          </a:prstGeom>
        </p:spPr>
        <p:txBody>
          <a:bodyPr/>
          <a:lstStyle>
            <a:lvl1pPr algn="l">
              <a:defRPr sz="2800">
                <a:solidFill>
                  <a:srgbClr val="A31A7E"/>
                </a:solidFill>
                <a:latin typeface="DendaNewCTT" panose="02000503000000020004" pitchFamily="2" charset="0"/>
                <a:cs typeface="DendaNewCTT" panose="02000503000000020004" pitchFamily="2" charset="0"/>
              </a:defRPr>
            </a:lvl1pPr>
          </a:lstStyle>
          <a:p>
            <a:r>
              <a:rPr lang="en-GB" dirty="0" smtClean="0"/>
              <a:t>Click to edit Master title style</a:t>
            </a:r>
            <a:endParaRPr lang="en-US" dirty="0"/>
          </a:p>
        </p:txBody>
      </p:sp>
      <p:sp>
        <p:nvSpPr>
          <p:cNvPr id="4" name="Content Placeholder 2"/>
          <p:cNvSpPr>
            <a:spLocks noGrp="1"/>
          </p:cNvSpPr>
          <p:nvPr>
            <p:ph idx="1"/>
          </p:nvPr>
        </p:nvSpPr>
        <p:spPr>
          <a:xfrm>
            <a:off x="272139" y="965790"/>
            <a:ext cx="5609050" cy="3623009"/>
          </a:xfrm>
          <a:prstGeom prst="rect">
            <a:avLst/>
          </a:prstGeom>
        </p:spPr>
        <p:txBody>
          <a:bodyPr/>
          <a:lstStyle>
            <a:lvl1pPr>
              <a:spcBef>
                <a:spcPts val="500"/>
              </a:spcBef>
              <a:defRPr sz="2400">
                <a:solidFill>
                  <a:srgbClr val="666666"/>
                </a:solidFill>
                <a:latin typeface="DendaNewLightCTT" panose="02000506000000020004" pitchFamily="2" charset="0"/>
                <a:cs typeface="DendaNewLightCTT" panose="02000506000000020004" pitchFamily="2" charset="0"/>
              </a:defRPr>
            </a:lvl1pPr>
            <a:lvl2pPr>
              <a:spcBef>
                <a:spcPts val="500"/>
              </a:spcBef>
              <a:defRPr sz="2000">
                <a:solidFill>
                  <a:srgbClr val="666666"/>
                </a:solidFill>
                <a:latin typeface="DendaNewLightCTT" panose="02000506000000020004" pitchFamily="2" charset="0"/>
                <a:cs typeface="DendaNewLightCTT" panose="02000506000000020004" pitchFamily="2" charset="0"/>
              </a:defRPr>
            </a:lvl2pPr>
            <a:lvl3pPr>
              <a:spcBef>
                <a:spcPts val="500"/>
              </a:spcBef>
              <a:defRPr sz="1800">
                <a:solidFill>
                  <a:srgbClr val="666666"/>
                </a:solidFill>
                <a:latin typeface="DendaNewLightCTT" panose="02000506000000020004" pitchFamily="2" charset="0"/>
                <a:cs typeface="DendaNewLightCTT" panose="02000506000000020004" pitchFamily="2" charset="0"/>
              </a:defRPr>
            </a:lvl3pPr>
            <a:lvl4pPr>
              <a:spcBef>
                <a:spcPts val="500"/>
              </a:spcBef>
              <a:defRPr sz="1600">
                <a:solidFill>
                  <a:srgbClr val="666666"/>
                </a:solidFill>
                <a:latin typeface="DendaNewLightCTT" panose="02000506000000020004" pitchFamily="2" charset="0"/>
                <a:cs typeface="DendaNewLightCTT" panose="02000506000000020004" pitchFamily="2" charset="0"/>
              </a:defRPr>
            </a:lvl4pPr>
            <a:lvl5pPr>
              <a:spcBef>
                <a:spcPts val="500"/>
              </a:spcBef>
              <a:defRPr sz="1400">
                <a:solidFill>
                  <a:srgbClr val="666666"/>
                </a:solidFill>
                <a:latin typeface="DendaNewLightCTT" panose="02000506000000020004" pitchFamily="2" charset="0"/>
                <a:cs typeface="DendaNewLightCTT" panose="02000506000000020004" pitchFamily="2" charset="0"/>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7" name="Slide Number Placeholder 5"/>
          <p:cNvSpPr>
            <a:spLocks noGrp="1"/>
          </p:cNvSpPr>
          <p:nvPr>
            <p:ph type="sldNum" sz="quarter" idx="12"/>
          </p:nvPr>
        </p:nvSpPr>
        <p:spPr>
          <a:xfrm>
            <a:off x="8579881" y="4990616"/>
            <a:ext cx="571677" cy="154334"/>
          </a:xfrm>
          <a:prstGeom prst="rect">
            <a:avLst/>
          </a:prstGeom>
        </p:spPr>
        <p:txBody>
          <a:bodyPr/>
          <a:lstStyle>
            <a:lvl1pPr algn="r">
              <a:defRPr sz="600">
                <a:solidFill>
                  <a:schemeClr val="bg1"/>
                </a:solidFill>
                <a:latin typeface="DendaNewLightCTT" panose="02000506000000020004" pitchFamily="2" charset="0"/>
                <a:cs typeface="DendaNewLightCTT" panose="02000506000000020004" pitchFamily="2" charset="0"/>
              </a:defRPr>
            </a:lvl1pPr>
          </a:lstStyle>
          <a:p>
            <a:fld id="{975F1981-E03F-8343-8869-9DEDCFA88232}" type="slidenum">
              <a:rPr lang="en-US" smtClean="0"/>
              <a:pPr/>
              <a:t>‹#›</a:t>
            </a:fld>
            <a:endParaRPr lang="en-US" dirty="0"/>
          </a:p>
        </p:txBody>
      </p:sp>
      <p:sp>
        <p:nvSpPr>
          <p:cNvPr id="8" name="Rectangle 7"/>
          <p:cNvSpPr/>
          <p:nvPr userDrawn="1"/>
        </p:nvSpPr>
        <p:spPr>
          <a:xfrm>
            <a:off x="5797296" y="4588798"/>
            <a:ext cx="1815873" cy="467833"/>
          </a:xfrm>
          <a:prstGeom prst="rect">
            <a:avLst/>
          </a:prstGeom>
          <a:solidFill>
            <a:srgbClr val="7C09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
        <p:nvSpPr>
          <p:cNvPr id="9" name="Rectangle 8"/>
          <p:cNvSpPr/>
          <p:nvPr userDrawn="1"/>
        </p:nvSpPr>
        <p:spPr>
          <a:xfrm>
            <a:off x="7255365" y="12230"/>
            <a:ext cx="1815873" cy="1462874"/>
          </a:xfrm>
          <a:prstGeom prst="rect">
            <a:avLst/>
          </a:prstGeom>
          <a:solidFill>
            <a:srgbClr val="7C09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
        <p:nvSpPr>
          <p:cNvPr id="5" name="Content Placeholder 2"/>
          <p:cNvSpPr>
            <a:spLocks noGrp="1"/>
          </p:cNvSpPr>
          <p:nvPr>
            <p:ph idx="10"/>
          </p:nvPr>
        </p:nvSpPr>
        <p:spPr>
          <a:xfrm>
            <a:off x="5964338" y="965790"/>
            <a:ext cx="3106900" cy="3623009"/>
          </a:xfrm>
          <a:prstGeom prst="rect">
            <a:avLst/>
          </a:prstGeom>
        </p:spPr>
        <p:txBody>
          <a:bodyPr/>
          <a:lstStyle>
            <a:lvl1pPr>
              <a:spcBef>
                <a:spcPts val="500"/>
              </a:spcBef>
              <a:defRPr sz="2400">
                <a:solidFill>
                  <a:schemeClr val="bg1"/>
                </a:solidFill>
                <a:latin typeface="DendaNewLightCTT" panose="02000506000000020004" pitchFamily="2" charset="0"/>
                <a:cs typeface="DendaNewLightCTT" panose="02000506000000020004" pitchFamily="2" charset="0"/>
              </a:defRPr>
            </a:lvl1pPr>
            <a:lvl2pPr>
              <a:spcBef>
                <a:spcPts val="500"/>
              </a:spcBef>
              <a:defRPr sz="2000">
                <a:solidFill>
                  <a:schemeClr val="bg1"/>
                </a:solidFill>
                <a:latin typeface="DendaNewLightCTT" panose="02000506000000020004" pitchFamily="2" charset="0"/>
                <a:cs typeface="DendaNewLightCTT" panose="02000506000000020004" pitchFamily="2" charset="0"/>
              </a:defRPr>
            </a:lvl2pPr>
            <a:lvl3pPr>
              <a:spcBef>
                <a:spcPts val="500"/>
              </a:spcBef>
              <a:defRPr sz="1800">
                <a:solidFill>
                  <a:schemeClr val="bg1"/>
                </a:solidFill>
                <a:latin typeface="DendaNewLightCTT" panose="02000506000000020004" pitchFamily="2" charset="0"/>
                <a:cs typeface="DendaNewLightCTT" panose="02000506000000020004" pitchFamily="2" charset="0"/>
              </a:defRPr>
            </a:lvl3pPr>
            <a:lvl4pPr>
              <a:spcBef>
                <a:spcPts val="500"/>
              </a:spcBef>
              <a:defRPr sz="1600">
                <a:solidFill>
                  <a:schemeClr val="bg1"/>
                </a:solidFill>
                <a:latin typeface="DendaNewLightCTT" panose="02000506000000020004" pitchFamily="2" charset="0"/>
                <a:cs typeface="DendaNewLightCTT" panose="02000506000000020004" pitchFamily="2" charset="0"/>
              </a:defRPr>
            </a:lvl4pPr>
            <a:lvl5pPr>
              <a:spcBef>
                <a:spcPts val="500"/>
              </a:spcBef>
              <a:defRPr sz="1400">
                <a:solidFill>
                  <a:schemeClr val="bg1"/>
                </a:solidFill>
                <a:latin typeface="DendaNewLightCTT" panose="02000506000000020004" pitchFamily="2" charset="0"/>
                <a:cs typeface="DendaNewLightCTT" panose="02000506000000020004" pitchFamily="2" charset="0"/>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424708605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9_Text Slide">
    <p:spTree>
      <p:nvGrpSpPr>
        <p:cNvPr id="1" name=""/>
        <p:cNvGrpSpPr/>
        <p:nvPr/>
      </p:nvGrpSpPr>
      <p:grpSpPr>
        <a:xfrm>
          <a:off x="0" y="0"/>
          <a:ext cx="0" cy="0"/>
          <a:chOff x="0" y="0"/>
          <a:chExt cx="0" cy="0"/>
        </a:xfrm>
      </p:grpSpPr>
      <p:pic>
        <p:nvPicPr>
          <p:cNvPr id="2" name="Picture 1" descr="83394_d3_BA_PPT1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4800" cy="5155200"/>
          </a:xfrm>
          <a:prstGeom prst="rect">
            <a:avLst/>
          </a:prstGeom>
        </p:spPr>
      </p:pic>
      <p:sp>
        <p:nvSpPr>
          <p:cNvPr id="3" name="Title 1"/>
          <p:cNvSpPr>
            <a:spLocks noGrp="1"/>
          </p:cNvSpPr>
          <p:nvPr>
            <p:ph type="title"/>
          </p:nvPr>
        </p:nvSpPr>
        <p:spPr>
          <a:xfrm>
            <a:off x="275784" y="32099"/>
            <a:ext cx="7389424" cy="857250"/>
          </a:xfrm>
          <a:prstGeom prst="rect">
            <a:avLst/>
          </a:prstGeom>
        </p:spPr>
        <p:txBody>
          <a:bodyPr/>
          <a:lstStyle>
            <a:lvl1pPr algn="l">
              <a:defRPr sz="2800">
                <a:solidFill>
                  <a:srgbClr val="00B2C0"/>
                </a:solidFill>
                <a:latin typeface="DendaNewCTT" panose="02000503000000020004" pitchFamily="2" charset="0"/>
                <a:cs typeface="DendaNewCTT" panose="02000503000000020004" pitchFamily="2" charset="0"/>
              </a:defRPr>
            </a:lvl1pPr>
          </a:lstStyle>
          <a:p>
            <a:r>
              <a:rPr lang="en-GB" dirty="0" smtClean="0"/>
              <a:t>Click to edit Master title style</a:t>
            </a:r>
            <a:endParaRPr lang="en-US" dirty="0"/>
          </a:p>
        </p:txBody>
      </p:sp>
      <p:sp>
        <p:nvSpPr>
          <p:cNvPr id="4" name="Text Placeholder 2"/>
          <p:cNvSpPr>
            <a:spLocks noGrp="1"/>
          </p:cNvSpPr>
          <p:nvPr>
            <p:ph type="body" idx="1"/>
          </p:nvPr>
        </p:nvSpPr>
        <p:spPr>
          <a:xfrm>
            <a:off x="275784" y="924535"/>
            <a:ext cx="4040188" cy="479822"/>
          </a:xfrm>
          <a:prstGeom prst="rect">
            <a:avLst/>
          </a:prstGeom>
        </p:spPr>
        <p:txBody>
          <a:bodyPr anchor="b"/>
          <a:lstStyle>
            <a:lvl1pPr marL="0" indent="0">
              <a:buNone/>
              <a:defRPr sz="2000" b="0">
                <a:solidFill>
                  <a:srgbClr val="00B2C0"/>
                </a:solidFill>
                <a:latin typeface="DendaNewCTT" panose="02000503000000020004" pitchFamily="2" charset="0"/>
                <a:cs typeface="DendaNewCTT"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5" name="Content Placeholder 3"/>
          <p:cNvSpPr>
            <a:spLocks noGrp="1"/>
          </p:cNvSpPr>
          <p:nvPr>
            <p:ph sz="half" idx="2"/>
          </p:nvPr>
        </p:nvSpPr>
        <p:spPr>
          <a:xfrm>
            <a:off x="275784" y="1404356"/>
            <a:ext cx="4040188" cy="2882051"/>
          </a:xfrm>
          <a:prstGeom prst="rect">
            <a:avLst/>
          </a:prstGeom>
        </p:spPr>
        <p:txBody>
          <a:bodyPr/>
          <a:lstStyle>
            <a:lvl1pPr>
              <a:defRPr sz="1800">
                <a:solidFill>
                  <a:srgbClr val="666666"/>
                </a:solidFill>
                <a:latin typeface="DendaNewLightCTT" panose="02000506000000020004" pitchFamily="2" charset="0"/>
                <a:cs typeface="DendaNewLightCTT" panose="02000506000000020004" pitchFamily="2" charset="0"/>
              </a:defRPr>
            </a:lvl1pPr>
            <a:lvl2pPr>
              <a:defRPr sz="1800">
                <a:solidFill>
                  <a:srgbClr val="666666"/>
                </a:solidFill>
                <a:latin typeface="DendaNewLightCTT" panose="02000506000000020004" pitchFamily="2" charset="0"/>
                <a:cs typeface="DendaNewLightCTT" panose="02000506000000020004" pitchFamily="2" charset="0"/>
              </a:defRPr>
            </a:lvl2pPr>
            <a:lvl3pPr>
              <a:defRPr sz="1400">
                <a:solidFill>
                  <a:srgbClr val="666666"/>
                </a:solidFill>
                <a:latin typeface="DendaNewLightCTT" panose="02000506000000020004" pitchFamily="2" charset="0"/>
                <a:cs typeface="DendaNewLightCTT" panose="02000506000000020004" pitchFamily="2" charset="0"/>
              </a:defRPr>
            </a:lvl3pPr>
            <a:lvl4pPr>
              <a:defRPr sz="1200">
                <a:solidFill>
                  <a:srgbClr val="666666"/>
                </a:solidFill>
                <a:latin typeface="DendaNewLightCTT" panose="02000506000000020004" pitchFamily="2" charset="0"/>
                <a:cs typeface="DendaNewLightCTT" panose="02000506000000020004" pitchFamily="2" charset="0"/>
              </a:defRPr>
            </a:lvl4pPr>
            <a:lvl5pPr>
              <a:defRPr sz="1000">
                <a:solidFill>
                  <a:srgbClr val="666666"/>
                </a:solidFill>
                <a:latin typeface="DendaNewLightCTT" panose="02000506000000020004" pitchFamily="2" charset="0"/>
                <a:cs typeface="DendaNewLightCTT" panose="02000506000000020004" pitchFamily="2" charset="0"/>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ext Placeholder 4"/>
          <p:cNvSpPr>
            <a:spLocks noGrp="1"/>
          </p:cNvSpPr>
          <p:nvPr>
            <p:ph type="body" sz="quarter" idx="3"/>
          </p:nvPr>
        </p:nvSpPr>
        <p:spPr>
          <a:xfrm>
            <a:off x="4463610" y="924535"/>
            <a:ext cx="4041775" cy="479822"/>
          </a:xfrm>
          <a:prstGeom prst="rect">
            <a:avLst/>
          </a:prstGeom>
        </p:spPr>
        <p:txBody>
          <a:bodyPr anchor="b"/>
          <a:lstStyle>
            <a:lvl1pPr marL="0" indent="0">
              <a:buNone/>
              <a:defRPr sz="2000" b="0">
                <a:solidFill>
                  <a:srgbClr val="00B2C0"/>
                </a:solidFill>
                <a:latin typeface="DendaNewCTT" panose="02000503000000020004" pitchFamily="2" charset="0"/>
                <a:cs typeface="DendaNewCTT"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7" name="Content Placeholder 5"/>
          <p:cNvSpPr>
            <a:spLocks noGrp="1"/>
          </p:cNvSpPr>
          <p:nvPr>
            <p:ph sz="quarter" idx="4"/>
          </p:nvPr>
        </p:nvSpPr>
        <p:spPr>
          <a:xfrm>
            <a:off x="4463610" y="1404356"/>
            <a:ext cx="4041775" cy="2882051"/>
          </a:xfrm>
          <a:prstGeom prst="rect">
            <a:avLst/>
          </a:prstGeom>
        </p:spPr>
        <p:txBody>
          <a:bodyPr/>
          <a:lstStyle>
            <a:lvl1pPr>
              <a:defRPr sz="1800">
                <a:solidFill>
                  <a:srgbClr val="666666"/>
                </a:solidFill>
                <a:latin typeface="DendaNewLightCTT" panose="02000506000000020004" pitchFamily="2" charset="0"/>
                <a:cs typeface="DendaNewLightCTT" panose="02000506000000020004" pitchFamily="2" charset="0"/>
              </a:defRPr>
            </a:lvl1pPr>
            <a:lvl2pPr>
              <a:defRPr sz="1600">
                <a:solidFill>
                  <a:srgbClr val="666666"/>
                </a:solidFill>
                <a:latin typeface="DendaNewLightCTT" panose="02000506000000020004" pitchFamily="2" charset="0"/>
                <a:cs typeface="DendaNewLightCTT" panose="02000506000000020004" pitchFamily="2" charset="0"/>
              </a:defRPr>
            </a:lvl2pPr>
            <a:lvl3pPr>
              <a:defRPr sz="1400">
                <a:solidFill>
                  <a:srgbClr val="666666"/>
                </a:solidFill>
                <a:latin typeface="DendaNewLightCTT" panose="02000506000000020004" pitchFamily="2" charset="0"/>
                <a:cs typeface="DendaNewLightCTT" panose="02000506000000020004" pitchFamily="2" charset="0"/>
              </a:defRPr>
            </a:lvl3pPr>
            <a:lvl4pPr>
              <a:defRPr sz="1200">
                <a:solidFill>
                  <a:srgbClr val="666666"/>
                </a:solidFill>
                <a:latin typeface="DendaNewLightCTT" panose="02000506000000020004" pitchFamily="2" charset="0"/>
                <a:cs typeface="DendaNewLightCTT" panose="02000506000000020004" pitchFamily="2" charset="0"/>
              </a:defRPr>
            </a:lvl4pPr>
            <a:lvl5pPr>
              <a:defRPr sz="1000">
                <a:solidFill>
                  <a:srgbClr val="666666"/>
                </a:solidFill>
                <a:latin typeface="DendaNewLightCTT" panose="02000506000000020004" pitchFamily="2" charset="0"/>
                <a:cs typeface="DendaNewLightCTT" panose="02000506000000020004" pitchFamily="2" charset="0"/>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1" name="Slide Number Placeholder 5"/>
          <p:cNvSpPr>
            <a:spLocks noGrp="1"/>
          </p:cNvSpPr>
          <p:nvPr>
            <p:ph type="sldNum" sz="quarter" idx="12"/>
          </p:nvPr>
        </p:nvSpPr>
        <p:spPr>
          <a:xfrm>
            <a:off x="8579881" y="4990616"/>
            <a:ext cx="571677" cy="154334"/>
          </a:xfrm>
          <a:prstGeom prst="rect">
            <a:avLst/>
          </a:prstGeom>
        </p:spPr>
        <p:txBody>
          <a:bodyPr/>
          <a:lstStyle>
            <a:lvl1pPr algn="r">
              <a:defRPr sz="600">
                <a:solidFill>
                  <a:schemeClr val="bg1"/>
                </a:solidFill>
                <a:latin typeface="DendaNewLightCTT" panose="02000506000000020004" pitchFamily="2" charset="0"/>
                <a:cs typeface="DendaNewLightCTT" panose="02000506000000020004" pitchFamily="2" charset="0"/>
              </a:defRPr>
            </a:lvl1pPr>
          </a:lstStyle>
          <a:p>
            <a:fld id="{975F1981-E03F-8343-8869-9DEDCFA88232}" type="slidenum">
              <a:rPr lang="en-US" smtClean="0"/>
              <a:pPr/>
              <a:t>‹#›</a:t>
            </a:fld>
            <a:endParaRPr lang="en-US" dirty="0"/>
          </a:p>
        </p:txBody>
      </p:sp>
      <p:sp>
        <p:nvSpPr>
          <p:cNvPr id="9" name="Rectangle 8"/>
          <p:cNvSpPr/>
          <p:nvPr userDrawn="1"/>
        </p:nvSpPr>
        <p:spPr>
          <a:xfrm>
            <a:off x="287257" y="4828031"/>
            <a:ext cx="1468868" cy="249971"/>
          </a:xfrm>
          <a:prstGeom prst="rect">
            <a:avLst/>
          </a:prstGeom>
          <a:solidFill>
            <a:srgbClr val="00A1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
        <p:nvSpPr>
          <p:cNvPr id="10" name="Rectangle 9"/>
          <p:cNvSpPr/>
          <p:nvPr userDrawn="1"/>
        </p:nvSpPr>
        <p:spPr>
          <a:xfrm>
            <a:off x="8046720" y="12230"/>
            <a:ext cx="1033662" cy="8771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Tree>
    <p:extLst>
      <p:ext uri="{BB962C8B-B14F-4D97-AF65-F5344CB8AC3E}">
        <p14:creationId xmlns:p14="http://schemas.microsoft.com/office/powerpoint/2010/main" val="375306428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Text Slide">
    <p:spTree>
      <p:nvGrpSpPr>
        <p:cNvPr id="1" name=""/>
        <p:cNvGrpSpPr/>
        <p:nvPr/>
      </p:nvGrpSpPr>
      <p:grpSpPr>
        <a:xfrm>
          <a:off x="0" y="0"/>
          <a:ext cx="0" cy="0"/>
          <a:chOff x="0" y="0"/>
          <a:chExt cx="0" cy="0"/>
        </a:xfrm>
      </p:grpSpPr>
      <p:pic>
        <p:nvPicPr>
          <p:cNvPr id="2" name="Picture 1" descr="83394_d4_BA_PPT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4800" cy="5155200"/>
          </a:xfrm>
          <a:prstGeom prst="rect">
            <a:avLst/>
          </a:prstGeom>
        </p:spPr>
      </p:pic>
      <p:sp>
        <p:nvSpPr>
          <p:cNvPr id="3" name="Title 1"/>
          <p:cNvSpPr>
            <a:spLocks noGrp="1"/>
          </p:cNvSpPr>
          <p:nvPr>
            <p:ph type="title"/>
          </p:nvPr>
        </p:nvSpPr>
        <p:spPr>
          <a:xfrm>
            <a:off x="275784" y="32099"/>
            <a:ext cx="7389424" cy="857250"/>
          </a:xfrm>
          <a:prstGeom prst="rect">
            <a:avLst/>
          </a:prstGeom>
        </p:spPr>
        <p:txBody>
          <a:bodyPr/>
          <a:lstStyle>
            <a:lvl1pPr algn="l">
              <a:defRPr sz="2800">
                <a:solidFill>
                  <a:srgbClr val="699632"/>
                </a:solidFill>
                <a:latin typeface="DendaNewCTT" panose="02000503000000020004" pitchFamily="2" charset="0"/>
                <a:cs typeface="DendaNewCTT" panose="02000503000000020004" pitchFamily="2" charset="0"/>
              </a:defRPr>
            </a:lvl1pPr>
          </a:lstStyle>
          <a:p>
            <a:r>
              <a:rPr lang="en-GB" dirty="0" smtClean="0"/>
              <a:t>Click to edit Master title style</a:t>
            </a:r>
            <a:endParaRPr lang="en-US" dirty="0"/>
          </a:p>
        </p:txBody>
      </p:sp>
      <p:sp>
        <p:nvSpPr>
          <p:cNvPr id="4" name="Text Placeholder 2"/>
          <p:cNvSpPr>
            <a:spLocks noGrp="1"/>
          </p:cNvSpPr>
          <p:nvPr>
            <p:ph type="body" idx="1"/>
          </p:nvPr>
        </p:nvSpPr>
        <p:spPr>
          <a:xfrm>
            <a:off x="275784" y="924535"/>
            <a:ext cx="4040188" cy="479822"/>
          </a:xfrm>
          <a:prstGeom prst="rect">
            <a:avLst/>
          </a:prstGeom>
        </p:spPr>
        <p:txBody>
          <a:bodyPr anchor="b"/>
          <a:lstStyle>
            <a:lvl1pPr marL="0" indent="0">
              <a:buNone/>
              <a:defRPr sz="2000" b="0">
                <a:solidFill>
                  <a:srgbClr val="699632"/>
                </a:solidFill>
                <a:latin typeface="DendaNewCTT" panose="02000503000000020004" pitchFamily="2" charset="0"/>
                <a:cs typeface="DendaNewCTT"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5" name="Content Placeholder 3"/>
          <p:cNvSpPr>
            <a:spLocks noGrp="1"/>
          </p:cNvSpPr>
          <p:nvPr>
            <p:ph sz="half" idx="2"/>
          </p:nvPr>
        </p:nvSpPr>
        <p:spPr>
          <a:xfrm>
            <a:off x="275784" y="1404356"/>
            <a:ext cx="4040188" cy="2882051"/>
          </a:xfrm>
          <a:prstGeom prst="rect">
            <a:avLst/>
          </a:prstGeom>
        </p:spPr>
        <p:txBody>
          <a:bodyPr/>
          <a:lstStyle>
            <a:lvl1pPr>
              <a:defRPr sz="1800">
                <a:solidFill>
                  <a:srgbClr val="666666"/>
                </a:solidFill>
                <a:latin typeface="DendaNewLightCTT" panose="02000506000000020004" pitchFamily="2" charset="0"/>
                <a:cs typeface="DendaNewLightCTT" panose="02000506000000020004" pitchFamily="2" charset="0"/>
              </a:defRPr>
            </a:lvl1pPr>
            <a:lvl2pPr>
              <a:defRPr sz="1800">
                <a:solidFill>
                  <a:srgbClr val="666666"/>
                </a:solidFill>
                <a:latin typeface="DendaNewLightCTT" panose="02000506000000020004" pitchFamily="2" charset="0"/>
                <a:cs typeface="DendaNewLightCTT" panose="02000506000000020004" pitchFamily="2" charset="0"/>
              </a:defRPr>
            </a:lvl2pPr>
            <a:lvl3pPr>
              <a:defRPr sz="1400">
                <a:solidFill>
                  <a:srgbClr val="666666"/>
                </a:solidFill>
                <a:latin typeface="DendaNewLightCTT" panose="02000506000000020004" pitchFamily="2" charset="0"/>
                <a:cs typeface="DendaNewLightCTT" panose="02000506000000020004" pitchFamily="2" charset="0"/>
              </a:defRPr>
            </a:lvl3pPr>
            <a:lvl4pPr>
              <a:defRPr sz="1200">
                <a:solidFill>
                  <a:srgbClr val="666666"/>
                </a:solidFill>
                <a:latin typeface="DendaNewLightCTT" panose="02000506000000020004" pitchFamily="2" charset="0"/>
                <a:cs typeface="DendaNewLightCTT" panose="02000506000000020004" pitchFamily="2" charset="0"/>
              </a:defRPr>
            </a:lvl4pPr>
            <a:lvl5pPr>
              <a:defRPr sz="1000">
                <a:solidFill>
                  <a:srgbClr val="666666"/>
                </a:solidFill>
                <a:latin typeface="DendaNewLightCTT" panose="02000506000000020004" pitchFamily="2" charset="0"/>
                <a:cs typeface="DendaNewLightCTT" panose="02000506000000020004" pitchFamily="2" charset="0"/>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7" name="Content Placeholder 5"/>
          <p:cNvSpPr>
            <a:spLocks noGrp="1"/>
          </p:cNvSpPr>
          <p:nvPr>
            <p:ph sz="quarter" idx="4"/>
          </p:nvPr>
        </p:nvSpPr>
        <p:spPr>
          <a:xfrm>
            <a:off x="4463610" y="1404356"/>
            <a:ext cx="4041775" cy="2882051"/>
          </a:xfrm>
          <a:prstGeom prst="rect">
            <a:avLst/>
          </a:prstGeom>
        </p:spPr>
        <p:txBody>
          <a:bodyPr/>
          <a:lstStyle>
            <a:lvl1pPr>
              <a:defRPr sz="1800">
                <a:solidFill>
                  <a:srgbClr val="666666"/>
                </a:solidFill>
                <a:latin typeface="DendaNewLightCTT" panose="02000506000000020004" pitchFamily="2" charset="0"/>
                <a:cs typeface="DendaNewLightCTT" panose="02000506000000020004" pitchFamily="2" charset="0"/>
              </a:defRPr>
            </a:lvl1pPr>
            <a:lvl2pPr>
              <a:defRPr sz="1600">
                <a:solidFill>
                  <a:srgbClr val="666666"/>
                </a:solidFill>
                <a:latin typeface="DendaNewLightCTT" panose="02000506000000020004" pitchFamily="2" charset="0"/>
                <a:cs typeface="DendaNewLightCTT" panose="02000506000000020004" pitchFamily="2" charset="0"/>
              </a:defRPr>
            </a:lvl2pPr>
            <a:lvl3pPr>
              <a:defRPr sz="1400">
                <a:solidFill>
                  <a:srgbClr val="666666"/>
                </a:solidFill>
                <a:latin typeface="DendaNewLightCTT" panose="02000506000000020004" pitchFamily="2" charset="0"/>
                <a:cs typeface="DendaNewLightCTT" panose="02000506000000020004" pitchFamily="2" charset="0"/>
              </a:defRPr>
            </a:lvl3pPr>
            <a:lvl4pPr>
              <a:defRPr sz="1200">
                <a:solidFill>
                  <a:srgbClr val="666666"/>
                </a:solidFill>
                <a:latin typeface="DendaNewLightCTT" panose="02000506000000020004" pitchFamily="2" charset="0"/>
                <a:cs typeface="DendaNewLightCTT" panose="02000506000000020004" pitchFamily="2" charset="0"/>
              </a:defRPr>
            </a:lvl4pPr>
            <a:lvl5pPr>
              <a:defRPr sz="1000">
                <a:solidFill>
                  <a:srgbClr val="666666"/>
                </a:solidFill>
                <a:latin typeface="DendaNewLightCTT" panose="02000506000000020004" pitchFamily="2" charset="0"/>
                <a:cs typeface="DendaNewLightCTT" panose="02000506000000020004" pitchFamily="2" charset="0"/>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Slide Number Placeholder 5"/>
          <p:cNvSpPr>
            <a:spLocks noGrp="1"/>
          </p:cNvSpPr>
          <p:nvPr>
            <p:ph type="sldNum" sz="quarter" idx="12"/>
          </p:nvPr>
        </p:nvSpPr>
        <p:spPr>
          <a:xfrm>
            <a:off x="8579881" y="4990616"/>
            <a:ext cx="571677" cy="154334"/>
          </a:xfrm>
          <a:prstGeom prst="rect">
            <a:avLst/>
          </a:prstGeom>
        </p:spPr>
        <p:txBody>
          <a:bodyPr/>
          <a:lstStyle>
            <a:lvl1pPr algn="r">
              <a:defRPr sz="600">
                <a:solidFill>
                  <a:schemeClr val="bg1"/>
                </a:solidFill>
                <a:latin typeface="DendaNewLightCTT" panose="02000506000000020004" pitchFamily="2" charset="0"/>
                <a:cs typeface="DendaNewLightCTT" panose="02000506000000020004" pitchFamily="2" charset="0"/>
              </a:defRPr>
            </a:lvl1pPr>
          </a:lstStyle>
          <a:p>
            <a:fld id="{975F1981-E03F-8343-8869-9DEDCFA88232}" type="slidenum">
              <a:rPr lang="en-US" smtClean="0"/>
              <a:pPr/>
              <a:t>‹#›</a:t>
            </a:fld>
            <a:endParaRPr lang="en-US" dirty="0"/>
          </a:p>
        </p:txBody>
      </p:sp>
      <p:sp>
        <p:nvSpPr>
          <p:cNvPr id="9" name="Rectangle 8"/>
          <p:cNvSpPr/>
          <p:nvPr userDrawn="1"/>
        </p:nvSpPr>
        <p:spPr>
          <a:xfrm>
            <a:off x="7845552" y="12230"/>
            <a:ext cx="1319248" cy="13921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
        <p:nvSpPr>
          <p:cNvPr id="6" name="Text Placeholder 4"/>
          <p:cNvSpPr>
            <a:spLocks noGrp="1"/>
          </p:cNvSpPr>
          <p:nvPr>
            <p:ph type="body" sz="quarter" idx="3"/>
          </p:nvPr>
        </p:nvSpPr>
        <p:spPr>
          <a:xfrm>
            <a:off x="4463610" y="924535"/>
            <a:ext cx="3458607" cy="479822"/>
          </a:xfrm>
          <a:prstGeom prst="rect">
            <a:avLst/>
          </a:prstGeom>
        </p:spPr>
        <p:txBody>
          <a:bodyPr anchor="b"/>
          <a:lstStyle>
            <a:lvl1pPr marL="0" indent="0">
              <a:buNone/>
              <a:defRPr sz="2000" b="0">
                <a:solidFill>
                  <a:srgbClr val="699632"/>
                </a:solidFill>
                <a:latin typeface="DendaNewCTT" panose="02000503000000020004" pitchFamily="2" charset="0"/>
                <a:cs typeface="DendaNewCTT"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0" name="Rectangle 9"/>
          <p:cNvSpPr/>
          <p:nvPr userDrawn="1"/>
        </p:nvSpPr>
        <p:spPr>
          <a:xfrm>
            <a:off x="287257" y="4828031"/>
            <a:ext cx="1468868" cy="249971"/>
          </a:xfrm>
          <a:prstGeom prst="rect">
            <a:avLst/>
          </a:prstGeom>
          <a:solidFill>
            <a:srgbClr val="93AE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Tree>
    <p:extLst>
      <p:ext uri="{BB962C8B-B14F-4D97-AF65-F5344CB8AC3E}">
        <p14:creationId xmlns:p14="http://schemas.microsoft.com/office/powerpoint/2010/main" val="183880252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ext Slide">
    <p:spTree>
      <p:nvGrpSpPr>
        <p:cNvPr id="1" name=""/>
        <p:cNvGrpSpPr/>
        <p:nvPr/>
      </p:nvGrpSpPr>
      <p:grpSpPr>
        <a:xfrm>
          <a:off x="0" y="0"/>
          <a:ext cx="0" cy="0"/>
          <a:chOff x="0" y="0"/>
          <a:chExt cx="0" cy="0"/>
        </a:xfrm>
      </p:grpSpPr>
      <p:pic>
        <p:nvPicPr>
          <p:cNvPr id="2" name="Picture 1" descr="83394_d3_BA_PPT1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4800" cy="5155200"/>
          </a:xfrm>
          <a:prstGeom prst="rect">
            <a:avLst/>
          </a:prstGeom>
        </p:spPr>
      </p:pic>
      <p:sp>
        <p:nvSpPr>
          <p:cNvPr id="3" name="Title 1"/>
          <p:cNvSpPr>
            <a:spLocks noGrp="1"/>
          </p:cNvSpPr>
          <p:nvPr>
            <p:ph type="title"/>
          </p:nvPr>
        </p:nvSpPr>
        <p:spPr>
          <a:xfrm>
            <a:off x="275783" y="32099"/>
            <a:ext cx="7820299" cy="857250"/>
          </a:xfrm>
          <a:prstGeom prst="rect">
            <a:avLst/>
          </a:prstGeom>
        </p:spPr>
        <p:txBody>
          <a:bodyPr/>
          <a:lstStyle>
            <a:lvl1pPr algn="l">
              <a:defRPr sz="2800">
                <a:solidFill>
                  <a:srgbClr val="0097D4"/>
                </a:solidFill>
                <a:latin typeface="DendaNewCTT" panose="02000503000000020004" pitchFamily="2" charset="0"/>
                <a:cs typeface="DendaNewCTT" panose="02000503000000020004" pitchFamily="2" charset="0"/>
              </a:defRPr>
            </a:lvl1pPr>
          </a:lstStyle>
          <a:p>
            <a:r>
              <a:rPr lang="en-GB" dirty="0" smtClean="0"/>
              <a:t>Click to edit Master title style</a:t>
            </a:r>
            <a:endParaRPr lang="en-US" dirty="0"/>
          </a:p>
        </p:txBody>
      </p:sp>
      <p:sp>
        <p:nvSpPr>
          <p:cNvPr id="4" name="Text Placeholder 2"/>
          <p:cNvSpPr>
            <a:spLocks noGrp="1"/>
          </p:cNvSpPr>
          <p:nvPr>
            <p:ph type="body" idx="1"/>
          </p:nvPr>
        </p:nvSpPr>
        <p:spPr>
          <a:xfrm>
            <a:off x="275784" y="924535"/>
            <a:ext cx="4040188" cy="479822"/>
          </a:xfrm>
          <a:prstGeom prst="rect">
            <a:avLst/>
          </a:prstGeom>
        </p:spPr>
        <p:txBody>
          <a:bodyPr anchor="b"/>
          <a:lstStyle>
            <a:lvl1pPr marL="0" indent="0">
              <a:buNone/>
              <a:defRPr sz="2000" b="0">
                <a:solidFill>
                  <a:srgbClr val="0097D4"/>
                </a:solidFill>
                <a:latin typeface="DendaNewCTT" panose="02000503000000020004" pitchFamily="2" charset="0"/>
                <a:cs typeface="DendaNewCTT"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5" name="Content Placeholder 3"/>
          <p:cNvSpPr>
            <a:spLocks noGrp="1"/>
          </p:cNvSpPr>
          <p:nvPr>
            <p:ph sz="half" idx="2"/>
          </p:nvPr>
        </p:nvSpPr>
        <p:spPr>
          <a:xfrm>
            <a:off x="275784" y="1404356"/>
            <a:ext cx="4040188" cy="2882051"/>
          </a:xfrm>
          <a:prstGeom prst="rect">
            <a:avLst/>
          </a:prstGeom>
        </p:spPr>
        <p:txBody>
          <a:bodyPr/>
          <a:lstStyle>
            <a:lvl1pPr>
              <a:defRPr sz="1800">
                <a:solidFill>
                  <a:srgbClr val="666666"/>
                </a:solidFill>
                <a:latin typeface="DendaNewLightCTT" panose="02000506000000020004" pitchFamily="2" charset="0"/>
                <a:cs typeface="DendaNewLightCTT" panose="02000506000000020004" pitchFamily="2" charset="0"/>
              </a:defRPr>
            </a:lvl1pPr>
            <a:lvl2pPr>
              <a:defRPr sz="1800">
                <a:solidFill>
                  <a:srgbClr val="666666"/>
                </a:solidFill>
                <a:latin typeface="DendaNewLightCTT" panose="02000506000000020004" pitchFamily="2" charset="0"/>
                <a:cs typeface="DendaNewLightCTT" panose="02000506000000020004" pitchFamily="2" charset="0"/>
              </a:defRPr>
            </a:lvl2pPr>
            <a:lvl3pPr>
              <a:defRPr sz="1400">
                <a:solidFill>
                  <a:srgbClr val="666666"/>
                </a:solidFill>
                <a:latin typeface="DendaNewLightCTT" panose="02000506000000020004" pitchFamily="2" charset="0"/>
                <a:cs typeface="DendaNewLightCTT" panose="02000506000000020004" pitchFamily="2" charset="0"/>
              </a:defRPr>
            </a:lvl3pPr>
            <a:lvl4pPr>
              <a:defRPr sz="1200">
                <a:solidFill>
                  <a:srgbClr val="666666"/>
                </a:solidFill>
                <a:latin typeface="DendaNewLightCTT" panose="02000506000000020004" pitchFamily="2" charset="0"/>
                <a:cs typeface="DendaNewLightCTT" panose="02000506000000020004" pitchFamily="2" charset="0"/>
              </a:defRPr>
            </a:lvl4pPr>
            <a:lvl5pPr>
              <a:defRPr sz="1000">
                <a:solidFill>
                  <a:srgbClr val="666666"/>
                </a:solidFill>
                <a:latin typeface="DendaNewLightCTT" panose="02000506000000020004" pitchFamily="2" charset="0"/>
                <a:cs typeface="DendaNewLightCTT" panose="02000506000000020004" pitchFamily="2" charset="0"/>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ext Placeholder 4"/>
          <p:cNvSpPr>
            <a:spLocks noGrp="1"/>
          </p:cNvSpPr>
          <p:nvPr>
            <p:ph type="body" sz="quarter" idx="3"/>
          </p:nvPr>
        </p:nvSpPr>
        <p:spPr>
          <a:xfrm>
            <a:off x="4463610" y="924535"/>
            <a:ext cx="3632472" cy="479822"/>
          </a:xfrm>
          <a:prstGeom prst="rect">
            <a:avLst/>
          </a:prstGeom>
        </p:spPr>
        <p:txBody>
          <a:bodyPr anchor="b"/>
          <a:lstStyle>
            <a:lvl1pPr marL="0" indent="0">
              <a:buNone/>
              <a:defRPr sz="2000" b="0">
                <a:solidFill>
                  <a:srgbClr val="0097D4"/>
                </a:solidFill>
                <a:latin typeface="DendaNewCTT" panose="02000503000000020004" pitchFamily="2" charset="0"/>
                <a:cs typeface="DendaNewCTT"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7" name="Content Placeholder 5"/>
          <p:cNvSpPr>
            <a:spLocks noGrp="1"/>
          </p:cNvSpPr>
          <p:nvPr>
            <p:ph sz="quarter" idx="4"/>
          </p:nvPr>
        </p:nvSpPr>
        <p:spPr>
          <a:xfrm>
            <a:off x="4463610" y="1404356"/>
            <a:ext cx="4041775" cy="2882051"/>
          </a:xfrm>
          <a:prstGeom prst="rect">
            <a:avLst/>
          </a:prstGeom>
        </p:spPr>
        <p:txBody>
          <a:bodyPr/>
          <a:lstStyle>
            <a:lvl1pPr>
              <a:defRPr sz="1800">
                <a:solidFill>
                  <a:srgbClr val="666666"/>
                </a:solidFill>
                <a:latin typeface="DendaNewLightCTT" panose="02000506000000020004" pitchFamily="2" charset="0"/>
                <a:cs typeface="DendaNewLightCTT" panose="02000506000000020004" pitchFamily="2" charset="0"/>
              </a:defRPr>
            </a:lvl1pPr>
            <a:lvl2pPr>
              <a:defRPr sz="1600">
                <a:solidFill>
                  <a:srgbClr val="666666"/>
                </a:solidFill>
                <a:latin typeface="DendaNewLightCTT" panose="02000506000000020004" pitchFamily="2" charset="0"/>
                <a:cs typeface="DendaNewLightCTT" panose="02000506000000020004" pitchFamily="2" charset="0"/>
              </a:defRPr>
            </a:lvl2pPr>
            <a:lvl3pPr>
              <a:defRPr sz="1400">
                <a:solidFill>
                  <a:srgbClr val="666666"/>
                </a:solidFill>
                <a:latin typeface="DendaNewLightCTT" panose="02000506000000020004" pitchFamily="2" charset="0"/>
                <a:cs typeface="DendaNewLightCTT" panose="02000506000000020004" pitchFamily="2" charset="0"/>
              </a:defRPr>
            </a:lvl3pPr>
            <a:lvl4pPr>
              <a:defRPr sz="1200">
                <a:solidFill>
                  <a:srgbClr val="666666"/>
                </a:solidFill>
                <a:latin typeface="DendaNewLightCTT" panose="02000506000000020004" pitchFamily="2" charset="0"/>
                <a:cs typeface="DendaNewLightCTT" panose="02000506000000020004" pitchFamily="2" charset="0"/>
              </a:defRPr>
            </a:lvl4pPr>
            <a:lvl5pPr>
              <a:defRPr sz="1000">
                <a:solidFill>
                  <a:srgbClr val="666666"/>
                </a:solidFill>
                <a:latin typeface="DendaNewLightCTT" panose="02000506000000020004" pitchFamily="2" charset="0"/>
                <a:cs typeface="DendaNewLightCTT" panose="02000506000000020004" pitchFamily="2" charset="0"/>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Slide Number Placeholder 5"/>
          <p:cNvSpPr>
            <a:spLocks noGrp="1"/>
          </p:cNvSpPr>
          <p:nvPr>
            <p:ph type="sldNum" sz="quarter" idx="12"/>
          </p:nvPr>
        </p:nvSpPr>
        <p:spPr>
          <a:xfrm>
            <a:off x="8579881" y="4990616"/>
            <a:ext cx="571677" cy="154334"/>
          </a:xfrm>
          <a:prstGeom prst="rect">
            <a:avLst/>
          </a:prstGeom>
        </p:spPr>
        <p:txBody>
          <a:bodyPr/>
          <a:lstStyle>
            <a:lvl1pPr algn="r">
              <a:defRPr sz="600">
                <a:solidFill>
                  <a:schemeClr val="bg1"/>
                </a:solidFill>
                <a:latin typeface="DendaNewLightCTT" panose="02000506000000020004" pitchFamily="2" charset="0"/>
                <a:cs typeface="DendaNewLightCTT" panose="02000506000000020004" pitchFamily="2" charset="0"/>
              </a:defRPr>
            </a:lvl1pPr>
          </a:lstStyle>
          <a:p>
            <a:fld id="{975F1981-E03F-8343-8869-9DEDCFA88232}" type="slidenum">
              <a:rPr lang="en-US" smtClean="0"/>
              <a:pPr/>
              <a:t>‹#›</a:t>
            </a:fld>
            <a:endParaRPr lang="en-US" dirty="0"/>
          </a:p>
        </p:txBody>
      </p:sp>
      <p:sp>
        <p:nvSpPr>
          <p:cNvPr id="9" name="Rectangle 8"/>
          <p:cNvSpPr/>
          <p:nvPr userDrawn="1"/>
        </p:nvSpPr>
        <p:spPr>
          <a:xfrm>
            <a:off x="287256" y="4823460"/>
            <a:ext cx="1413527" cy="310896"/>
          </a:xfrm>
          <a:prstGeom prst="rect">
            <a:avLst/>
          </a:prstGeom>
          <a:solidFill>
            <a:srgbClr val="099E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
        <p:nvSpPr>
          <p:cNvPr id="10" name="Rectangle 9"/>
          <p:cNvSpPr/>
          <p:nvPr userDrawn="1"/>
        </p:nvSpPr>
        <p:spPr>
          <a:xfrm>
            <a:off x="8247888" y="12230"/>
            <a:ext cx="916912" cy="13045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Tree>
    <p:extLst>
      <p:ext uri="{BB962C8B-B14F-4D97-AF65-F5344CB8AC3E}">
        <p14:creationId xmlns:p14="http://schemas.microsoft.com/office/powerpoint/2010/main" val="217460921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Text Slide">
    <p:spTree>
      <p:nvGrpSpPr>
        <p:cNvPr id="1" name=""/>
        <p:cNvGrpSpPr/>
        <p:nvPr/>
      </p:nvGrpSpPr>
      <p:grpSpPr>
        <a:xfrm>
          <a:off x="0" y="0"/>
          <a:ext cx="0" cy="0"/>
          <a:chOff x="0" y="0"/>
          <a:chExt cx="0" cy="0"/>
        </a:xfrm>
      </p:grpSpPr>
      <p:pic>
        <p:nvPicPr>
          <p:cNvPr id="2" name="Picture 1" descr="83394_d3_BA_PPT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4800" cy="5155200"/>
          </a:xfrm>
          <a:prstGeom prst="rect">
            <a:avLst/>
          </a:prstGeom>
        </p:spPr>
      </p:pic>
      <p:sp>
        <p:nvSpPr>
          <p:cNvPr id="3" name="Title 1"/>
          <p:cNvSpPr>
            <a:spLocks noGrp="1"/>
          </p:cNvSpPr>
          <p:nvPr>
            <p:ph type="title"/>
          </p:nvPr>
        </p:nvSpPr>
        <p:spPr>
          <a:xfrm>
            <a:off x="275784" y="32099"/>
            <a:ext cx="7389424" cy="857250"/>
          </a:xfrm>
          <a:prstGeom prst="rect">
            <a:avLst/>
          </a:prstGeom>
        </p:spPr>
        <p:txBody>
          <a:bodyPr/>
          <a:lstStyle>
            <a:lvl1pPr algn="l">
              <a:defRPr sz="2800">
                <a:solidFill>
                  <a:srgbClr val="A31A7E"/>
                </a:solidFill>
                <a:latin typeface="DendaNewCTT" panose="02000503000000020004" pitchFamily="2" charset="0"/>
                <a:cs typeface="DendaNewCTT" panose="02000503000000020004" pitchFamily="2" charset="0"/>
              </a:defRPr>
            </a:lvl1pPr>
          </a:lstStyle>
          <a:p>
            <a:r>
              <a:rPr lang="en-GB" dirty="0" smtClean="0"/>
              <a:t>Click to edit Master title style</a:t>
            </a:r>
            <a:endParaRPr lang="en-US" dirty="0"/>
          </a:p>
        </p:txBody>
      </p:sp>
      <p:sp>
        <p:nvSpPr>
          <p:cNvPr id="4" name="Text Placeholder 2"/>
          <p:cNvSpPr>
            <a:spLocks noGrp="1"/>
          </p:cNvSpPr>
          <p:nvPr>
            <p:ph type="body" idx="1"/>
          </p:nvPr>
        </p:nvSpPr>
        <p:spPr>
          <a:xfrm>
            <a:off x="275784" y="924535"/>
            <a:ext cx="4040188" cy="479822"/>
          </a:xfrm>
          <a:prstGeom prst="rect">
            <a:avLst/>
          </a:prstGeom>
        </p:spPr>
        <p:txBody>
          <a:bodyPr anchor="b"/>
          <a:lstStyle>
            <a:lvl1pPr marL="0" indent="0">
              <a:buNone/>
              <a:defRPr sz="2000" b="0">
                <a:solidFill>
                  <a:srgbClr val="A31A7E"/>
                </a:solidFill>
                <a:latin typeface="DendaNewCTT" panose="02000503000000020004" pitchFamily="2" charset="0"/>
                <a:cs typeface="DendaNewCTT"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5" name="Content Placeholder 3"/>
          <p:cNvSpPr>
            <a:spLocks noGrp="1"/>
          </p:cNvSpPr>
          <p:nvPr>
            <p:ph sz="half" idx="2"/>
          </p:nvPr>
        </p:nvSpPr>
        <p:spPr>
          <a:xfrm>
            <a:off x="275784" y="1404356"/>
            <a:ext cx="4040188" cy="2882051"/>
          </a:xfrm>
          <a:prstGeom prst="rect">
            <a:avLst/>
          </a:prstGeom>
        </p:spPr>
        <p:txBody>
          <a:bodyPr/>
          <a:lstStyle>
            <a:lvl1pPr>
              <a:defRPr sz="1800">
                <a:solidFill>
                  <a:srgbClr val="666666"/>
                </a:solidFill>
                <a:latin typeface="DendaNewLightCTT" panose="02000506000000020004" pitchFamily="2" charset="0"/>
                <a:cs typeface="DendaNewLightCTT" panose="02000506000000020004" pitchFamily="2" charset="0"/>
              </a:defRPr>
            </a:lvl1pPr>
            <a:lvl2pPr>
              <a:defRPr sz="1800">
                <a:solidFill>
                  <a:srgbClr val="666666"/>
                </a:solidFill>
                <a:latin typeface="DendaNewLightCTT" panose="02000506000000020004" pitchFamily="2" charset="0"/>
                <a:cs typeface="DendaNewLightCTT" panose="02000506000000020004" pitchFamily="2" charset="0"/>
              </a:defRPr>
            </a:lvl2pPr>
            <a:lvl3pPr>
              <a:defRPr sz="1400">
                <a:solidFill>
                  <a:srgbClr val="666666"/>
                </a:solidFill>
                <a:latin typeface="DendaNewLightCTT" panose="02000506000000020004" pitchFamily="2" charset="0"/>
                <a:cs typeface="DendaNewLightCTT" panose="02000506000000020004" pitchFamily="2" charset="0"/>
              </a:defRPr>
            </a:lvl3pPr>
            <a:lvl4pPr>
              <a:defRPr sz="1200">
                <a:solidFill>
                  <a:srgbClr val="666666"/>
                </a:solidFill>
                <a:latin typeface="DendaNewLightCTT" panose="02000506000000020004" pitchFamily="2" charset="0"/>
                <a:cs typeface="DendaNewLightCTT" panose="02000506000000020004" pitchFamily="2" charset="0"/>
              </a:defRPr>
            </a:lvl4pPr>
            <a:lvl5pPr>
              <a:defRPr sz="1000">
                <a:solidFill>
                  <a:srgbClr val="666666"/>
                </a:solidFill>
                <a:latin typeface="DendaNewLightCTT" panose="02000506000000020004" pitchFamily="2" charset="0"/>
                <a:cs typeface="DendaNewLightCTT" panose="02000506000000020004" pitchFamily="2" charset="0"/>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Slide Number Placeholder 5"/>
          <p:cNvSpPr>
            <a:spLocks noGrp="1"/>
          </p:cNvSpPr>
          <p:nvPr>
            <p:ph type="sldNum" sz="quarter" idx="12"/>
          </p:nvPr>
        </p:nvSpPr>
        <p:spPr>
          <a:xfrm>
            <a:off x="8579881" y="4990616"/>
            <a:ext cx="571677" cy="154334"/>
          </a:xfrm>
          <a:prstGeom prst="rect">
            <a:avLst/>
          </a:prstGeom>
        </p:spPr>
        <p:txBody>
          <a:bodyPr/>
          <a:lstStyle>
            <a:lvl1pPr algn="r">
              <a:defRPr sz="600">
                <a:solidFill>
                  <a:schemeClr val="bg1"/>
                </a:solidFill>
                <a:latin typeface="DendaNewLightCTT" panose="02000506000000020004" pitchFamily="2" charset="0"/>
                <a:cs typeface="DendaNewLightCTT" panose="02000506000000020004" pitchFamily="2" charset="0"/>
              </a:defRPr>
            </a:lvl1pPr>
          </a:lstStyle>
          <a:p>
            <a:fld id="{975F1981-E03F-8343-8869-9DEDCFA88232}" type="slidenum">
              <a:rPr lang="en-US" smtClean="0"/>
              <a:pPr/>
              <a:t>‹#›</a:t>
            </a:fld>
            <a:endParaRPr lang="en-US" dirty="0"/>
          </a:p>
        </p:txBody>
      </p:sp>
      <p:sp>
        <p:nvSpPr>
          <p:cNvPr id="9" name="Rectangle 8"/>
          <p:cNvSpPr/>
          <p:nvPr userDrawn="1"/>
        </p:nvSpPr>
        <p:spPr>
          <a:xfrm>
            <a:off x="7816387" y="12230"/>
            <a:ext cx="1348413" cy="19262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
        <p:nvSpPr>
          <p:cNvPr id="6" name="Text Placeholder 4"/>
          <p:cNvSpPr>
            <a:spLocks noGrp="1"/>
          </p:cNvSpPr>
          <p:nvPr>
            <p:ph type="body" sz="quarter" idx="3"/>
          </p:nvPr>
        </p:nvSpPr>
        <p:spPr>
          <a:xfrm>
            <a:off x="4463610" y="924535"/>
            <a:ext cx="3458607" cy="479822"/>
          </a:xfrm>
          <a:prstGeom prst="rect">
            <a:avLst/>
          </a:prstGeom>
        </p:spPr>
        <p:txBody>
          <a:bodyPr anchor="b"/>
          <a:lstStyle>
            <a:lvl1pPr marL="0" indent="0">
              <a:buNone/>
              <a:defRPr sz="2000" b="0">
                <a:solidFill>
                  <a:srgbClr val="A31A7E"/>
                </a:solidFill>
                <a:latin typeface="DendaNewCTT" panose="02000503000000020004" pitchFamily="2" charset="0"/>
                <a:cs typeface="DendaNewCTT"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7" name="Content Placeholder 5"/>
          <p:cNvSpPr>
            <a:spLocks noGrp="1"/>
          </p:cNvSpPr>
          <p:nvPr>
            <p:ph sz="quarter" idx="4"/>
          </p:nvPr>
        </p:nvSpPr>
        <p:spPr>
          <a:xfrm>
            <a:off x="4463611" y="1404356"/>
            <a:ext cx="3352776" cy="2882051"/>
          </a:xfrm>
          <a:prstGeom prst="rect">
            <a:avLst/>
          </a:prstGeom>
        </p:spPr>
        <p:txBody>
          <a:bodyPr/>
          <a:lstStyle>
            <a:lvl1pPr>
              <a:defRPr sz="1800">
                <a:solidFill>
                  <a:srgbClr val="666666"/>
                </a:solidFill>
                <a:latin typeface="DendaNewLightCTT" panose="02000506000000020004" pitchFamily="2" charset="0"/>
                <a:cs typeface="DendaNewLightCTT" panose="02000506000000020004" pitchFamily="2" charset="0"/>
              </a:defRPr>
            </a:lvl1pPr>
            <a:lvl2pPr>
              <a:defRPr sz="1600">
                <a:solidFill>
                  <a:srgbClr val="666666"/>
                </a:solidFill>
                <a:latin typeface="DendaNewLightCTT" panose="02000506000000020004" pitchFamily="2" charset="0"/>
                <a:cs typeface="DendaNewLightCTT" panose="02000506000000020004" pitchFamily="2" charset="0"/>
              </a:defRPr>
            </a:lvl2pPr>
            <a:lvl3pPr>
              <a:defRPr sz="1400">
                <a:solidFill>
                  <a:srgbClr val="666666"/>
                </a:solidFill>
                <a:latin typeface="DendaNewLightCTT" panose="02000506000000020004" pitchFamily="2" charset="0"/>
                <a:cs typeface="DendaNewLightCTT" panose="02000506000000020004" pitchFamily="2" charset="0"/>
              </a:defRPr>
            </a:lvl3pPr>
            <a:lvl4pPr>
              <a:defRPr sz="1200">
                <a:solidFill>
                  <a:srgbClr val="666666"/>
                </a:solidFill>
                <a:latin typeface="DendaNewLightCTT" panose="02000506000000020004" pitchFamily="2" charset="0"/>
                <a:cs typeface="DendaNewLightCTT" panose="02000506000000020004" pitchFamily="2" charset="0"/>
              </a:defRPr>
            </a:lvl4pPr>
            <a:lvl5pPr>
              <a:defRPr sz="1000">
                <a:solidFill>
                  <a:srgbClr val="666666"/>
                </a:solidFill>
                <a:latin typeface="DendaNewLightCTT" panose="02000506000000020004" pitchFamily="2" charset="0"/>
                <a:cs typeface="DendaNewLightCTT" panose="02000506000000020004" pitchFamily="2" charset="0"/>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0" name="Rectangle 9"/>
          <p:cNvSpPr/>
          <p:nvPr userDrawn="1"/>
        </p:nvSpPr>
        <p:spPr>
          <a:xfrm>
            <a:off x="287257" y="4828031"/>
            <a:ext cx="1468868" cy="249971"/>
          </a:xfrm>
          <a:prstGeom prst="rect">
            <a:avLst/>
          </a:prstGeom>
          <a:solidFill>
            <a:srgbClr val="AB20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Tree>
    <p:extLst>
      <p:ext uri="{BB962C8B-B14F-4D97-AF65-F5344CB8AC3E}">
        <p14:creationId xmlns:p14="http://schemas.microsoft.com/office/powerpoint/2010/main" val="231385076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Text Slide">
    <p:spTree>
      <p:nvGrpSpPr>
        <p:cNvPr id="1" name=""/>
        <p:cNvGrpSpPr/>
        <p:nvPr/>
      </p:nvGrpSpPr>
      <p:grpSpPr>
        <a:xfrm>
          <a:off x="0" y="0"/>
          <a:ext cx="0" cy="0"/>
          <a:chOff x="0" y="0"/>
          <a:chExt cx="0" cy="0"/>
        </a:xfrm>
      </p:grpSpPr>
      <p:pic>
        <p:nvPicPr>
          <p:cNvPr id="2" name="Picture 1" descr="83394_d3_BA_PPT2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4800" cy="5155200"/>
          </a:xfrm>
          <a:prstGeom prst="rect">
            <a:avLst/>
          </a:prstGeom>
        </p:spPr>
      </p:pic>
      <p:sp>
        <p:nvSpPr>
          <p:cNvPr id="3" name="Title 1"/>
          <p:cNvSpPr>
            <a:spLocks noGrp="1"/>
          </p:cNvSpPr>
          <p:nvPr>
            <p:ph type="title"/>
          </p:nvPr>
        </p:nvSpPr>
        <p:spPr>
          <a:xfrm>
            <a:off x="275784" y="32099"/>
            <a:ext cx="7389424" cy="857250"/>
          </a:xfrm>
          <a:prstGeom prst="rect">
            <a:avLst/>
          </a:prstGeom>
        </p:spPr>
        <p:txBody>
          <a:bodyPr/>
          <a:lstStyle>
            <a:lvl1pPr algn="l">
              <a:defRPr sz="2800">
                <a:solidFill>
                  <a:srgbClr val="00B2C0"/>
                </a:solidFill>
                <a:latin typeface="DendaNewCTT" panose="02000503000000020004" pitchFamily="2" charset="0"/>
                <a:cs typeface="DendaNewCTT" panose="02000503000000020004" pitchFamily="2" charset="0"/>
              </a:defRPr>
            </a:lvl1pPr>
          </a:lstStyle>
          <a:p>
            <a:r>
              <a:rPr lang="en-GB" dirty="0" smtClean="0"/>
              <a:t>Click to edit Master title style</a:t>
            </a:r>
            <a:endParaRPr lang="en-US" dirty="0"/>
          </a:p>
        </p:txBody>
      </p:sp>
      <p:sp>
        <p:nvSpPr>
          <p:cNvPr id="4" name="Text Placeholder 2"/>
          <p:cNvSpPr>
            <a:spLocks noGrp="1"/>
          </p:cNvSpPr>
          <p:nvPr>
            <p:ph type="body" idx="1"/>
          </p:nvPr>
        </p:nvSpPr>
        <p:spPr>
          <a:xfrm>
            <a:off x="275784" y="924535"/>
            <a:ext cx="4040188" cy="479822"/>
          </a:xfrm>
          <a:prstGeom prst="rect">
            <a:avLst/>
          </a:prstGeom>
        </p:spPr>
        <p:txBody>
          <a:bodyPr anchor="b"/>
          <a:lstStyle>
            <a:lvl1pPr marL="0" indent="0">
              <a:buNone/>
              <a:defRPr sz="2000" b="0">
                <a:solidFill>
                  <a:srgbClr val="00B2C0"/>
                </a:solidFill>
                <a:latin typeface="DendaNewCTT" panose="02000503000000020004" pitchFamily="2" charset="0"/>
                <a:cs typeface="DendaNewCTT"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5" name="Content Placeholder 3"/>
          <p:cNvSpPr>
            <a:spLocks noGrp="1"/>
          </p:cNvSpPr>
          <p:nvPr>
            <p:ph sz="half" idx="2"/>
          </p:nvPr>
        </p:nvSpPr>
        <p:spPr>
          <a:xfrm>
            <a:off x="275784" y="1404356"/>
            <a:ext cx="4040188" cy="2882051"/>
          </a:xfrm>
          <a:prstGeom prst="rect">
            <a:avLst/>
          </a:prstGeom>
        </p:spPr>
        <p:txBody>
          <a:bodyPr/>
          <a:lstStyle>
            <a:lvl1pPr>
              <a:defRPr sz="1800">
                <a:solidFill>
                  <a:srgbClr val="666666"/>
                </a:solidFill>
                <a:latin typeface="DendaNewLightCTT" panose="02000506000000020004" pitchFamily="2" charset="0"/>
                <a:cs typeface="DendaNewLightCTT" panose="02000506000000020004" pitchFamily="2" charset="0"/>
              </a:defRPr>
            </a:lvl1pPr>
            <a:lvl2pPr>
              <a:defRPr sz="1800">
                <a:solidFill>
                  <a:srgbClr val="666666"/>
                </a:solidFill>
                <a:latin typeface="DendaNewLightCTT" panose="02000506000000020004" pitchFamily="2" charset="0"/>
                <a:cs typeface="DendaNewLightCTT" panose="02000506000000020004" pitchFamily="2" charset="0"/>
              </a:defRPr>
            </a:lvl2pPr>
            <a:lvl3pPr>
              <a:defRPr sz="1400">
                <a:solidFill>
                  <a:srgbClr val="666666"/>
                </a:solidFill>
                <a:latin typeface="DendaNewLightCTT" panose="02000506000000020004" pitchFamily="2" charset="0"/>
                <a:cs typeface="DendaNewLightCTT" panose="02000506000000020004" pitchFamily="2" charset="0"/>
              </a:defRPr>
            </a:lvl3pPr>
            <a:lvl4pPr>
              <a:defRPr sz="1200">
                <a:solidFill>
                  <a:srgbClr val="666666"/>
                </a:solidFill>
                <a:latin typeface="DendaNewLightCTT" panose="02000506000000020004" pitchFamily="2" charset="0"/>
                <a:cs typeface="DendaNewLightCTT" panose="02000506000000020004" pitchFamily="2" charset="0"/>
              </a:defRPr>
            </a:lvl4pPr>
            <a:lvl5pPr>
              <a:defRPr sz="1000">
                <a:solidFill>
                  <a:srgbClr val="666666"/>
                </a:solidFill>
                <a:latin typeface="DendaNewLightCTT" panose="02000506000000020004" pitchFamily="2" charset="0"/>
                <a:cs typeface="DendaNewLightCTT" panose="02000506000000020004" pitchFamily="2" charset="0"/>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ext Placeholder 4"/>
          <p:cNvSpPr>
            <a:spLocks noGrp="1"/>
          </p:cNvSpPr>
          <p:nvPr>
            <p:ph type="body" sz="quarter" idx="3"/>
          </p:nvPr>
        </p:nvSpPr>
        <p:spPr>
          <a:xfrm>
            <a:off x="4463610" y="924535"/>
            <a:ext cx="4041775" cy="479822"/>
          </a:xfrm>
          <a:prstGeom prst="rect">
            <a:avLst/>
          </a:prstGeom>
        </p:spPr>
        <p:txBody>
          <a:bodyPr anchor="b"/>
          <a:lstStyle>
            <a:lvl1pPr marL="0" indent="0">
              <a:buNone/>
              <a:defRPr sz="2000" b="0">
                <a:solidFill>
                  <a:srgbClr val="00B2C0"/>
                </a:solidFill>
                <a:latin typeface="DendaNewCTT" panose="02000503000000020004" pitchFamily="2" charset="0"/>
                <a:cs typeface="DendaNewCTT"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7" name="Content Placeholder 5"/>
          <p:cNvSpPr>
            <a:spLocks noGrp="1"/>
          </p:cNvSpPr>
          <p:nvPr>
            <p:ph sz="quarter" idx="4"/>
          </p:nvPr>
        </p:nvSpPr>
        <p:spPr>
          <a:xfrm>
            <a:off x="4463610" y="1404356"/>
            <a:ext cx="4041775" cy="2882051"/>
          </a:xfrm>
          <a:prstGeom prst="rect">
            <a:avLst/>
          </a:prstGeom>
        </p:spPr>
        <p:txBody>
          <a:bodyPr/>
          <a:lstStyle>
            <a:lvl1pPr>
              <a:defRPr sz="1800">
                <a:solidFill>
                  <a:srgbClr val="666666"/>
                </a:solidFill>
                <a:latin typeface="DendaNewLightCTT" panose="02000506000000020004" pitchFamily="2" charset="0"/>
                <a:cs typeface="DendaNewLightCTT" panose="02000506000000020004" pitchFamily="2" charset="0"/>
              </a:defRPr>
            </a:lvl1pPr>
            <a:lvl2pPr>
              <a:defRPr sz="1600">
                <a:solidFill>
                  <a:srgbClr val="666666"/>
                </a:solidFill>
                <a:latin typeface="DendaNewLightCTT" panose="02000506000000020004" pitchFamily="2" charset="0"/>
                <a:cs typeface="DendaNewLightCTT" panose="02000506000000020004" pitchFamily="2" charset="0"/>
              </a:defRPr>
            </a:lvl2pPr>
            <a:lvl3pPr>
              <a:defRPr sz="1400">
                <a:solidFill>
                  <a:srgbClr val="666666"/>
                </a:solidFill>
                <a:latin typeface="DendaNewLightCTT" panose="02000506000000020004" pitchFamily="2" charset="0"/>
                <a:cs typeface="DendaNewLightCTT" panose="02000506000000020004" pitchFamily="2" charset="0"/>
              </a:defRPr>
            </a:lvl3pPr>
            <a:lvl4pPr>
              <a:defRPr sz="1200">
                <a:solidFill>
                  <a:srgbClr val="666666"/>
                </a:solidFill>
                <a:latin typeface="DendaNewLightCTT" panose="02000506000000020004" pitchFamily="2" charset="0"/>
                <a:cs typeface="DendaNewLightCTT" panose="02000506000000020004" pitchFamily="2" charset="0"/>
              </a:defRPr>
            </a:lvl4pPr>
            <a:lvl5pPr>
              <a:defRPr sz="1000">
                <a:solidFill>
                  <a:srgbClr val="666666"/>
                </a:solidFill>
                <a:latin typeface="DendaNewLightCTT" panose="02000506000000020004" pitchFamily="2" charset="0"/>
                <a:cs typeface="DendaNewLightCTT" panose="02000506000000020004" pitchFamily="2" charset="0"/>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Slide Number Placeholder 5"/>
          <p:cNvSpPr>
            <a:spLocks noGrp="1"/>
          </p:cNvSpPr>
          <p:nvPr>
            <p:ph type="sldNum" sz="quarter" idx="12"/>
          </p:nvPr>
        </p:nvSpPr>
        <p:spPr>
          <a:xfrm>
            <a:off x="8579881" y="4990616"/>
            <a:ext cx="571677" cy="154334"/>
          </a:xfrm>
          <a:prstGeom prst="rect">
            <a:avLst/>
          </a:prstGeom>
        </p:spPr>
        <p:txBody>
          <a:bodyPr/>
          <a:lstStyle>
            <a:lvl1pPr algn="r">
              <a:defRPr sz="600">
                <a:solidFill>
                  <a:srgbClr val="666666"/>
                </a:solidFill>
                <a:latin typeface="DendaNewLightCTT" panose="02000506000000020004" pitchFamily="2" charset="0"/>
                <a:cs typeface="DendaNewLightCTT" panose="02000506000000020004" pitchFamily="2" charset="0"/>
              </a:defRPr>
            </a:lvl1pPr>
          </a:lstStyle>
          <a:p>
            <a:fld id="{975F1981-E03F-8343-8869-9DEDCFA88232}" type="slidenum">
              <a:rPr lang="en-US" smtClean="0"/>
              <a:pPr/>
              <a:t>‹#›</a:t>
            </a:fld>
            <a:endParaRPr lang="en-US" dirty="0"/>
          </a:p>
        </p:txBody>
      </p:sp>
      <p:sp>
        <p:nvSpPr>
          <p:cNvPr id="10" name="Rectangle 9"/>
          <p:cNvSpPr/>
          <p:nvPr userDrawn="1"/>
        </p:nvSpPr>
        <p:spPr>
          <a:xfrm>
            <a:off x="7845552" y="12230"/>
            <a:ext cx="1319248" cy="8771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
        <p:nvSpPr>
          <p:cNvPr id="11" name="Rectangle 10"/>
          <p:cNvSpPr/>
          <p:nvPr userDrawn="1"/>
        </p:nvSpPr>
        <p:spPr>
          <a:xfrm>
            <a:off x="623048" y="4748822"/>
            <a:ext cx="1319248" cy="2417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Tree>
    <p:extLst>
      <p:ext uri="{BB962C8B-B14F-4D97-AF65-F5344CB8AC3E}">
        <p14:creationId xmlns:p14="http://schemas.microsoft.com/office/powerpoint/2010/main" val="147457998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Text Slide">
    <p:spTree>
      <p:nvGrpSpPr>
        <p:cNvPr id="1" name=""/>
        <p:cNvGrpSpPr/>
        <p:nvPr/>
      </p:nvGrpSpPr>
      <p:grpSpPr>
        <a:xfrm>
          <a:off x="0" y="0"/>
          <a:ext cx="0" cy="0"/>
          <a:chOff x="0" y="0"/>
          <a:chExt cx="0" cy="0"/>
        </a:xfrm>
      </p:grpSpPr>
      <p:pic>
        <p:nvPicPr>
          <p:cNvPr id="2" name="Picture 1" descr="83394_d4_BA_PPT2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4800" cy="5155200"/>
          </a:xfrm>
          <a:prstGeom prst="rect">
            <a:avLst/>
          </a:prstGeom>
        </p:spPr>
      </p:pic>
      <p:sp>
        <p:nvSpPr>
          <p:cNvPr id="3" name="Title 1"/>
          <p:cNvSpPr>
            <a:spLocks noGrp="1"/>
          </p:cNvSpPr>
          <p:nvPr>
            <p:ph type="title"/>
          </p:nvPr>
        </p:nvSpPr>
        <p:spPr>
          <a:xfrm>
            <a:off x="275784" y="32099"/>
            <a:ext cx="7389424" cy="857250"/>
          </a:xfrm>
          <a:prstGeom prst="rect">
            <a:avLst/>
          </a:prstGeom>
        </p:spPr>
        <p:txBody>
          <a:bodyPr/>
          <a:lstStyle>
            <a:lvl1pPr algn="l">
              <a:defRPr sz="2800">
                <a:solidFill>
                  <a:srgbClr val="699632"/>
                </a:solidFill>
                <a:latin typeface="DendaNewCTT" panose="02000503000000020004" pitchFamily="2" charset="0"/>
                <a:cs typeface="DendaNewCTT" panose="02000503000000020004" pitchFamily="2" charset="0"/>
              </a:defRPr>
            </a:lvl1pPr>
          </a:lstStyle>
          <a:p>
            <a:r>
              <a:rPr lang="en-GB" dirty="0" smtClean="0"/>
              <a:t>Click to edit Master title style</a:t>
            </a:r>
            <a:endParaRPr lang="en-US" dirty="0"/>
          </a:p>
        </p:txBody>
      </p:sp>
      <p:sp>
        <p:nvSpPr>
          <p:cNvPr id="4" name="Text Placeholder 2"/>
          <p:cNvSpPr>
            <a:spLocks noGrp="1"/>
          </p:cNvSpPr>
          <p:nvPr>
            <p:ph type="body" idx="1"/>
          </p:nvPr>
        </p:nvSpPr>
        <p:spPr>
          <a:xfrm>
            <a:off x="275784" y="924535"/>
            <a:ext cx="4040188" cy="479822"/>
          </a:xfrm>
          <a:prstGeom prst="rect">
            <a:avLst/>
          </a:prstGeom>
        </p:spPr>
        <p:txBody>
          <a:bodyPr anchor="b"/>
          <a:lstStyle>
            <a:lvl1pPr marL="0" indent="0">
              <a:buNone/>
              <a:defRPr sz="2000" b="0">
                <a:solidFill>
                  <a:srgbClr val="699632"/>
                </a:solidFill>
                <a:latin typeface="DendaNewCTT" panose="02000503000000020004" pitchFamily="2" charset="0"/>
                <a:cs typeface="DendaNewCTT"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5" name="Content Placeholder 3"/>
          <p:cNvSpPr>
            <a:spLocks noGrp="1"/>
          </p:cNvSpPr>
          <p:nvPr>
            <p:ph sz="half" idx="2"/>
          </p:nvPr>
        </p:nvSpPr>
        <p:spPr>
          <a:xfrm>
            <a:off x="275784" y="1404356"/>
            <a:ext cx="4040188" cy="2882051"/>
          </a:xfrm>
          <a:prstGeom prst="rect">
            <a:avLst/>
          </a:prstGeom>
        </p:spPr>
        <p:txBody>
          <a:bodyPr/>
          <a:lstStyle>
            <a:lvl1pPr>
              <a:defRPr sz="1800">
                <a:solidFill>
                  <a:srgbClr val="666666"/>
                </a:solidFill>
                <a:latin typeface="DendaNewLightCTT" panose="02000506000000020004" pitchFamily="2" charset="0"/>
                <a:cs typeface="DendaNewLightCTT" panose="02000506000000020004" pitchFamily="2" charset="0"/>
              </a:defRPr>
            </a:lvl1pPr>
            <a:lvl2pPr>
              <a:defRPr sz="1800">
                <a:solidFill>
                  <a:srgbClr val="666666"/>
                </a:solidFill>
                <a:latin typeface="DendaNewLightCTT" panose="02000506000000020004" pitchFamily="2" charset="0"/>
                <a:cs typeface="DendaNewLightCTT" panose="02000506000000020004" pitchFamily="2" charset="0"/>
              </a:defRPr>
            </a:lvl2pPr>
            <a:lvl3pPr>
              <a:defRPr sz="1400">
                <a:solidFill>
                  <a:srgbClr val="666666"/>
                </a:solidFill>
                <a:latin typeface="DendaNewLightCTT" panose="02000506000000020004" pitchFamily="2" charset="0"/>
                <a:cs typeface="DendaNewLightCTT" panose="02000506000000020004" pitchFamily="2" charset="0"/>
              </a:defRPr>
            </a:lvl3pPr>
            <a:lvl4pPr>
              <a:defRPr sz="1200">
                <a:solidFill>
                  <a:srgbClr val="666666"/>
                </a:solidFill>
                <a:latin typeface="DendaNewLightCTT" panose="02000506000000020004" pitchFamily="2" charset="0"/>
                <a:cs typeface="DendaNewLightCTT" panose="02000506000000020004" pitchFamily="2" charset="0"/>
              </a:defRPr>
            </a:lvl4pPr>
            <a:lvl5pPr>
              <a:defRPr sz="1000">
                <a:solidFill>
                  <a:srgbClr val="666666"/>
                </a:solidFill>
                <a:latin typeface="DendaNewLightCTT" panose="02000506000000020004" pitchFamily="2" charset="0"/>
                <a:cs typeface="DendaNewLightCTT" panose="02000506000000020004" pitchFamily="2" charset="0"/>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ext Placeholder 4"/>
          <p:cNvSpPr>
            <a:spLocks noGrp="1"/>
          </p:cNvSpPr>
          <p:nvPr>
            <p:ph type="body" sz="quarter" idx="3"/>
          </p:nvPr>
        </p:nvSpPr>
        <p:spPr>
          <a:xfrm>
            <a:off x="4463610" y="924535"/>
            <a:ext cx="3458607" cy="479822"/>
          </a:xfrm>
          <a:prstGeom prst="rect">
            <a:avLst/>
          </a:prstGeom>
        </p:spPr>
        <p:txBody>
          <a:bodyPr anchor="b"/>
          <a:lstStyle>
            <a:lvl1pPr marL="0" indent="0">
              <a:buNone/>
              <a:defRPr sz="2000" b="0">
                <a:solidFill>
                  <a:srgbClr val="699632"/>
                </a:solidFill>
                <a:latin typeface="DendaNewCTT" panose="02000503000000020004" pitchFamily="2" charset="0"/>
                <a:cs typeface="DendaNewCTT"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7" name="Content Placeholder 5"/>
          <p:cNvSpPr>
            <a:spLocks noGrp="1"/>
          </p:cNvSpPr>
          <p:nvPr>
            <p:ph sz="quarter" idx="4"/>
          </p:nvPr>
        </p:nvSpPr>
        <p:spPr>
          <a:xfrm>
            <a:off x="4463610" y="1404356"/>
            <a:ext cx="4041775" cy="2882051"/>
          </a:xfrm>
          <a:prstGeom prst="rect">
            <a:avLst/>
          </a:prstGeom>
        </p:spPr>
        <p:txBody>
          <a:bodyPr/>
          <a:lstStyle>
            <a:lvl1pPr>
              <a:defRPr sz="1800">
                <a:solidFill>
                  <a:srgbClr val="666666"/>
                </a:solidFill>
                <a:latin typeface="DendaNewLightCTT" panose="02000506000000020004" pitchFamily="2" charset="0"/>
                <a:cs typeface="DendaNewLightCTT" panose="02000506000000020004" pitchFamily="2" charset="0"/>
              </a:defRPr>
            </a:lvl1pPr>
            <a:lvl2pPr>
              <a:defRPr sz="1600">
                <a:solidFill>
                  <a:srgbClr val="666666"/>
                </a:solidFill>
                <a:latin typeface="DendaNewLightCTT" panose="02000506000000020004" pitchFamily="2" charset="0"/>
                <a:cs typeface="DendaNewLightCTT" panose="02000506000000020004" pitchFamily="2" charset="0"/>
              </a:defRPr>
            </a:lvl2pPr>
            <a:lvl3pPr>
              <a:defRPr sz="1400">
                <a:solidFill>
                  <a:srgbClr val="666666"/>
                </a:solidFill>
                <a:latin typeface="DendaNewLightCTT" panose="02000506000000020004" pitchFamily="2" charset="0"/>
                <a:cs typeface="DendaNewLightCTT" panose="02000506000000020004" pitchFamily="2" charset="0"/>
              </a:defRPr>
            </a:lvl3pPr>
            <a:lvl4pPr>
              <a:defRPr sz="1200">
                <a:solidFill>
                  <a:srgbClr val="666666"/>
                </a:solidFill>
                <a:latin typeface="DendaNewLightCTT" panose="02000506000000020004" pitchFamily="2" charset="0"/>
                <a:cs typeface="DendaNewLightCTT" panose="02000506000000020004" pitchFamily="2" charset="0"/>
              </a:defRPr>
            </a:lvl4pPr>
            <a:lvl5pPr>
              <a:defRPr sz="1000">
                <a:solidFill>
                  <a:srgbClr val="666666"/>
                </a:solidFill>
                <a:latin typeface="DendaNewLightCTT" panose="02000506000000020004" pitchFamily="2" charset="0"/>
                <a:cs typeface="DendaNewLightCTT" panose="02000506000000020004" pitchFamily="2" charset="0"/>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Slide Number Placeholder 5"/>
          <p:cNvSpPr>
            <a:spLocks noGrp="1"/>
          </p:cNvSpPr>
          <p:nvPr>
            <p:ph type="sldNum" sz="quarter" idx="12"/>
          </p:nvPr>
        </p:nvSpPr>
        <p:spPr>
          <a:xfrm>
            <a:off x="8579881" y="4990616"/>
            <a:ext cx="571677" cy="154334"/>
          </a:xfrm>
          <a:prstGeom prst="rect">
            <a:avLst/>
          </a:prstGeom>
        </p:spPr>
        <p:txBody>
          <a:bodyPr/>
          <a:lstStyle>
            <a:lvl1pPr algn="r">
              <a:defRPr sz="600">
                <a:solidFill>
                  <a:srgbClr val="666666"/>
                </a:solidFill>
                <a:latin typeface="DendaNewLightCTT" panose="02000506000000020004" pitchFamily="2" charset="0"/>
                <a:cs typeface="DendaNewLightCTT" panose="02000506000000020004" pitchFamily="2" charset="0"/>
              </a:defRPr>
            </a:lvl1pPr>
          </a:lstStyle>
          <a:p>
            <a:fld id="{975F1981-E03F-8343-8869-9DEDCFA88232}" type="slidenum">
              <a:rPr lang="en-US" smtClean="0"/>
              <a:pPr/>
              <a:t>‹#›</a:t>
            </a:fld>
            <a:endParaRPr lang="en-US" dirty="0"/>
          </a:p>
        </p:txBody>
      </p:sp>
      <p:sp>
        <p:nvSpPr>
          <p:cNvPr id="9" name="Rectangle 8"/>
          <p:cNvSpPr/>
          <p:nvPr userDrawn="1"/>
        </p:nvSpPr>
        <p:spPr>
          <a:xfrm>
            <a:off x="7845552" y="12230"/>
            <a:ext cx="1319248" cy="13921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
        <p:nvSpPr>
          <p:cNvPr id="10" name="Rectangle 9"/>
          <p:cNvSpPr/>
          <p:nvPr userDrawn="1"/>
        </p:nvSpPr>
        <p:spPr>
          <a:xfrm>
            <a:off x="591312" y="4779185"/>
            <a:ext cx="1319248" cy="3551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Tree>
    <p:extLst>
      <p:ext uri="{BB962C8B-B14F-4D97-AF65-F5344CB8AC3E}">
        <p14:creationId xmlns:p14="http://schemas.microsoft.com/office/powerpoint/2010/main" val="40215988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Text Slide">
    <p:spTree>
      <p:nvGrpSpPr>
        <p:cNvPr id="1" name=""/>
        <p:cNvGrpSpPr/>
        <p:nvPr/>
      </p:nvGrpSpPr>
      <p:grpSpPr>
        <a:xfrm>
          <a:off x="0" y="0"/>
          <a:ext cx="0" cy="0"/>
          <a:chOff x="0" y="0"/>
          <a:chExt cx="0" cy="0"/>
        </a:xfrm>
      </p:grpSpPr>
      <p:pic>
        <p:nvPicPr>
          <p:cNvPr id="2" name="Picture 1" descr="83394_d3_BA_PPT2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4800" cy="5155200"/>
          </a:xfrm>
          <a:prstGeom prst="rect">
            <a:avLst/>
          </a:prstGeom>
        </p:spPr>
      </p:pic>
      <p:sp>
        <p:nvSpPr>
          <p:cNvPr id="3" name="Title 1"/>
          <p:cNvSpPr>
            <a:spLocks noGrp="1"/>
          </p:cNvSpPr>
          <p:nvPr>
            <p:ph type="title"/>
          </p:nvPr>
        </p:nvSpPr>
        <p:spPr>
          <a:xfrm>
            <a:off x="275783" y="32099"/>
            <a:ext cx="7820299" cy="857250"/>
          </a:xfrm>
          <a:prstGeom prst="rect">
            <a:avLst/>
          </a:prstGeom>
        </p:spPr>
        <p:txBody>
          <a:bodyPr/>
          <a:lstStyle>
            <a:lvl1pPr algn="l">
              <a:defRPr sz="2800">
                <a:solidFill>
                  <a:srgbClr val="0097D4"/>
                </a:solidFill>
                <a:latin typeface="DendaNewCTT" panose="02000503000000020004" pitchFamily="2" charset="0"/>
                <a:cs typeface="DendaNewCTT" panose="02000503000000020004" pitchFamily="2" charset="0"/>
              </a:defRPr>
            </a:lvl1pPr>
          </a:lstStyle>
          <a:p>
            <a:r>
              <a:rPr lang="en-GB" dirty="0" smtClean="0"/>
              <a:t>Click to edit Master title style</a:t>
            </a:r>
            <a:endParaRPr lang="en-US" dirty="0"/>
          </a:p>
        </p:txBody>
      </p:sp>
      <p:sp>
        <p:nvSpPr>
          <p:cNvPr id="4" name="Text Placeholder 2"/>
          <p:cNvSpPr>
            <a:spLocks noGrp="1"/>
          </p:cNvSpPr>
          <p:nvPr>
            <p:ph type="body" idx="1"/>
          </p:nvPr>
        </p:nvSpPr>
        <p:spPr>
          <a:xfrm>
            <a:off x="275784" y="924535"/>
            <a:ext cx="4040188" cy="479822"/>
          </a:xfrm>
          <a:prstGeom prst="rect">
            <a:avLst/>
          </a:prstGeom>
        </p:spPr>
        <p:txBody>
          <a:bodyPr anchor="b"/>
          <a:lstStyle>
            <a:lvl1pPr marL="0" indent="0">
              <a:buNone/>
              <a:defRPr sz="2000" b="0">
                <a:solidFill>
                  <a:srgbClr val="0097D4"/>
                </a:solidFill>
                <a:latin typeface="DendaNewCTT" panose="02000503000000020004" pitchFamily="2" charset="0"/>
                <a:cs typeface="DendaNewCTT"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5" name="Content Placeholder 3"/>
          <p:cNvSpPr>
            <a:spLocks noGrp="1"/>
          </p:cNvSpPr>
          <p:nvPr>
            <p:ph sz="half" idx="2"/>
          </p:nvPr>
        </p:nvSpPr>
        <p:spPr>
          <a:xfrm>
            <a:off x="275784" y="1404356"/>
            <a:ext cx="4040188" cy="2882051"/>
          </a:xfrm>
          <a:prstGeom prst="rect">
            <a:avLst/>
          </a:prstGeom>
        </p:spPr>
        <p:txBody>
          <a:bodyPr/>
          <a:lstStyle>
            <a:lvl1pPr>
              <a:defRPr sz="1800">
                <a:solidFill>
                  <a:srgbClr val="666666"/>
                </a:solidFill>
                <a:latin typeface="DendaNewLightCTT" panose="02000506000000020004" pitchFamily="2" charset="0"/>
                <a:cs typeface="DendaNewLightCTT" panose="02000506000000020004" pitchFamily="2" charset="0"/>
              </a:defRPr>
            </a:lvl1pPr>
            <a:lvl2pPr>
              <a:defRPr sz="1800">
                <a:solidFill>
                  <a:srgbClr val="666666"/>
                </a:solidFill>
                <a:latin typeface="DendaNewLightCTT" panose="02000506000000020004" pitchFamily="2" charset="0"/>
                <a:cs typeface="DendaNewLightCTT" panose="02000506000000020004" pitchFamily="2" charset="0"/>
              </a:defRPr>
            </a:lvl2pPr>
            <a:lvl3pPr>
              <a:defRPr sz="1400">
                <a:solidFill>
                  <a:srgbClr val="666666"/>
                </a:solidFill>
                <a:latin typeface="DendaNewLightCTT" panose="02000506000000020004" pitchFamily="2" charset="0"/>
                <a:cs typeface="DendaNewLightCTT" panose="02000506000000020004" pitchFamily="2" charset="0"/>
              </a:defRPr>
            </a:lvl3pPr>
            <a:lvl4pPr>
              <a:defRPr sz="1200">
                <a:solidFill>
                  <a:srgbClr val="666666"/>
                </a:solidFill>
                <a:latin typeface="DendaNewLightCTT" panose="02000506000000020004" pitchFamily="2" charset="0"/>
                <a:cs typeface="DendaNewLightCTT" panose="02000506000000020004" pitchFamily="2" charset="0"/>
              </a:defRPr>
            </a:lvl4pPr>
            <a:lvl5pPr>
              <a:defRPr sz="1000">
                <a:solidFill>
                  <a:srgbClr val="666666"/>
                </a:solidFill>
                <a:latin typeface="DendaNewLightCTT" panose="02000506000000020004" pitchFamily="2" charset="0"/>
                <a:cs typeface="DendaNewLightCTT" panose="02000506000000020004" pitchFamily="2" charset="0"/>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ext Placeholder 4"/>
          <p:cNvSpPr>
            <a:spLocks noGrp="1"/>
          </p:cNvSpPr>
          <p:nvPr>
            <p:ph type="body" sz="quarter" idx="3"/>
          </p:nvPr>
        </p:nvSpPr>
        <p:spPr>
          <a:xfrm>
            <a:off x="4463610" y="924535"/>
            <a:ext cx="3632472" cy="479822"/>
          </a:xfrm>
          <a:prstGeom prst="rect">
            <a:avLst/>
          </a:prstGeom>
        </p:spPr>
        <p:txBody>
          <a:bodyPr anchor="b"/>
          <a:lstStyle>
            <a:lvl1pPr marL="0" indent="0">
              <a:buNone/>
              <a:defRPr sz="2000" b="0">
                <a:solidFill>
                  <a:srgbClr val="0097D4"/>
                </a:solidFill>
                <a:latin typeface="DendaNewCTT" panose="02000503000000020004" pitchFamily="2" charset="0"/>
                <a:cs typeface="DendaNewCTT"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7" name="Content Placeholder 5"/>
          <p:cNvSpPr>
            <a:spLocks noGrp="1"/>
          </p:cNvSpPr>
          <p:nvPr>
            <p:ph sz="quarter" idx="4"/>
          </p:nvPr>
        </p:nvSpPr>
        <p:spPr>
          <a:xfrm>
            <a:off x="4463610" y="1404356"/>
            <a:ext cx="4041775" cy="2882051"/>
          </a:xfrm>
          <a:prstGeom prst="rect">
            <a:avLst/>
          </a:prstGeom>
        </p:spPr>
        <p:txBody>
          <a:bodyPr/>
          <a:lstStyle>
            <a:lvl1pPr>
              <a:defRPr sz="1800">
                <a:solidFill>
                  <a:srgbClr val="666666"/>
                </a:solidFill>
                <a:latin typeface="DendaNewLightCTT" panose="02000506000000020004" pitchFamily="2" charset="0"/>
                <a:cs typeface="DendaNewLightCTT" panose="02000506000000020004" pitchFamily="2" charset="0"/>
              </a:defRPr>
            </a:lvl1pPr>
            <a:lvl2pPr>
              <a:defRPr sz="1600">
                <a:solidFill>
                  <a:srgbClr val="666666"/>
                </a:solidFill>
                <a:latin typeface="DendaNewLightCTT" panose="02000506000000020004" pitchFamily="2" charset="0"/>
                <a:cs typeface="DendaNewLightCTT" panose="02000506000000020004" pitchFamily="2" charset="0"/>
              </a:defRPr>
            </a:lvl2pPr>
            <a:lvl3pPr>
              <a:defRPr sz="1400">
                <a:solidFill>
                  <a:srgbClr val="666666"/>
                </a:solidFill>
                <a:latin typeface="DendaNewLightCTT" panose="02000506000000020004" pitchFamily="2" charset="0"/>
                <a:cs typeface="DendaNewLightCTT" panose="02000506000000020004" pitchFamily="2" charset="0"/>
              </a:defRPr>
            </a:lvl3pPr>
            <a:lvl4pPr>
              <a:defRPr sz="1200">
                <a:solidFill>
                  <a:srgbClr val="666666"/>
                </a:solidFill>
                <a:latin typeface="DendaNewLightCTT" panose="02000506000000020004" pitchFamily="2" charset="0"/>
                <a:cs typeface="DendaNewLightCTT" panose="02000506000000020004" pitchFamily="2" charset="0"/>
              </a:defRPr>
            </a:lvl4pPr>
            <a:lvl5pPr>
              <a:defRPr sz="1000">
                <a:solidFill>
                  <a:srgbClr val="666666"/>
                </a:solidFill>
                <a:latin typeface="DendaNewLightCTT" panose="02000506000000020004" pitchFamily="2" charset="0"/>
                <a:cs typeface="DendaNewLightCTT" panose="02000506000000020004" pitchFamily="2" charset="0"/>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Slide Number Placeholder 5"/>
          <p:cNvSpPr>
            <a:spLocks noGrp="1"/>
          </p:cNvSpPr>
          <p:nvPr>
            <p:ph type="sldNum" sz="quarter" idx="12"/>
          </p:nvPr>
        </p:nvSpPr>
        <p:spPr>
          <a:xfrm>
            <a:off x="8579881" y="4990616"/>
            <a:ext cx="571677" cy="154334"/>
          </a:xfrm>
          <a:prstGeom prst="rect">
            <a:avLst/>
          </a:prstGeom>
        </p:spPr>
        <p:txBody>
          <a:bodyPr/>
          <a:lstStyle>
            <a:lvl1pPr algn="r">
              <a:defRPr sz="600">
                <a:solidFill>
                  <a:srgbClr val="666666"/>
                </a:solidFill>
                <a:latin typeface="DendaNewLightCTT" panose="02000506000000020004" pitchFamily="2" charset="0"/>
                <a:cs typeface="DendaNewLightCTT" panose="02000506000000020004" pitchFamily="2" charset="0"/>
              </a:defRPr>
            </a:lvl1pPr>
          </a:lstStyle>
          <a:p>
            <a:fld id="{975F1981-E03F-8343-8869-9DEDCFA88232}" type="slidenum">
              <a:rPr lang="en-US" smtClean="0"/>
              <a:pPr/>
              <a:t>‹#›</a:t>
            </a:fld>
            <a:endParaRPr lang="en-US" dirty="0"/>
          </a:p>
        </p:txBody>
      </p:sp>
      <p:sp>
        <p:nvSpPr>
          <p:cNvPr id="9" name="Rectangle 8"/>
          <p:cNvSpPr/>
          <p:nvPr userDrawn="1"/>
        </p:nvSpPr>
        <p:spPr>
          <a:xfrm>
            <a:off x="518160" y="4800600"/>
            <a:ext cx="1557528" cy="2651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
        <p:nvSpPr>
          <p:cNvPr id="10" name="Rectangle 9"/>
          <p:cNvSpPr/>
          <p:nvPr userDrawn="1"/>
        </p:nvSpPr>
        <p:spPr>
          <a:xfrm>
            <a:off x="8302751" y="198120"/>
            <a:ext cx="713233" cy="11094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Tree>
    <p:extLst>
      <p:ext uri="{BB962C8B-B14F-4D97-AF65-F5344CB8AC3E}">
        <p14:creationId xmlns:p14="http://schemas.microsoft.com/office/powerpoint/2010/main" val="84402339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Text Slide">
    <p:spTree>
      <p:nvGrpSpPr>
        <p:cNvPr id="1" name=""/>
        <p:cNvGrpSpPr/>
        <p:nvPr/>
      </p:nvGrpSpPr>
      <p:grpSpPr>
        <a:xfrm>
          <a:off x="0" y="0"/>
          <a:ext cx="0" cy="0"/>
          <a:chOff x="0" y="0"/>
          <a:chExt cx="0" cy="0"/>
        </a:xfrm>
      </p:grpSpPr>
      <p:pic>
        <p:nvPicPr>
          <p:cNvPr id="2" name="Picture 1" descr="83394_d3_BA_PPT2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4800" cy="5155200"/>
          </a:xfrm>
          <a:prstGeom prst="rect">
            <a:avLst/>
          </a:prstGeom>
        </p:spPr>
      </p:pic>
      <p:sp>
        <p:nvSpPr>
          <p:cNvPr id="4" name="Text Placeholder 2"/>
          <p:cNvSpPr>
            <a:spLocks noGrp="1"/>
          </p:cNvSpPr>
          <p:nvPr>
            <p:ph type="body" idx="1"/>
          </p:nvPr>
        </p:nvSpPr>
        <p:spPr>
          <a:xfrm>
            <a:off x="275784" y="924535"/>
            <a:ext cx="4040188" cy="479822"/>
          </a:xfrm>
          <a:prstGeom prst="rect">
            <a:avLst/>
          </a:prstGeom>
        </p:spPr>
        <p:txBody>
          <a:bodyPr anchor="b"/>
          <a:lstStyle>
            <a:lvl1pPr marL="0" indent="0">
              <a:buNone/>
              <a:defRPr sz="2000" b="0">
                <a:solidFill>
                  <a:srgbClr val="A31A7E"/>
                </a:solidFill>
                <a:latin typeface="DendaNewCTT" panose="02000503000000020004" pitchFamily="2" charset="0"/>
                <a:cs typeface="DendaNewCTT"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5" name="Content Placeholder 3"/>
          <p:cNvSpPr>
            <a:spLocks noGrp="1"/>
          </p:cNvSpPr>
          <p:nvPr>
            <p:ph sz="half" idx="2"/>
          </p:nvPr>
        </p:nvSpPr>
        <p:spPr>
          <a:xfrm>
            <a:off x="275784" y="1404356"/>
            <a:ext cx="4040188" cy="2882051"/>
          </a:xfrm>
          <a:prstGeom prst="rect">
            <a:avLst/>
          </a:prstGeom>
        </p:spPr>
        <p:txBody>
          <a:bodyPr/>
          <a:lstStyle>
            <a:lvl1pPr>
              <a:defRPr sz="1800">
                <a:solidFill>
                  <a:srgbClr val="666666"/>
                </a:solidFill>
                <a:latin typeface="DendaNewLightCTT" panose="02000506000000020004" pitchFamily="2" charset="0"/>
                <a:cs typeface="DendaNewLightCTT" panose="02000506000000020004" pitchFamily="2" charset="0"/>
              </a:defRPr>
            </a:lvl1pPr>
            <a:lvl2pPr>
              <a:defRPr sz="1800">
                <a:solidFill>
                  <a:srgbClr val="666666"/>
                </a:solidFill>
                <a:latin typeface="DendaNewLightCTT" panose="02000506000000020004" pitchFamily="2" charset="0"/>
                <a:cs typeface="DendaNewLightCTT" panose="02000506000000020004" pitchFamily="2" charset="0"/>
              </a:defRPr>
            </a:lvl2pPr>
            <a:lvl3pPr>
              <a:defRPr sz="1400">
                <a:solidFill>
                  <a:srgbClr val="666666"/>
                </a:solidFill>
                <a:latin typeface="DendaNewLightCTT" panose="02000506000000020004" pitchFamily="2" charset="0"/>
                <a:cs typeface="DendaNewLightCTT" panose="02000506000000020004" pitchFamily="2" charset="0"/>
              </a:defRPr>
            </a:lvl3pPr>
            <a:lvl4pPr>
              <a:defRPr sz="1200">
                <a:solidFill>
                  <a:srgbClr val="666666"/>
                </a:solidFill>
                <a:latin typeface="DendaNewLightCTT" panose="02000506000000020004" pitchFamily="2" charset="0"/>
                <a:cs typeface="DendaNewLightCTT" panose="02000506000000020004" pitchFamily="2" charset="0"/>
              </a:defRPr>
            </a:lvl4pPr>
            <a:lvl5pPr>
              <a:defRPr sz="1000">
                <a:solidFill>
                  <a:srgbClr val="666666"/>
                </a:solidFill>
                <a:latin typeface="DendaNewLightCTT" panose="02000506000000020004" pitchFamily="2" charset="0"/>
                <a:cs typeface="DendaNewLightCTT" panose="02000506000000020004" pitchFamily="2" charset="0"/>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Slide Number Placeholder 5"/>
          <p:cNvSpPr>
            <a:spLocks noGrp="1"/>
          </p:cNvSpPr>
          <p:nvPr>
            <p:ph type="sldNum" sz="quarter" idx="12"/>
          </p:nvPr>
        </p:nvSpPr>
        <p:spPr>
          <a:xfrm>
            <a:off x="8579881" y="4990616"/>
            <a:ext cx="571677" cy="154334"/>
          </a:xfrm>
          <a:prstGeom prst="rect">
            <a:avLst/>
          </a:prstGeom>
        </p:spPr>
        <p:txBody>
          <a:bodyPr/>
          <a:lstStyle>
            <a:lvl1pPr algn="r">
              <a:defRPr sz="600">
                <a:solidFill>
                  <a:srgbClr val="666666"/>
                </a:solidFill>
                <a:latin typeface="DendaNewLightCTT" panose="02000506000000020004" pitchFamily="2" charset="0"/>
                <a:cs typeface="DendaNewLightCTT" panose="02000506000000020004" pitchFamily="2" charset="0"/>
              </a:defRPr>
            </a:lvl1pPr>
          </a:lstStyle>
          <a:p>
            <a:fld id="{975F1981-E03F-8343-8869-9DEDCFA88232}" type="slidenum">
              <a:rPr lang="en-US" smtClean="0"/>
              <a:pPr/>
              <a:t>‹#›</a:t>
            </a:fld>
            <a:endParaRPr lang="en-US" dirty="0"/>
          </a:p>
        </p:txBody>
      </p:sp>
      <p:sp>
        <p:nvSpPr>
          <p:cNvPr id="9" name="Rectangle 8"/>
          <p:cNvSpPr/>
          <p:nvPr userDrawn="1"/>
        </p:nvSpPr>
        <p:spPr>
          <a:xfrm>
            <a:off x="7479792" y="12230"/>
            <a:ext cx="1170432" cy="18988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
        <p:nvSpPr>
          <p:cNvPr id="6" name="Text Placeholder 4"/>
          <p:cNvSpPr>
            <a:spLocks noGrp="1"/>
          </p:cNvSpPr>
          <p:nvPr>
            <p:ph type="body" sz="quarter" idx="3"/>
          </p:nvPr>
        </p:nvSpPr>
        <p:spPr>
          <a:xfrm>
            <a:off x="4463610" y="924535"/>
            <a:ext cx="3458607" cy="479822"/>
          </a:xfrm>
          <a:prstGeom prst="rect">
            <a:avLst/>
          </a:prstGeom>
        </p:spPr>
        <p:txBody>
          <a:bodyPr anchor="b"/>
          <a:lstStyle>
            <a:lvl1pPr marL="0" indent="0">
              <a:buNone/>
              <a:defRPr sz="2000" b="0">
                <a:solidFill>
                  <a:srgbClr val="A31A7E"/>
                </a:solidFill>
                <a:latin typeface="DendaNewCTT" panose="02000503000000020004" pitchFamily="2" charset="0"/>
                <a:cs typeface="DendaNewCTT"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7" name="Content Placeholder 5"/>
          <p:cNvSpPr>
            <a:spLocks noGrp="1"/>
          </p:cNvSpPr>
          <p:nvPr>
            <p:ph sz="quarter" idx="4"/>
          </p:nvPr>
        </p:nvSpPr>
        <p:spPr>
          <a:xfrm>
            <a:off x="4463611" y="1404356"/>
            <a:ext cx="3352776" cy="2882051"/>
          </a:xfrm>
          <a:prstGeom prst="rect">
            <a:avLst/>
          </a:prstGeom>
        </p:spPr>
        <p:txBody>
          <a:bodyPr/>
          <a:lstStyle>
            <a:lvl1pPr>
              <a:defRPr sz="1800">
                <a:solidFill>
                  <a:srgbClr val="666666"/>
                </a:solidFill>
                <a:latin typeface="DendaNewLightCTT" panose="02000506000000020004" pitchFamily="2" charset="0"/>
                <a:cs typeface="DendaNewLightCTT" panose="02000506000000020004" pitchFamily="2" charset="0"/>
              </a:defRPr>
            </a:lvl1pPr>
            <a:lvl2pPr>
              <a:defRPr sz="1600">
                <a:solidFill>
                  <a:srgbClr val="666666"/>
                </a:solidFill>
                <a:latin typeface="DendaNewLightCTT" panose="02000506000000020004" pitchFamily="2" charset="0"/>
                <a:cs typeface="DendaNewLightCTT" panose="02000506000000020004" pitchFamily="2" charset="0"/>
              </a:defRPr>
            </a:lvl2pPr>
            <a:lvl3pPr>
              <a:defRPr sz="1400">
                <a:solidFill>
                  <a:srgbClr val="666666"/>
                </a:solidFill>
                <a:latin typeface="DendaNewLightCTT" panose="02000506000000020004" pitchFamily="2" charset="0"/>
                <a:cs typeface="DendaNewLightCTT" panose="02000506000000020004" pitchFamily="2" charset="0"/>
              </a:defRPr>
            </a:lvl3pPr>
            <a:lvl4pPr>
              <a:defRPr sz="1200">
                <a:solidFill>
                  <a:srgbClr val="666666"/>
                </a:solidFill>
                <a:latin typeface="DendaNewLightCTT" panose="02000506000000020004" pitchFamily="2" charset="0"/>
                <a:cs typeface="DendaNewLightCTT" panose="02000506000000020004" pitchFamily="2" charset="0"/>
              </a:defRPr>
            </a:lvl4pPr>
            <a:lvl5pPr>
              <a:defRPr sz="1000">
                <a:solidFill>
                  <a:srgbClr val="666666"/>
                </a:solidFill>
                <a:latin typeface="DendaNewLightCTT" panose="02000506000000020004" pitchFamily="2" charset="0"/>
                <a:cs typeface="DendaNewLightCTT" panose="02000506000000020004" pitchFamily="2" charset="0"/>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3" name="Title 1"/>
          <p:cNvSpPr>
            <a:spLocks noGrp="1"/>
          </p:cNvSpPr>
          <p:nvPr>
            <p:ph type="title"/>
          </p:nvPr>
        </p:nvSpPr>
        <p:spPr>
          <a:xfrm>
            <a:off x="275784" y="32099"/>
            <a:ext cx="7389424" cy="857250"/>
          </a:xfrm>
          <a:prstGeom prst="rect">
            <a:avLst/>
          </a:prstGeom>
        </p:spPr>
        <p:txBody>
          <a:bodyPr/>
          <a:lstStyle>
            <a:lvl1pPr algn="l">
              <a:defRPr sz="2800">
                <a:solidFill>
                  <a:srgbClr val="A31A7E"/>
                </a:solidFill>
                <a:latin typeface="DendaNewCTT" panose="02000503000000020004" pitchFamily="2" charset="0"/>
                <a:cs typeface="DendaNewCTT" panose="02000503000000020004" pitchFamily="2" charset="0"/>
              </a:defRPr>
            </a:lvl1pPr>
          </a:lstStyle>
          <a:p>
            <a:r>
              <a:rPr lang="en-GB" dirty="0" smtClean="0"/>
              <a:t>Click to edit Master title style</a:t>
            </a:r>
            <a:endParaRPr lang="en-US" dirty="0"/>
          </a:p>
        </p:txBody>
      </p:sp>
      <p:sp>
        <p:nvSpPr>
          <p:cNvPr id="11" name="Rectangle 10"/>
          <p:cNvSpPr/>
          <p:nvPr userDrawn="1"/>
        </p:nvSpPr>
        <p:spPr>
          <a:xfrm>
            <a:off x="518160" y="4800600"/>
            <a:ext cx="1557528" cy="2651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Tree>
    <p:extLst>
      <p:ext uri="{BB962C8B-B14F-4D97-AF65-F5344CB8AC3E}">
        <p14:creationId xmlns:p14="http://schemas.microsoft.com/office/powerpoint/2010/main" val="120882554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Text Slide">
    <p:spTree>
      <p:nvGrpSpPr>
        <p:cNvPr id="1" name=""/>
        <p:cNvGrpSpPr/>
        <p:nvPr/>
      </p:nvGrpSpPr>
      <p:grpSpPr>
        <a:xfrm>
          <a:off x="0" y="0"/>
          <a:ext cx="0" cy="0"/>
          <a:chOff x="0" y="0"/>
          <a:chExt cx="0" cy="0"/>
        </a:xfrm>
      </p:grpSpPr>
      <p:pic>
        <p:nvPicPr>
          <p:cNvPr id="2" name="Picture 1" descr="83394_d4_BA_PPT2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4800" cy="5155200"/>
          </a:xfrm>
          <a:prstGeom prst="rect">
            <a:avLst/>
          </a:prstGeom>
        </p:spPr>
      </p:pic>
      <p:sp>
        <p:nvSpPr>
          <p:cNvPr id="3" name="Title 1"/>
          <p:cNvSpPr>
            <a:spLocks noGrp="1"/>
          </p:cNvSpPr>
          <p:nvPr>
            <p:ph type="title"/>
          </p:nvPr>
        </p:nvSpPr>
        <p:spPr>
          <a:xfrm>
            <a:off x="275783" y="32099"/>
            <a:ext cx="8229601" cy="857250"/>
          </a:xfrm>
          <a:prstGeom prst="rect">
            <a:avLst/>
          </a:prstGeom>
        </p:spPr>
        <p:txBody>
          <a:bodyPr/>
          <a:lstStyle>
            <a:lvl1pPr algn="l">
              <a:defRPr sz="2800">
                <a:solidFill>
                  <a:srgbClr val="00B2C0"/>
                </a:solidFill>
                <a:latin typeface="DendaNewCTT" panose="02000503000000020004" pitchFamily="2" charset="0"/>
                <a:cs typeface="DendaNewCTT" panose="02000503000000020004" pitchFamily="2" charset="0"/>
              </a:defRPr>
            </a:lvl1pPr>
          </a:lstStyle>
          <a:p>
            <a:r>
              <a:rPr lang="en-GB" dirty="0" smtClean="0"/>
              <a:t>Click to edit Master title style</a:t>
            </a:r>
            <a:endParaRPr lang="en-US" dirty="0"/>
          </a:p>
        </p:txBody>
      </p:sp>
      <p:sp>
        <p:nvSpPr>
          <p:cNvPr id="4" name="Text Placeholder 2"/>
          <p:cNvSpPr>
            <a:spLocks noGrp="1"/>
          </p:cNvSpPr>
          <p:nvPr>
            <p:ph type="body" idx="1"/>
          </p:nvPr>
        </p:nvSpPr>
        <p:spPr>
          <a:xfrm>
            <a:off x="275784" y="924535"/>
            <a:ext cx="4040188" cy="479822"/>
          </a:xfrm>
          <a:prstGeom prst="rect">
            <a:avLst/>
          </a:prstGeom>
        </p:spPr>
        <p:txBody>
          <a:bodyPr anchor="b"/>
          <a:lstStyle>
            <a:lvl1pPr marL="0" indent="0">
              <a:buNone/>
              <a:defRPr sz="2000" b="0">
                <a:solidFill>
                  <a:srgbClr val="00B2C0"/>
                </a:solidFill>
                <a:latin typeface="DendaNewCTT" panose="02000503000000020004" pitchFamily="2" charset="0"/>
                <a:cs typeface="DendaNewCTT"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5" name="Content Placeholder 3"/>
          <p:cNvSpPr>
            <a:spLocks noGrp="1"/>
          </p:cNvSpPr>
          <p:nvPr>
            <p:ph sz="half" idx="2"/>
          </p:nvPr>
        </p:nvSpPr>
        <p:spPr>
          <a:xfrm>
            <a:off x="275784" y="1404356"/>
            <a:ext cx="4040188" cy="2882051"/>
          </a:xfrm>
          <a:prstGeom prst="rect">
            <a:avLst/>
          </a:prstGeom>
        </p:spPr>
        <p:txBody>
          <a:bodyPr/>
          <a:lstStyle>
            <a:lvl1pPr>
              <a:defRPr sz="1800">
                <a:solidFill>
                  <a:srgbClr val="666666"/>
                </a:solidFill>
                <a:latin typeface="DendaNewLightCTT" panose="02000506000000020004" pitchFamily="2" charset="0"/>
                <a:cs typeface="DendaNewLightCTT" panose="02000506000000020004" pitchFamily="2" charset="0"/>
              </a:defRPr>
            </a:lvl1pPr>
            <a:lvl2pPr>
              <a:defRPr sz="1800">
                <a:solidFill>
                  <a:srgbClr val="666666"/>
                </a:solidFill>
                <a:latin typeface="DendaNewLightCTT" panose="02000506000000020004" pitchFamily="2" charset="0"/>
                <a:cs typeface="DendaNewLightCTT" panose="02000506000000020004" pitchFamily="2" charset="0"/>
              </a:defRPr>
            </a:lvl2pPr>
            <a:lvl3pPr>
              <a:defRPr sz="1400">
                <a:solidFill>
                  <a:srgbClr val="666666"/>
                </a:solidFill>
                <a:latin typeface="DendaNewLightCTT" panose="02000506000000020004" pitchFamily="2" charset="0"/>
                <a:cs typeface="DendaNewLightCTT" panose="02000506000000020004" pitchFamily="2" charset="0"/>
              </a:defRPr>
            </a:lvl3pPr>
            <a:lvl4pPr>
              <a:defRPr sz="1200">
                <a:solidFill>
                  <a:srgbClr val="666666"/>
                </a:solidFill>
                <a:latin typeface="DendaNewLightCTT" panose="02000506000000020004" pitchFamily="2" charset="0"/>
                <a:cs typeface="DendaNewLightCTT" panose="02000506000000020004" pitchFamily="2" charset="0"/>
              </a:defRPr>
            </a:lvl4pPr>
            <a:lvl5pPr>
              <a:defRPr sz="1000">
                <a:solidFill>
                  <a:srgbClr val="666666"/>
                </a:solidFill>
                <a:latin typeface="DendaNewLightCTT" panose="02000506000000020004" pitchFamily="2" charset="0"/>
                <a:cs typeface="DendaNewLightCTT" panose="02000506000000020004" pitchFamily="2" charset="0"/>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ext Placeholder 4"/>
          <p:cNvSpPr>
            <a:spLocks noGrp="1"/>
          </p:cNvSpPr>
          <p:nvPr>
            <p:ph type="body" sz="quarter" idx="3"/>
          </p:nvPr>
        </p:nvSpPr>
        <p:spPr>
          <a:xfrm>
            <a:off x="4463610" y="924535"/>
            <a:ext cx="4041775" cy="479822"/>
          </a:xfrm>
          <a:prstGeom prst="rect">
            <a:avLst/>
          </a:prstGeom>
        </p:spPr>
        <p:txBody>
          <a:bodyPr anchor="b"/>
          <a:lstStyle>
            <a:lvl1pPr marL="0" indent="0">
              <a:buNone/>
              <a:defRPr sz="2000" b="0">
                <a:solidFill>
                  <a:srgbClr val="00B2C0"/>
                </a:solidFill>
                <a:latin typeface="DendaNewCTT" panose="02000503000000020004" pitchFamily="2" charset="0"/>
                <a:cs typeface="DendaNewCTT"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7" name="Content Placeholder 5"/>
          <p:cNvSpPr>
            <a:spLocks noGrp="1"/>
          </p:cNvSpPr>
          <p:nvPr>
            <p:ph sz="quarter" idx="4"/>
          </p:nvPr>
        </p:nvSpPr>
        <p:spPr>
          <a:xfrm>
            <a:off x="4463610" y="1404356"/>
            <a:ext cx="4041775" cy="2882051"/>
          </a:xfrm>
          <a:prstGeom prst="rect">
            <a:avLst/>
          </a:prstGeom>
        </p:spPr>
        <p:txBody>
          <a:bodyPr/>
          <a:lstStyle>
            <a:lvl1pPr>
              <a:defRPr sz="1800">
                <a:solidFill>
                  <a:srgbClr val="666666"/>
                </a:solidFill>
                <a:latin typeface="DendaNewLightCTT" panose="02000506000000020004" pitchFamily="2" charset="0"/>
                <a:cs typeface="DendaNewLightCTT" panose="02000506000000020004" pitchFamily="2" charset="0"/>
              </a:defRPr>
            </a:lvl1pPr>
            <a:lvl2pPr>
              <a:defRPr sz="1600">
                <a:solidFill>
                  <a:srgbClr val="666666"/>
                </a:solidFill>
                <a:latin typeface="DendaNewLightCTT" panose="02000506000000020004" pitchFamily="2" charset="0"/>
                <a:cs typeface="DendaNewLightCTT" panose="02000506000000020004" pitchFamily="2" charset="0"/>
              </a:defRPr>
            </a:lvl2pPr>
            <a:lvl3pPr>
              <a:defRPr sz="1400">
                <a:solidFill>
                  <a:srgbClr val="666666"/>
                </a:solidFill>
                <a:latin typeface="DendaNewLightCTT" panose="02000506000000020004" pitchFamily="2" charset="0"/>
                <a:cs typeface="DendaNewLightCTT" panose="02000506000000020004" pitchFamily="2" charset="0"/>
              </a:defRPr>
            </a:lvl3pPr>
            <a:lvl4pPr>
              <a:defRPr sz="1200">
                <a:solidFill>
                  <a:srgbClr val="666666"/>
                </a:solidFill>
                <a:latin typeface="DendaNewLightCTT" panose="02000506000000020004" pitchFamily="2" charset="0"/>
                <a:cs typeface="DendaNewLightCTT" panose="02000506000000020004" pitchFamily="2" charset="0"/>
              </a:defRPr>
            </a:lvl4pPr>
            <a:lvl5pPr>
              <a:defRPr sz="1000">
                <a:solidFill>
                  <a:srgbClr val="666666"/>
                </a:solidFill>
                <a:latin typeface="DendaNewLightCTT" panose="02000506000000020004" pitchFamily="2" charset="0"/>
                <a:cs typeface="DendaNewLightCTT" panose="02000506000000020004" pitchFamily="2" charset="0"/>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Slide Number Placeholder 5"/>
          <p:cNvSpPr>
            <a:spLocks noGrp="1"/>
          </p:cNvSpPr>
          <p:nvPr>
            <p:ph type="sldNum" sz="quarter" idx="12"/>
          </p:nvPr>
        </p:nvSpPr>
        <p:spPr>
          <a:xfrm>
            <a:off x="8579881" y="4990616"/>
            <a:ext cx="571677" cy="154334"/>
          </a:xfrm>
          <a:prstGeom prst="rect">
            <a:avLst/>
          </a:prstGeom>
        </p:spPr>
        <p:txBody>
          <a:bodyPr/>
          <a:lstStyle>
            <a:lvl1pPr algn="r">
              <a:defRPr sz="600">
                <a:solidFill>
                  <a:srgbClr val="666666"/>
                </a:solidFill>
                <a:latin typeface="DendaNewLightCTT" panose="02000506000000020004" pitchFamily="2" charset="0"/>
                <a:cs typeface="DendaNewLightCTT" panose="02000506000000020004" pitchFamily="2" charset="0"/>
              </a:defRPr>
            </a:lvl1pPr>
          </a:lstStyle>
          <a:p>
            <a:fld id="{975F1981-E03F-8343-8869-9DEDCFA88232}" type="slidenum">
              <a:rPr lang="en-US" smtClean="0"/>
              <a:pPr/>
              <a:t>‹#›</a:t>
            </a:fld>
            <a:endParaRPr lang="en-US" dirty="0"/>
          </a:p>
        </p:txBody>
      </p:sp>
      <p:sp>
        <p:nvSpPr>
          <p:cNvPr id="9" name="Rectangle 8"/>
          <p:cNvSpPr/>
          <p:nvPr userDrawn="1"/>
        </p:nvSpPr>
        <p:spPr>
          <a:xfrm>
            <a:off x="518160" y="4535424"/>
            <a:ext cx="1557528" cy="2651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Tree>
    <p:extLst>
      <p:ext uri="{BB962C8B-B14F-4D97-AF65-F5344CB8AC3E}">
        <p14:creationId xmlns:p14="http://schemas.microsoft.com/office/powerpoint/2010/main" val="282533430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83394_d1_BA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4800" cy="5155200"/>
          </a:xfrm>
          <a:prstGeom prst="rect">
            <a:avLst/>
          </a:prstGeom>
        </p:spPr>
      </p:pic>
      <p:sp>
        <p:nvSpPr>
          <p:cNvPr id="3" name="Title 1"/>
          <p:cNvSpPr>
            <a:spLocks noGrp="1"/>
          </p:cNvSpPr>
          <p:nvPr>
            <p:ph type="title"/>
          </p:nvPr>
        </p:nvSpPr>
        <p:spPr>
          <a:xfrm>
            <a:off x="532784" y="765404"/>
            <a:ext cx="4940189" cy="1729331"/>
          </a:xfrm>
          <a:prstGeom prst="rect">
            <a:avLst/>
          </a:prstGeom>
        </p:spPr>
        <p:txBody>
          <a:bodyPr/>
          <a:lstStyle>
            <a:lvl1pPr algn="l">
              <a:defRPr>
                <a:solidFill>
                  <a:schemeClr val="bg1"/>
                </a:solidFill>
                <a:latin typeface="DendaNewCTT" panose="02000503000000020004" pitchFamily="2" charset="0"/>
                <a:cs typeface="DendaNewCTT" panose="02000503000000020004" pitchFamily="2" charset="0"/>
              </a:defRPr>
            </a:lvl1pPr>
          </a:lstStyle>
          <a:p>
            <a:r>
              <a:rPr lang="en-GB" dirty="0" smtClean="0"/>
              <a:t>Click to edit Master title style</a:t>
            </a:r>
            <a:endParaRPr lang="en-US" dirty="0"/>
          </a:p>
        </p:txBody>
      </p:sp>
      <p:sp>
        <p:nvSpPr>
          <p:cNvPr id="7" name="Subtitle 2"/>
          <p:cNvSpPr>
            <a:spLocks noGrp="1"/>
          </p:cNvSpPr>
          <p:nvPr>
            <p:ph type="subTitle" idx="1"/>
          </p:nvPr>
        </p:nvSpPr>
        <p:spPr>
          <a:xfrm>
            <a:off x="525208" y="2544210"/>
            <a:ext cx="6400800" cy="744294"/>
          </a:xfrm>
          <a:prstGeom prst="rect">
            <a:avLst/>
          </a:prstGeom>
        </p:spPr>
        <p:txBody>
          <a:bodyPr/>
          <a:lstStyle>
            <a:lvl1pPr marL="0" indent="0" algn="l">
              <a:buNone/>
              <a:defRPr>
                <a:solidFill>
                  <a:srgbClr val="FFFFFF"/>
                </a:solidFill>
                <a:latin typeface="DendaNewLightCTT" panose="02000506000000020004" pitchFamily="2" charset="0"/>
                <a:cs typeface="DendaNewLightCTT" panose="02000506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8" name="Text Placeholder 2"/>
          <p:cNvSpPr>
            <a:spLocks noGrp="1"/>
          </p:cNvSpPr>
          <p:nvPr>
            <p:ph type="body" idx="10" hasCustomPrompt="1"/>
          </p:nvPr>
        </p:nvSpPr>
        <p:spPr>
          <a:xfrm>
            <a:off x="536716" y="3742096"/>
            <a:ext cx="7772400" cy="326612"/>
          </a:xfrm>
          <a:prstGeom prst="rect">
            <a:avLst/>
          </a:prstGeom>
        </p:spPr>
        <p:txBody>
          <a:bodyPr anchor="b"/>
          <a:lstStyle>
            <a:lvl1pPr marL="0" indent="0">
              <a:spcBef>
                <a:spcPts val="0"/>
              </a:spcBef>
              <a:buNone/>
              <a:defRPr sz="1600" baseline="0">
                <a:solidFill>
                  <a:srgbClr val="FFFFFF"/>
                </a:solidFill>
                <a:latin typeface="DendaNewLightCTT" panose="02000506000000020004" pitchFamily="2" charset="0"/>
                <a:cs typeface="DendaNewLightCTT" panose="02000506000000020004"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Presenter and Date</a:t>
            </a:r>
          </a:p>
        </p:txBody>
      </p:sp>
      <p:sp>
        <p:nvSpPr>
          <p:cNvPr id="4" name="Rectangle 3"/>
          <p:cNvSpPr/>
          <p:nvPr userDrawn="1"/>
        </p:nvSpPr>
        <p:spPr>
          <a:xfrm>
            <a:off x="5961888" y="1152144"/>
            <a:ext cx="2843784" cy="1188720"/>
          </a:xfrm>
          <a:prstGeom prst="rect">
            <a:avLst/>
          </a:prstGeom>
          <a:solidFill>
            <a:srgbClr val="00BA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 name="Rectangle 8"/>
          <p:cNvSpPr/>
          <p:nvPr userDrawn="1"/>
        </p:nvSpPr>
        <p:spPr>
          <a:xfrm>
            <a:off x="536716" y="4294632"/>
            <a:ext cx="1694688" cy="377952"/>
          </a:xfrm>
          <a:prstGeom prst="rect">
            <a:avLst/>
          </a:prstGeom>
          <a:solidFill>
            <a:srgbClr val="00BA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07340243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8_Text Slide">
    <p:spTree>
      <p:nvGrpSpPr>
        <p:cNvPr id="1" name=""/>
        <p:cNvGrpSpPr/>
        <p:nvPr/>
      </p:nvGrpSpPr>
      <p:grpSpPr>
        <a:xfrm>
          <a:off x="0" y="0"/>
          <a:ext cx="0" cy="0"/>
          <a:chOff x="0" y="0"/>
          <a:chExt cx="0" cy="0"/>
        </a:xfrm>
      </p:grpSpPr>
      <p:pic>
        <p:nvPicPr>
          <p:cNvPr id="2" name="Picture 1" descr="83394_d4_BA_PPT2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4800" cy="5155200"/>
          </a:xfrm>
          <a:prstGeom prst="rect">
            <a:avLst/>
          </a:prstGeom>
        </p:spPr>
      </p:pic>
      <p:sp>
        <p:nvSpPr>
          <p:cNvPr id="3" name="Title 1"/>
          <p:cNvSpPr>
            <a:spLocks noGrp="1"/>
          </p:cNvSpPr>
          <p:nvPr>
            <p:ph type="title"/>
          </p:nvPr>
        </p:nvSpPr>
        <p:spPr>
          <a:xfrm>
            <a:off x="275783" y="32099"/>
            <a:ext cx="8229601" cy="857250"/>
          </a:xfrm>
          <a:prstGeom prst="rect">
            <a:avLst/>
          </a:prstGeom>
        </p:spPr>
        <p:txBody>
          <a:bodyPr/>
          <a:lstStyle>
            <a:lvl1pPr algn="l">
              <a:defRPr sz="2800">
                <a:solidFill>
                  <a:srgbClr val="699632"/>
                </a:solidFill>
                <a:latin typeface="DendaNewCTT" panose="02000503000000020004" pitchFamily="2" charset="0"/>
                <a:cs typeface="DendaNewCTT" panose="02000503000000020004" pitchFamily="2" charset="0"/>
              </a:defRPr>
            </a:lvl1pPr>
          </a:lstStyle>
          <a:p>
            <a:r>
              <a:rPr lang="en-GB" dirty="0" smtClean="0"/>
              <a:t>Click to edit Master title style</a:t>
            </a:r>
            <a:endParaRPr lang="en-US" dirty="0"/>
          </a:p>
        </p:txBody>
      </p:sp>
      <p:sp>
        <p:nvSpPr>
          <p:cNvPr id="4" name="Text Placeholder 2"/>
          <p:cNvSpPr>
            <a:spLocks noGrp="1"/>
          </p:cNvSpPr>
          <p:nvPr>
            <p:ph type="body" idx="1"/>
          </p:nvPr>
        </p:nvSpPr>
        <p:spPr>
          <a:xfrm>
            <a:off x="275784" y="924535"/>
            <a:ext cx="4040188" cy="479822"/>
          </a:xfrm>
          <a:prstGeom prst="rect">
            <a:avLst/>
          </a:prstGeom>
        </p:spPr>
        <p:txBody>
          <a:bodyPr anchor="b"/>
          <a:lstStyle>
            <a:lvl1pPr marL="0" indent="0">
              <a:buNone/>
              <a:defRPr sz="2000" b="0">
                <a:solidFill>
                  <a:srgbClr val="699632"/>
                </a:solidFill>
                <a:latin typeface="DendaNewCTT" panose="02000503000000020004" pitchFamily="2" charset="0"/>
                <a:cs typeface="DendaNewCTT"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5" name="Content Placeholder 3"/>
          <p:cNvSpPr>
            <a:spLocks noGrp="1"/>
          </p:cNvSpPr>
          <p:nvPr>
            <p:ph sz="half" idx="2"/>
          </p:nvPr>
        </p:nvSpPr>
        <p:spPr>
          <a:xfrm>
            <a:off x="275784" y="1404356"/>
            <a:ext cx="4040188" cy="2882051"/>
          </a:xfrm>
          <a:prstGeom prst="rect">
            <a:avLst/>
          </a:prstGeom>
        </p:spPr>
        <p:txBody>
          <a:bodyPr/>
          <a:lstStyle>
            <a:lvl1pPr>
              <a:defRPr sz="1800">
                <a:solidFill>
                  <a:srgbClr val="666666"/>
                </a:solidFill>
                <a:latin typeface="DendaNewLightCTT" panose="02000506000000020004" pitchFamily="2" charset="0"/>
                <a:cs typeface="DendaNewLightCTT" panose="02000506000000020004" pitchFamily="2" charset="0"/>
              </a:defRPr>
            </a:lvl1pPr>
            <a:lvl2pPr>
              <a:defRPr sz="1800">
                <a:solidFill>
                  <a:srgbClr val="666666"/>
                </a:solidFill>
                <a:latin typeface="DendaNewLightCTT" panose="02000506000000020004" pitchFamily="2" charset="0"/>
                <a:cs typeface="DendaNewLightCTT" panose="02000506000000020004" pitchFamily="2" charset="0"/>
              </a:defRPr>
            </a:lvl2pPr>
            <a:lvl3pPr>
              <a:defRPr sz="1400">
                <a:solidFill>
                  <a:srgbClr val="666666"/>
                </a:solidFill>
                <a:latin typeface="DendaNewLightCTT" panose="02000506000000020004" pitchFamily="2" charset="0"/>
                <a:cs typeface="DendaNewLightCTT" panose="02000506000000020004" pitchFamily="2" charset="0"/>
              </a:defRPr>
            </a:lvl3pPr>
            <a:lvl4pPr>
              <a:defRPr sz="1200">
                <a:solidFill>
                  <a:srgbClr val="666666"/>
                </a:solidFill>
                <a:latin typeface="DendaNewLightCTT" panose="02000506000000020004" pitchFamily="2" charset="0"/>
                <a:cs typeface="DendaNewLightCTT" panose="02000506000000020004" pitchFamily="2" charset="0"/>
              </a:defRPr>
            </a:lvl4pPr>
            <a:lvl5pPr>
              <a:defRPr sz="1000">
                <a:solidFill>
                  <a:srgbClr val="666666"/>
                </a:solidFill>
                <a:latin typeface="DendaNewLightCTT" panose="02000506000000020004" pitchFamily="2" charset="0"/>
                <a:cs typeface="DendaNewLightCTT" panose="02000506000000020004" pitchFamily="2" charset="0"/>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ext Placeholder 4"/>
          <p:cNvSpPr>
            <a:spLocks noGrp="1"/>
          </p:cNvSpPr>
          <p:nvPr>
            <p:ph type="body" sz="quarter" idx="3"/>
          </p:nvPr>
        </p:nvSpPr>
        <p:spPr>
          <a:xfrm>
            <a:off x="4463610" y="924535"/>
            <a:ext cx="4041775" cy="479822"/>
          </a:xfrm>
          <a:prstGeom prst="rect">
            <a:avLst/>
          </a:prstGeom>
        </p:spPr>
        <p:txBody>
          <a:bodyPr anchor="b"/>
          <a:lstStyle>
            <a:lvl1pPr marL="0" indent="0">
              <a:buNone/>
              <a:defRPr sz="2000" b="0">
                <a:solidFill>
                  <a:srgbClr val="699632"/>
                </a:solidFill>
                <a:latin typeface="DendaNewCTT" panose="02000503000000020004" pitchFamily="2" charset="0"/>
                <a:cs typeface="DendaNewCTT"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7" name="Content Placeholder 5"/>
          <p:cNvSpPr>
            <a:spLocks noGrp="1"/>
          </p:cNvSpPr>
          <p:nvPr>
            <p:ph sz="quarter" idx="4"/>
          </p:nvPr>
        </p:nvSpPr>
        <p:spPr>
          <a:xfrm>
            <a:off x="4463610" y="1404356"/>
            <a:ext cx="4041775" cy="2882051"/>
          </a:xfrm>
          <a:prstGeom prst="rect">
            <a:avLst/>
          </a:prstGeom>
        </p:spPr>
        <p:txBody>
          <a:bodyPr/>
          <a:lstStyle>
            <a:lvl1pPr>
              <a:defRPr sz="1800">
                <a:solidFill>
                  <a:srgbClr val="666666"/>
                </a:solidFill>
                <a:latin typeface="DendaNewLightCTT" panose="02000506000000020004" pitchFamily="2" charset="0"/>
                <a:cs typeface="DendaNewLightCTT" panose="02000506000000020004" pitchFamily="2" charset="0"/>
              </a:defRPr>
            </a:lvl1pPr>
            <a:lvl2pPr>
              <a:defRPr sz="1600">
                <a:solidFill>
                  <a:srgbClr val="666666"/>
                </a:solidFill>
                <a:latin typeface="DendaNewLightCTT" panose="02000506000000020004" pitchFamily="2" charset="0"/>
                <a:cs typeface="DendaNewLightCTT" panose="02000506000000020004" pitchFamily="2" charset="0"/>
              </a:defRPr>
            </a:lvl2pPr>
            <a:lvl3pPr>
              <a:defRPr sz="1400">
                <a:solidFill>
                  <a:srgbClr val="666666"/>
                </a:solidFill>
                <a:latin typeface="DendaNewLightCTT" panose="02000506000000020004" pitchFamily="2" charset="0"/>
                <a:cs typeface="DendaNewLightCTT" panose="02000506000000020004" pitchFamily="2" charset="0"/>
              </a:defRPr>
            </a:lvl3pPr>
            <a:lvl4pPr>
              <a:defRPr sz="1200">
                <a:solidFill>
                  <a:srgbClr val="666666"/>
                </a:solidFill>
                <a:latin typeface="DendaNewLightCTT" panose="02000506000000020004" pitchFamily="2" charset="0"/>
                <a:cs typeface="DendaNewLightCTT" panose="02000506000000020004" pitchFamily="2" charset="0"/>
              </a:defRPr>
            </a:lvl4pPr>
            <a:lvl5pPr>
              <a:defRPr sz="1000">
                <a:solidFill>
                  <a:srgbClr val="666666"/>
                </a:solidFill>
                <a:latin typeface="DendaNewLightCTT" panose="02000506000000020004" pitchFamily="2" charset="0"/>
                <a:cs typeface="DendaNewLightCTT" panose="02000506000000020004" pitchFamily="2" charset="0"/>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Slide Number Placeholder 5"/>
          <p:cNvSpPr>
            <a:spLocks noGrp="1"/>
          </p:cNvSpPr>
          <p:nvPr>
            <p:ph type="sldNum" sz="quarter" idx="12"/>
          </p:nvPr>
        </p:nvSpPr>
        <p:spPr>
          <a:xfrm>
            <a:off x="8579881" y="4990616"/>
            <a:ext cx="571677" cy="154334"/>
          </a:xfrm>
          <a:prstGeom prst="rect">
            <a:avLst/>
          </a:prstGeom>
        </p:spPr>
        <p:txBody>
          <a:bodyPr/>
          <a:lstStyle>
            <a:lvl1pPr algn="r">
              <a:defRPr sz="600">
                <a:solidFill>
                  <a:srgbClr val="666666"/>
                </a:solidFill>
                <a:latin typeface="DendaNewLightCTT" panose="02000506000000020004" pitchFamily="2" charset="0"/>
                <a:cs typeface="DendaNewLightCTT" panose="02000506000000020004" pitchFamily="2" charset="0"/>
              </a:defRPr>
            </a:lvl1pPr>
          </a:lstStyle>
          <a:p>
            <a:fld id="{975F1981-E03F-8343-8869-9DEDCFA88232}" type="slidenum">
              <a:rPr lang="en-US" smtClean="0"/>
              <a:pPr/>
              <a:t>‹#›</a:t>
            </a:fld>
            <a:endParaRPr lang="en-US" dirty="0"/>
          </a:p>
        </p:txBody>
      </p:sp>
      <p:sp>
        <p:nvSpPr>
          <p:cNvPr id="9" name="Rectangle 8"/>
          <p:cNvSpPr/>
          <p:nvPr userDrawn="1"/>
        </p:nvSpPr>
        <p:spPr>
          <a:xfrm>
            <a:off x="518160" y="4535424"/>
            <a:ext cx="1557528" cy="2651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Tree>
    <p:extLst>
      <p:ext uri="{BB962C8B-B14F-4D97-AF65-F5344CB8AC3E}">
        <p14:creationId xmlns:p14="http://schemas.microsoft.com/office/powerpoint/2010/main" val="427971364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9_Text Slide">
    <p:spTree>
      <p:nvGrpSpPr>
        <p:cNvPr id="1" name=""/>
        <p:cNvGrpSpPr/>
        <p:nvPr/>
      </p:nvGrpSpPr>
      <p:grpSpPr>
        <a:xfrm>
          <a:off x="0" y="0"/>
          <a:ext cx="0" cy="0"/>
          <a:chOff x="0" y="0"/>
          <a:chExt cx="0" cy="0"/>
        </a:xfrm>
      </p:grpSpPr>
      <p:pic>
        <p:nvPicPr>
          <p:cNvPr id="2" name="Picture 1" descr="83394_d4_BA_PPT2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4800" cy="5155200"/>
          </a:xfrm>
          <a:prstGeom prst="rect">
            <a:avLst/>
          </a:prstGeom>
        </p:spPr>
      </p:pic>
      <p:sp>
        <p:nvSpPr>
          <p:cNvPr id="3" name="Title 1"/>
          <p:cNvSpPr>
            <a:spLocks noGrp="1"/>
          </p:cNvSpPr>
          <p:nvPr>
            <p:ph type="title"/>
          </p:nvPr>
        </p:nvSpPr>
        <p:spPr>
          <a:xfrm>
            <a:off x="275783" y="32099"/>
            <a:ext cx="8229602" cy="857250"/>
          </a:xfrm>
          <a:prstGeom prst="rect">
            <a:avLst/>
          </a:prstGeom>
        </p:spPr>
        <p:txBody>
          <a:bodyPr/>
          <a:lstStyle>
            <a:lvl1pPr algn="l">
              <a:defRPr sz="2800">
                <a:solidFill>
                  <a:srgbClr val="0097D4"/>
                </a:solidFill>
                <a:latin typeface="DendaNewCTT" panose="02000503000000020004" pitchFamily="2" charset="0"/>
                <a:cs typeface="DendaNewCTT" panose="02000503000000020004" pitchFamily="2" charset="0"/>
              </a:defRPr>
            </a:lvl1pPr>
          </a:lstStyle>
          <a:p>
            <a:r>
              <a:rPr lang="en-GB" dirty="0" smtClean="0"/>
              <a:t>Click to edit Master title style</a:t>
            </a:r>
            <a:endParaRPr lang="en-US" dirty="0"/>
          </a:p>
        </p:txBody>
      </p:sp>
      <p:sp>
        <p:nvSpPr>
          <p:cNvPr id="4" name="Text Placeholder 2"/>
          <p:cNvSpPr>
            <a:spLocks noGrp="1"/>
          </p:cNvSpPr>
          <p:nvPr>
            <p:ph type="body" idx="1"/>
          </p:nvPr>
        </p:nvSpPr>
        <p:spPr>
          <a:xfrm>
            <a:off x="275784" y="924535"/>
            <a:ext cx="4040188" cy="479822"/>
          </a:xfrm>
          <a:prstGeom prst="rect">
            <a:avLst/>
          </a:prstGeom>
        </p:spPr>
        <p:txBody>
          <a:bodyPr anchor="b"/>
          <a:lstStyle>
            <a:lvl1pPr marL="0" indent="0">
              <a:buNone/>
              <a:defRPr sz="2000" b="0">
                <a:solidFill>
                  <a:srgbClr val="0097D4"/>
                </a:solidFill>
                <a:latin typeface="DendaNewCTT" panose="02000503000000020004" pitchFamily="2" charset="0"/>
                <a:cs typeface="DendaNewCTT"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5" name="Content Placeholder 3"/>
          <p:cNvSpPr>
            <a:spLocks noGrp="1"/>
          </p:cNvSpPr>
          <p:nvPr>
            <p:ph sz="half" idx="2"/>
          </p:nvPr>
        </p:nvSpPr>
        <p:spPr>
          <a:xfrm>
            <a:off x="275784" y="1404356"/>
            <a:ext cx="4040188" cy="2882051"/>
          </a:xfrm>
          <a:prstGeom prst="rect">
            <a:avLst/>
          </a:prstGeom>
        </p:spPr>
        <p:txBody>
          <a:bodyPr/>
          <a:lstStyle>
            <a:lvl1pPr>
              <a:defRPr sz="1800">
                <a:solidFill>
                  <a:srgbClr val="666666"/>
                </a:solidFill>
                <a:latin typeface="DendaNewLightCTT" panose="02000506000000020004" pitchFamily="2" charset="0"/>
                <a:cs typeface="DendaNewLightCTT" panose="02000506000000020004" pitchFamily="2" charset="0"/>
              </a:defRPr>
            </a:lvl1pPr>
            <a:lvl2pPr>
              <a:defRPr sz="1800">
                <a:solidFill>
                  <a:srgbClr val="666666"/>
                </a:solidFill>
                <a:latin typeface="DendaNewLightCTT" panose="02000506000000020004" pitchFamily="2" charset="0"/>
                <a:cs typeface="DendaNewLightCTT" panose="02000506000000020004" pitchFamily="2" charset="0"/>
              </a:defRPr>
            </a:lvl2pPr>
            <a:lvl3pPr>
              <a:defRPr sz="1400">
                <a:solidFill>
                  <a:srgbClr val="666666"/>
                </a:solidFill>
                <a:latin typeface="DendaNewLightCTT" panose="02000506000000020004" pitchFamily="2" charset="0"/>
                <a:cs typeface="DendaNewLightCTT" panose="02000506000000020004" pitchFamily="2" charset="0"/>
              </a:defRPr>
            </a:lvl3pPr>
            <a:lvl4pPr>
              <a:defRPr sz="1200">
                <a:solidFill>
                  <a:srgbClr val="666666"/>
                </a:solidFill>
                <a:latin typeface="DendaNewLightCTT" panose="02000506000000020004" pitchFamily="2" charset="0"/>
                <a:cs typeface="DendaNewLightCTT" panose="02000506000000020004" pitchFamily="2" charset="0"/>
              </a:defRPr>
            </a:lvl4pPr>
            <a:lvl5pPr>
              <a:defRPr sz="1000">
                <a:solidFill>
                  <a:srgbClr val="666666"/>
                </a:solidFill>
                <a:latin typeface="DendaNewLightCTT" panose="02000506000000020004" pitchFamily="2" charset="0"/>
                <a:cs typeface="DendaNewLightCTT" panose="02000506000000020004" pitchFamily="2" charset="0"/>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ext Placeholder 4"/>
          <p:cNvSpPr>
            <a:spLocks noGrp="1"/>
          </p:cNvSpPr>
          <p:nvPr>
            <p:ph type="body" sz="quarter" idx="3"/>
          </p:nvPr>
        </p:nvSpPr>
        <p:spPr>
          <a:xfrm>
            <a:off x="4463609" y="924535"/>
            <a:ext cx="4041775" cy="479822"/>
          </a:xfrm>
          <a:prstGeom prst="rect">
            <a:avLst/>
          </a:prstGeom>
        </p:spPr>
        <p:txBody>
          <a:bodyPr anchor="b"/>
          <a:lstStyle>
            <a:lvl1pPr marL="0" indent="0">
              <a:buNone/>
              <a:defRPr sz="2000" b="0">
                <a:solidFill>
                  <a:srgbClr val="0097D4"/>
                </a:solidFill>
                <a:latin typeface="DendaNewCTT" panose="02000503000000020004" pitchFamily="2" charset="0"/>
                <a:cs typeface="DendaNewCTT"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7" name="Content Placeholder 5"/>
          <p:cNvSpPr>
            <a:spLocks noGrp="1"/>
          </p:cNvSpPr>
          <p:nvPr>
            <p:ph sz="quarter" idx="4"/>
          </p:nvPr>
        </p:nvSpPr>
        <p:spPr>
          <a:xfrm>
            <a:off x="4463610" y="1404356"/>
            <a:ext cx="4041775" cy="2882051"/>
          </a:xfrm>
          <a:prstGeom prst="rect">
            <a:avLst/>
          </a:prstGeom>
        </p:spPr>
        <p:txBody>
          <a:bodyPr/>
          <a:lstStyle>
            <a:lvl1pPr>
              <a:defRPr sz="1800">
                <a:solidFill>
                  <a:srgbClr val="666666"/>
                </a:solidFill>
                <a:latin typeface="DendaNewLightCTT" panose="02000506000000020004" pitchFamily="2" charset="0"/>
                <a:cs typeface="DendaNewLightCTT" panose="02000506000000020004" pitchFamily="2" charset="0"/>
              </a:defRPr>
            </a:lvl1pPr>
            <a:lvl2pPr>
              <a:defRPr sz="1600">
                <a:solidFill>
                  <a:srgbClr val="666666"/>
                </a:solidFill>
                <a:latin typeface="DendaNewLightCTT" panose="02000506000000020004" pitchFamily="2" charset="0"/>
                <a:cs typeface="DendaNewLightCTT" panose="02000506000000020004" pitchFamily="2" charset="0"/>
              </a:defRPr>
            </a:lvl2pPr>
            <a:lvl3pPr>
              <a:defRPr sz="1400">
                <a:solidFill>
                  <a:srgbClr val="666666"/>
                </a:solidFill>
                <a:latin typeface="DendaNewLightCTT" panose="02000506000000020004" pitchFamily="2" charset="0"/>
                <a:cs typeface="DendaNewLightCTT" panose="02000506000000020004" pitchFamily="2" charset="0"/>
              </a:defRPr>
            </a:lvl3pPr>
            <a:lvl4pPr>
              <a:defRPr sz="1200">
                <a:solidFill>
                  <a:srgbClr val="666666"/>
                </a:solidFill>
                <a:latin typeface="DendaNewLightCTT" panose="02000506000000020004" pitchFamily="2" charset="0"/>
                <a:cs typeface="DendaNewLightCTT" panose="02000506000000020004" pitchFamily="2" charset="0"/>
              </a:defRPr>
            </a:lvl4pPr>
            <a:lvl5pPr>
              <a:defRPr sz="1000">
                <a:solidFill>
                  <a:srgbClr val="666666"/>
                </a:solidFill>
                <a:latin typeface="DendaNewLightCTT" panose="02000506000000020004" pitchFamily="2" charset="0"/>
                <a:cs typeface="DendaNewLightCTT" panose="02000506000000020004" pitchFamily="2" charset="0"/>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Slide Number Placeholder 5"/>
          <p:cNvSpPr>
            <a:spLocks noGrp="1"/>
          </p:cNvSpPr>
          <p:nvPr>
            <p:ph type="sldNum" sz="quarter" idx="12"/>
          </p:nvPr>
        </p:nvSpPr>
        <p:spPr>
          <a:xfrm>
            <a:off x="8579881" y="4990616"/>
            <a:ext cx="571677" cy="154334"/>
          </a:xfrm>
          <a:prstGeom prst="rect">
            <a:avLst/>
          </a:prstGeom>
        </p:spPr>
        <p:txBody>
          <a:bodyPr/>
          <a:lstStyle>
            <a:lvl1pPr algn="r">
              <a:defRPr sz="600">
                <a:solidFill>
                  <a:srgbClr val="666666"/>
                </a:solidFill>
                <a:latin typeface="DendaNewLightCTT" panose="02000506000000020004" pitchFamily="2" charset="0"/>
                <a:cs typeface="DendaNewLightCTT" panose="02000506000000020004" pitchFamily="2" charset="0"/>
              </a:defRPr>
            </a:lvl1pPr>
          </a:lstStyle>
          <a:p>
            <a:fld id="{975F1981-E03F-8343-8869-9DEDCFA88232}" type="slidenum">
              <a:rPr lang="en-US" smtClean="0"/>
              <a:pPr/>
              <a:t>‹#›</a:t>
            </a:fld>
            <a:endParaRPr lang="en-US" dirty="0"/>
          </a:p>
        </p:txBody>
      </p:sp>
      <p:sp>
        <p:nvSpPr>
          <p:cNvPr id="9" name="Rectangle 8"/>
          <p:cNvSpPr/>
          <p:nvPr userDrawn="1"/>
        </p:nvSpPr>
        <p:spPr>
          <a:xfrm>
            <a:off x="518160" y="4535424"/>
            <a:ext cx="1557528" cy="2651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Tree>
    <p:extLst>
      <p:ext uri="{BB962C8B-B14F-4D97-AF65-F5344CB8AC3E}">
        <p14:creationId xmlns:p14="http://schemas.microsoft.com/office/powerpoint/2010/main" val="258282445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0_Text Slide">
    <p:spTree>
      <p:nvGrpSpPr>
        <p:cNvPr id="1" name=""/>
        <p:cNvGrpSpPr/>
        <p:nvPr/>
      </p:nvGrpSpPr>
      <p:grpSpPr>
        <a:xfrm>
          <a:off x="0" y="0"/>
          <a:ext cx="0" cy="0"/>
          <a:chOff x="0" y="0"/>
          <a:chExt cx="0" cy="0"/>
        </a:xfrm>
      </p:grpSpPr>
      <p:pic>
        <p:nvPicPr>
          <p:cNvPr id="2" name="Picture 1" descr="83394_d4_BA_PPT2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4800" cy="5155200"/>
          </a:xfrm>
          <a:prstGeom prst="rect">
            <a:avLst/>
          </a:prstGeom>
        </p:spPr>
      </p:pic>
      <p:sp>
        <p:nvSpPr>
          <p:cNvPr id="3" name="Title 1"/>
          <p:cNvSpPr>
            <a:spLocks noGrp="1"/>
          </p:cNvSpPr>
          <p:nvPr>
            <p:ph type="title"/>
          </p:nvPr>
        </p:nvSpPr>
        <p:spPr>
          <a:xfrm>
            <a:off x="275783" y="32099"/>
            <a:ext cx="8115113" cy="857250"/>
          </a:xfrm>
          <a:prstGeom prst="rect">
            <a:avLst/>
          </a:prstGeom>
        </p:spPr>
        <p:txBody>
          <a:bodyPr/>
          <a:lstStyle>
            <a:lvl1pPr algn="l">
              <a:defRPr sz="2800">
                <a:solidFill>
                  <a:srgbClr val="A31A7E"/>
                </a:solidFill>
                <a:latin typeface="DendaNewCTT" panose="02000503000000020004" pitchFamily="2" charset="0"/>
                <a:cs typeface="DendaNewCTT" panose="02000503000000020004" pitchFamily="2" charset="0"/>
              </a:defRPr>
            </a:lvl1pPr>
          </a:lstStyle>
          <a:p>
            <a:r>
              <a:rPr lang="en-GB" dirty="0" smtClean="0"/>
              <a:t>Click to edit Master title style</a:t>
            </a:r>
            <a:endParaRPr lang="en-US" dirty="0"/>
          </a:p>
        </p:txBody>
      </p:sp>
      <p:sp>
        <p:nvSpPr>
          <p:cNvPr id="4" name="Text Placeholder 2"/>
          <p:cNvSpPr>
            <a:spLocks noGrp="1"/>
          </p:cNvSpPr>
          <p:nvPr>
            <p:ph type="body" idx="1"/>
          </p:nvPr>
        </p:nvSpPr>
        <p:spPr>
          <a:xfrm>
            <a:off x="275784" y="924535"/>
            <a:ext cx="4040188" cy="479822"/>
          </a:xfrm>
          <a:prstGeom prst="rect">
            <a:avLst/>
          </a:prstGeom>
        </p:spPr>
        <p:txBody>
          <a:bodyPr anchor="b"/>
          <a:lstStyle>
            <a:lvl1pPr marL="0" indent="0">
              <a:buNone/>
              <a:defRPr sz="2000" b="0">
                <a:solidFill>
                  <a:srgbClr val="A31A7E"/>
                </a:solidFill>
                <a:latin typeface="DendaNewCTT" panose="02000503000000020004" pitchFamily="2" charset="0"/>
                <a:cs typeface="DendaNewCTT"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5" name="Content Placeholder 3"/>
          <p:cNvSpPr>
            <a:spLocks noGrp="1"/>
          </p:cNvSpPr>
          <p:nvPr>
            <p:ph sz="half" idx="2"/>
          </p:nvPr>
        </p:nvSpPr>
        <p:spPr>
          <a:xfrm>
            <a:off x="275784" y="1404356"/>
            <a:ext cx="4040188" cy="2882051"/>
          </a:xfrm>
          <a:prstGeom prst="rect">
            <a:avLst/>
          </a:prstGeom>
        </p:spPr>
        <p:txBody>
          <a:bodyPr/>
          <a:lstStyle>
            <a:lvl1pPr>
              <a:defRPr sz="1800">
                <a:solidFill>
                  <a:srgbClr val="666666"/>
                </a:solidFill>
                <a:latin typeface="DendaNewLightCTT" panose="02000506000000020004" pitchFamily="2" charset="0"/>
                <a:cs typeface="DendaNewLightCTT" panose="02000506000000020004" pitchFamily="2" charset="0"/>
              </a:defRPr>
            </a:lvl1pPr>
            <a:lvl2pPr>
              <a:defRPr sz="1800">
                <a:solidFill>
                  <a:srgbClr val="666666"/>
                </a:solidFill>
                <a:latin typeface="DendaNewLightCTT" panose="02000506000000020004" pitchFamily="2" charset="0"/>
                <a:cs typeface="DendaNewLightCTT" panose="02000506000000020004" pitchFamily="2" charset="0"/>
              </a:defRPr>
            </a:lvl2pPr>
            <a:lvl3pPr>
              <a:defRPr sz="1400">
                <a:solidFill>
                  <a:srgbClr val="666666"/>
                </a:solidFill>
                <a:latin typeface="DendaNewLightCTT" panose="02000506000000020004" pitchFamily="2" charset="0"/>
                <a:cs typeface="DendaNewLightCTT" panose="02000506000000020004" pitchFamily="2" charset="0"/>
              </a:defRPr>
            </a:lvl3pPr>
            <a:lvl4pPr>
              <a:defRPr sz="1200">
                <a:solidFill>
                  <a:srgbClr val="666666"/>
                </a:solidFill>
                <a:latin typeface="DendaNewLightCTT" panose="02000506000000020004" pitchFamily="2" charset="0"/>
                <a:cs typeface="DendaNewLightCTT" panose="02000506000000020004" pitchFamily="2" charset="0"/>
              </a:defRPr>
            </a:lvl4pPr>
            <a:lvl5pPr>
              <a:defRPr sz="1000">
                <a:solidFill>
                  <a:srgbClr val="666666"/>
                </a:solidFill>
                <a:latin typeface="DendaNewLightCTT" panose="02000506000000020004" pitchFamily="2" charset="0"/>
                <a:cs typeface="DendaNewLightCTT" panose="02000506000000020004" pitchFamily="2" charset="0"/>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ext Placeholder 4"/>
          <p:cNvSpPr>
            <a:spLocks noGrp="1"/>
          </p:cNvSpPr>
          <p:nvPr>
            <p:ph type="body" sz="quarter" idx="3"/>
          </p:nvPr>
        </p:nvSpPr>
        <p:spPr>
          <a:xfrm>
            <a:off x="4463610" y="924535"/>
            <a:ext cx="3927287" cy="479822"/>
          </a:xfrm>
          <a:prstGeom prst="rect">
            <a:avLst/>
          </a:prstGeom>
        </p:spPr>
        <p:txBody>
          <a:bodyPr anchor="b"/>
          <a:lstStyle>
            <a:lvl1pPr marL="0" indent="0">
              <a:buNone/>
              <a:defRPr sz="2000" b="0">
                <a:solidFill>
                  <a:srgbClr val="A31A7E"/>
                </a:solidFill>
                <a:latin typeface="DendaNewCTT" panose="02000503000000020004" pitchFamily="2" charset="0"/>
                <a:cs typeface="DendaNewCTT"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7" name="Content Placeholder 5"/>
          <p:cNvSpPr>
            <a:spLocks noGrp="1"/>
          </p:cNvSpPr>
          <p:nvPr>
            <p:ph sz="quarter" idx="4"/>
          </p:nvPr>
        </p:nvSpPr>
        <p:spPr>
          <a:xfrm>
            <a:off x="4463610" y="1404356"/>
            <a:ext cx="3927287" cy="2882051"/>
          </a:xfrm>
          <a:prstGeom prst="rect">
            <a:avLst/>
          </a:prstGeom>
        </p:spPr>
        <p:txBody>
          <a:bodyPr/>
          <a:lstStyle>
            <a:lvl1pPr>
              <a:defRPr sz="1800">
                <a:solidFill>
                  <a:srgbClr val="666666"/>
                </a:solidFill>
                <a:latin typeface="DendaNewLightCTT" panose="02000506000000020004" pitchFamily="2" charset="0"/>
                <a:cs typeface="DendaNewLightCTT" panose="02000506000000020004" pitchFamily="2" charset="0"/>
              </a:defRPr>
            </a:lvl1pPr>
            <a:lvl2pPr>
              <a:defRPr sz="1600">
                <a:solidFill>
                  <a:srgbClr val="666666"/>
                </a:solidFill>
                <a:latin typeface="DendaNewLightCTT" panose="02000506000000020004" pitchFamily="2" charset="0"/>
                <a:cs typeface="DendaNewLightCTT" panose="02000506000000020004" pitchFamily="2" charset="0"/>
              </a:defRPr>
            </a:lvl2pPr>
            <a:lvl3pPr>
              <a:defRPr sz="1400">
                <a:solidFill>
                  <a:srgbClr val="666666"/>
                </a:solidFill>
                <a:latin typeface="DendaNewLightCTT" panose="02000506000000020004" pitchFamily="2" charset="0"/>
                <a:cs typeface="DendaNewLightCTT" panose="02000506000000020004" pitchFamily="2" charset="0"/>
              </a:defRPr>
            </a:lvl3pPr>
            <a:lvl4pPr>
              <a:defRPr sz="1200">
                <a:solidFill>
                  <a:srgbClr val="666666"/>
                </a:solidFill>
                <a:latin typeface="DendaNewLightCTT" panose="02000506000000020004" pitchFamily="2" charset="0"/>
                <a:cs typeface="DendaNewLightCTT" panose="02000506000000020004" pitchFamily="2" charset="0"/>
              </a:defRPr>
            </a:lvl4pPr>
            <a:lvl5pPr>
              <a:defRPr sz="1000">
                <a:solidFill>
                  <a:srgbClr val="666666"/>
                </a:solidFill>
                <a:latin typeface="DendaNewLightCTT" panose="02000506000000020004" pitchFamily="2" charset="0"/>
                <a:cs typeface="DendaNewLightCTT" panose="02000506000000020004" pitchFamily="2" charset="0"/>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Slide Number Placeholder 5"/>
          <p:cNvSpPr>
            <a:spLocks noGrp="1"/>
          </p:cNvSpPr>
          <p:nvPr>
            <p:ph type="sldNum" sz="quarter" idx="12"/>
          </p:nvPr>
        </p:nvSpPr>
        <p:spPr>
          <a:xfrm>
            <a:off x="8579881" y="4990616"/>
            <a:ext cx="571677" cy="154334"/>
          </a:xfrm>
          <a:prstGeom prst="rect">
            <a:avLst/>
          </a:prstGeom>
        </p:spPr>
        <p:txBody>
          <a:bodyPr/>
          <a:lstStyle>
            <a:lvl1pPr algn="r">
              <a:defRPr sz="600">
                <a:solidFill>
                  <a:srgbClr val="666666"/>
                </a:solidFill>
                <a:latin typeface="DendaNewLightCTT" panose="02000506000000020004" pitchFamily="2" charset="0"/>
                <a:cs typeface="DendaNewLightCTT" panose="02000506000000020004" pitchFamily="2" charset="0"/>
              </a:defRPr>
            </a:lvl1pPr>
          </a:lstStyle>
          <a:p>
            <a:fld id="{975F1981-E03F-8343-8869-9DEDCFA88232}" type="slidenum">
              <a:rPr lang="en-US" smtClean="0"/>
              <a:pPr/>
              <a:t>‹#›</a:t>
            </a:fld>
            <a:endParaRPr lang="en-US" dirty="0"/>
          </a:p>
        </p:txBody>
      </p:sp>
      <p:sp>
        <p:nvSpPr>
          <p:cNvPr id="9" name="Rectangle 8"/>
          <p:cNvSpPr/>
          <p:nvPr userDrawn="1"/>
        </p:nvSpPr>
        <p:spPr>
          <a:xfrm>
            <a:off x="518160" y="4535424"/>
            <a:ext cx="1557528" cy="2651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Tree>
    <p:extLst>
      <p:ext uri="{BB962C8B-B14F-4D97-AF65-F5344CB8AC3E}">
        <p14:creationId xmlns:p14="http://schemas.microsoft.com/office/powerpoint/2010/main" val="351335109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13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descr="83394_d4_BA_PP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4800" cy="5155200"/>
          </a:xfrm>
          <a:prstGeom prst="rect">
            <a:avLst/>
          </a:prstGeom>
        </p:spPr>
      </p:pic>
      <p:sp>
        <p:nvSpPr>
          <p:cNvPr id="3" name="Title 1"/>
          <p:cNvSpPr>
            <a:spLocks noGrp="1"/>
          </p:cNvSpPr>
          <p:nvPr>
            <p:ph type="title"/>
          </p:nvPr>
        </p:nvSpPr>
        <p:spPr>
          <a:xfrm>
            <a:off x="532784" y="765404"/>
            <a:ext cx="4940189" cy="1729331"/>
          </a:xfrm>
          <a:prstGeom prst="rect">
            <a:avLst/>
          </a:prstGeom>
        </p:spPr>
        <p:txBody>
          <a:bodyPr/>
          <a:lstStyle>
            <a:lvl1pPr algn="l">
              <a:defRPr>
                <a:solidFill>
                  <a:schemeClr val="bg1"/>
                </a:solidFill>
                <a:latin typeface="DendaNewCTT" panose="02000503000000020004" pitchFamily="2" charset="0"/>
                <a:cs typeface="DendaNewCTT" panose="02000503000000020004" pitchFamily="2" charset="0"/>
              </a:defRPr>
            </a:lvl1pPr>
          </a:lstStyle>
          <a:p>
            <a:r>
              <a:rPr lang="en-GB" dirty="0" smtClean="0"/>
              <a:t>Click to edit Master title style</a:t>
            </a:r>
            <a:endParaRPr lang="en-US" dirty="0"/>
          </a:p>
        </p:txBody>
      </p:sp>
      <p:sp>
        <p:nvSpPr>
          <p:cNvPr id="4" name="Subtitle 2"/>
          <p:cNvSpPr>
            <a:spLocks noGrp="1"/>
          </p:cNvSpPr>
          <p:nvPr>
            <p:ph type="subTitle" idx="1"/>
          </p:nvPr>
        </p:nvSpPr>
        <p:spPr>
          <a:xfrm>
            <a:off x="525208" y="2544210"/>
            <a:ext cx="6400800" cy="744294"/>
          </a:xfrm>
          <a:prstGeom prst="rect">
            <a:avLst/>
          </a:prstGeom>
        </p:spPr>
        <p:txBody>
          <a:bodyPr/>
          <a:lstStyle>
            <a:lvl1pPr marL="0" indent="0" algn="l">
              <a:buNone/>
              <a:defRPr>
                <a:solidFill>
                  <a:srgbClr val="FFFFFF"/>
                </a:solidFill>
                <a:latin typeface="DendaNewLightCTT" panose="02000506000000020004" pitchFamily="2" charset="0"/>
                <a:cs typeface="DendaNewLightCTT" panose="02000506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5" name="Text Placeholder 2"/>
          <p:cNvSpPr>
            <a:spLocks noGrp="1"/>
          </p:cNvSpPr>
          <p:nvPr>
            <p:ph type="body" idx="10" hasCustomPrompt="1"/>
          </p:nvPr>
        </p:nvSpPr>
        <p:spPr>
          <a:xfrm>
            <a:off x="536716" y="3742096"/>
            <a:ext cx="7772400" cy="326612"/>
          </a:xfrm>
          <a:prstGeom prst="rect">
            <a:avLst/>
          </a:prstGeom>
        </p:spPr>
        <p:txBody>
          <a:bodyPr anchor="b"/>
          <a:lstStyle>
            <a:lvl1pPr marL="0" indent="0">
              <a:spcBef>
                <a:spcPts val="0"/>
              </a:spcBef>
              <a:buNone/>
              <a:defRPr sz="1600" baseline="0">
                <a:solidFill>
                  <a:srgbClr val="FFFFFF"/>
                </a:solidFill>
                <a:latin typeface="DendaNewLightCTT" panose="02000506000000020004" pitchFamily="2" charset="0"/>
                <a:cs typeface="DendaNewLightCTT" panose="02000506000000020004"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Presenter and Date</a:t>
            </a:r>
          </a:p>
        </p:txBody>
      </p:sp>
      <p:sp>
        <p:nvSpPr>
          <p:cNvPr id="7" name="Hexagon 6"/>
          <p:cNvSpPr/>
          <p:nvPr userDrawn="1"/>
        </p:nvSpPr>
        <p:spPr>
          <a:xfrm>
            <a:off x="5760720" y="685801"/>
            <a:ext cx="3401568" cy="2258566"/>
          </a:xfrm>
          <a:custGeom>
            <a:avLst/>
            <a:gdLst>
              <a:gd name="connsiteX0" fmla="*/ 0 w 3547872"/>
              <a:gd name="connsiteY0" fmla="*/ 1129284 h 2258568"/>
              <a:gd name="connsiteX1" fmla="*/ 564642 w 3547872"/>
              <a:gd name="connsiteY1" fmla="*/ 1 h 2258568"/>
              <a:gd name="connsiteX2" fmla="*/ 2983230 w 3547872"/>
              <a:gd name="connsiteY2" fmla="*/ 1 h 2258568"/>
              <a:gd name="connsiteX3" fmla="*/ 3547872 w 3547872"/>
              <a:gd name="connsiteY3" fmla="*/ 1129284 h 2258568"/>
              <a:gd name="connsiteX4" fmla="*/ 2983230 w 3547872"/>
              <a:gd name="connsiteY4" fmla="*/ 2258567 h 2258568"/>
              <a:gd name="connsiteX5" fmla="*/ 564642 w 3547872"/>
              <a:gd name="connsiteY5" fmla="*/ 2258567 h 2258568"/>
              <a:gd name="connsiteX6" fmla="*/ 0 w 3547872"/>
              <a:gd name="connsiteY6" fmla="*/ 1129284 h 2258568"/>
              <a:gd name="connsiteX0" fmla="*/ 0 w 3401568"/>
              <a:gd name="connsiteY0" fmla="*/ 1129283 h 2258566"/>
              <a:gd name="connsiteX1" fmla="*/ 564642 w 3401568"/>
              <a:gd name="connsiteY1" fmla="*/ 0 h 2258566"/>
              <a:gd name="connsiteX2" fmla="*/ 2983230 w 3401568"/>
              <a:gd name="connsiteY2" fmla="*/ 0 h 2258566"/>
              <a:gd name="connsiteX3" fmla="*/ 3401568 w 3401568"/>
              <a:gd name="connsiteY3" fmla="*/ 1129283 h 2258566"/>
              <a:gd name="connsiteX4" fmla="*/ 2983230 w 3401568"/>
              <a:gd name="connsiteY4" fmla="*/ 2258566 h 2258566"/>
              <a:gd name="connsiteX5" fmla="*/ 564642 w 3401568"/>
              <a:gd name="connsiteY5" fmla="*/ 2258566 h 2258566"/>
              <a:gd name="connsiteX6" fmla="*/ 0 w 3401568"/>
              <a:gd name="connsiteY6" fmla="*/ 1129283 h 2258566"/>
              <a:gd name="connsiteX0" fmla="*/ 0 w 3401568"/>
              <a:gd name="connsiteY0" fmla="*/ 1129283 h 2258566"/>
              <a:gd name="connsiteX1" fmla="*/ 564642 w 3401568"/>
              <a:gd name="connsiteY1" fmla="*/ 0 h 2258566"/>
              <a:gd name="connsiteX2" fmla="*/ 2983230 w 3401568"/>
              <a:gd name="connsiteY2" fmla="*/ 0 h 2258566"/>
              <a:gd name="connsiteX3" fmla="*/ 3191256 w 3401568"/>
              <a:gd name="connsiteY3" fmla="*/ 557783 h 2258566"/>
              <a:gd name="connsiteX4" fmla="*/ 3401568 w 3401568"/>
              <a:gd name="connsiteY4" fmla="*/ 1129283 h 2258566"/>
              <a:gd name="connsiteX5" fmla="*/ 2983230 w 3401568"/>
              <a:gd name="connsiteY5" fmla="*/ 2258566 h 2258566"/>
              <a:gd name="connsiteX6" fmla="*/ 564642 w 3401568"/>
              <a:gd name="connsiteY6" fmla="*/ 2258566 h 2258566"/>
              <a:gd name="connsiteX7" fmla="*/ 0 w 3401568"/>
              <a:gd name="connsiteY7" fmla="*/ 1129283 h 2258566"/>
              <a:gd name="connsiteX0" fmla="*/ 0 w 3401568"/>
              <a:gd name="connsiteY0" fmla="*/ 1129283 h 2258566"/>
              <a:gd name="connsiteX1" fmla="*/ 564642 w 3401568"/>
              <a:gd name="connsiteY1" fmla="*/ 0 h 2258566"/>
              <a:gd name="connsiteX2" fmla="*/ 2983230 w 3401568"/>
              <a:gd name="connsiteY2" fmla="*/ 0 h 2258566"/>
              <a:gd name="connsiteX3" fmla="*/ 3401568 w 3401568"/>
              <a:gd name="connsiteY3" fmla="*/ 557783 h 2258566"/>
              <a:gd name="connsiteX4" fmla="*/ 3401568 w 3401568"/>
              <a:gd name="connsiteY4" fmla="*/ 1129283 h 2258566"/>
              <a:gd name="connsiteX5" fmla="*/ 2983230 w 3401568"/>
              <a:gd name="connsiteY5" fmla="*/ 2258566 h 2258566"/>
              <a:gd name="connsiteX6" fmla="*/ 564642 w 3401568"/>
              <a:gd name="connsiteY6" fmla="*/ 2258566 h 2258566"/>
              <a:gd name="connsiteX7" fmla="*/ 0 w 3401568"/>
              <a:gd name="connsiteY7" fmla="*/ 1129283 h 2258566"/>
              <a:gd name="connsiteX0" fmla="*/ 0 w 3401568"/>
              <a:gd name="connsiteY0" fmla="*/ 1129283 h 2258566"/>
              <a:gd name="connsiteX1" fmla="*/ 564642 w 3401568"/>
              <a:gd name="connsiteY1" fmla="*/ 0 h 2258566"/>
              <a:gd name="connsiteX2" fmla="*/ 2983230 w 3401568"/>
              <a:gd name="connsiteY2" fmla="*/ 0 h 2258566"/>
              <a:gd name="connsiteX3" fmla="*/ 3401568 w 3401568"/>
              <a:gd name="connsiteY3" fmla="*/ 557783 h 2258566"/>
              <a:gd name="connsiteX4" fmla="*/ 3401568 w 3401568"/>
              <a:gd name="connsiteY4" fmla="*/ 1266443 h 2258566"/>
              <a:gd name="connsiteX5" fmla="*/ 2983230 w 3401568"/>
              <a:gd name="connsiteY5" fmla="*/ 2258566 h 2258566"/>
              <a:gd name="connsiteX6" fmla="*/ 564642 w 3401568"/>
              <a:gd name="connsiteY6" fmla="*/ 2258566 h 2258566"/>
              <a:gd name="connsiteX7" fmla="*/ 0 w 3401568"/>
              <a:gd name="connsiteY7" fmla="*/ 1129283 h 225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1568" h="2258566">
                <a:moveTo>
                  <a:pt x="0" y="1129283"/>
                </a:moveTo>
                <a:lnTo>
                  <a:pt x="564642" y="0"/>
                </a:lnTo>
                <a:lnTo>
                  <a:pt x="2983230" y="0"/>
                </a:lnTo>
                <a:lnTo>
                  <a:pt x="3401568" y="557783"/>
                </a:lnTo>
                <a:lnTo>
                  <a:pt x="3401568" y="1266443"/>
                </a:lnTo>
                <a:lnTo>
                  <a:pt x="2983230" y="2258566"/>
                </a:lnTo>
                <a:lnTo>
                  <a:pt x="564642" y="2258566"/>
                </a:lnTo>
                <a:lnTo>
                  <a:pt x="0" y="1129283"/>
                </a:lnTo>
                <a:close/>
              </a:path>
            </a:pathLst>
          </a:custGeom>
          <a:solidFill>
            <a:srgbClr val="649C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 name="Rectangle 7"/>
          <p:cNvSpPr/>
          <p:nvPr userDrawn="1"/>
        </p:nvSpPr>
        <p:spPr>
          <a:xfrm>
            <a:off x="536716" y="4434840"/>
            <a:ext cx="1831580" cy="246888"/>
          </a:xfrm>
          <a:prstGeom prst="rect">
            <a:avLst/>
          </a:prstGeom>
          <a:solidFill>
            <a:srgbClr val="649C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Tree>
    <p:extLst>
      <p:ext uri="{BB962C8B-B14F-4D97-AF65-F5344CB8AC3E}">
        <p14:creationId xmlns:p14="http://schemas.microsoft.com/office/powerpoint/2010/main" val="33868767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descr="83394_d1_BA_PPT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4800" cy="5155200"/>
          </a:xfrm>
          <a:prstGeom prst="rect">
            <a:avLst/>
          </a:prstGeom>
        </p:spPr>
      </p:pic>
      <p:sp>
        <p:nvSpPr>
          <p:cNvPr id="3" name="Title 1"/>
          <p:cNvSpPr>
            <a:spLocks noGrp="1"/>
          </p:cNvSpPr>
          <p:nvPr>
            <p:ph type="title"/>
          </p:nvPr>
        </p:nvSpPr>
        <p:spPr>
          <a:xfrm>
            <a:off x="532784" y="765404"/>
            <a:ext cx="4940189" cy="1729331"/>
          </a:xfrm>
          <a:prstGeom prst="rect">
            <a:avLst/>
          </a:prstGeom>
        </p:spPr>
        <p:txBody>
          <a:bodyPr/>
          <a:lstStyle>
            <a:lvl1pPr algn="l">
              <a:defRPr>
                <a:solidFill>
                  <a:schemeClr val="bg1"/>
                </a:solidFill>
                <a:latin typeface="DendaNewCTT" panose="02000503000000020004" pitchFamily="2" charset="0"/>
                <a:cs typeface="DendaNewCTT" panose="02000503000000020004" pitchFamily="2" charset="0"/>
              </a:defRPr>
            </a:lvl1pPr>
          </a:lstStyle>
          <a:p>
            <a:r>
              <a:rPr lang="en-GB" dirty="0" smtClean="0"/>
              <a:t>Click to edit Master title style</a:t>
            </a:r>
            <a:endParaRPr lang="en-US" dirty="0"/>
          </a:p>
        </p:txBody>
      </p:sp>
      <p:sp>
        <p:nvSpPr>
          <p:cNvPr id="4" name="Subtitle 2"/>
          <p:cNvSpPr>
            <a:spLocks noGrp="1"/>
          </p:cNvSpPr>
          <p:nvPr>
            <p:ph type="subTitle" idx="1"/>
          </p:nvPr>
        </p:nvSpPr>
        <p:spPr>
          <a:xfrm>
            <a:off x="525208" y="2544210"/>
            <a:ext cx="6400800" cy="744294"/>
          </a:xfrm>
          <a:prstGeom prst="rect">
            <a:avLst/>
          </a:prstGeom>
        </p:spPr>
        <p:txBody>
          <a:bodyPr/>
          <a:lstStyle>
            <a:lvl1pPr marL="0" indent="0" algn="l">
              <a:buNone/>
              <a:defRPr>
                <a:solidFill>
                  <a:srgbClr val="FFFFFF"/>
                </a:solidFill>
                <a:latin typeface="DendaNewLightCTT" panose="02000506000000020004" pitchFamily="2" charset="0"/>
                <a:cs typeface="DendaNewLightCTT" panose="02000506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5" name="Text Placeholder 2"/>
          <p:cNvSpPr>
            <a:spLocks noGrp="1"/>
          </p:cNvSpPr>
          <p:nvPr>
            <p:ph type="body" idx="10" hasCustomPrompt="1"/>
          </p:nvPr>
        </p:nvSpPr>
        <p:spPr>
          <a:xfrm>
            <a:off x="536716" y="3742096"/>
            <a:ext cx="7772400" cy="326612"/>
          </a:xfrm>
          <a:prstGeom prst="rect">
            <a:avLst/>
          </a:prstGeom>
        </p:spPr>
        <p:txBody>
          <a:bodyPr anchor="b"/>
          <a:lstStyle>
            <a:lvl1pPr marL="0" indent="0">
              <a:spcBef>
                <a:spcPts val="0"/>
              </a:spcBef>
              <a:buNone/>
              <a:defRPr sz="1600" baseline="0">
                <a:solidFill>
                  <a:srgbClr val="FFFFFF"/>
                </a:solidFill>
                <a:latin typeface="DendaNewLightCTT" panose="02000506000000020004" pitchFamily="2" charset="0"/>
                <a:cs typeface="DendaNewLightCTT" panose="02000506000000020004"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Presenter and Date</a:t>
            </a:r>
          </a:p>
        </p:txBody>
      </p:sp>
      <p:sp>
        <p:nvSpPr>
          <p:cNvPr id="6" name="Hexagon 5"/>
          <p:cNvSpPr/>
          <p:nvPr userDrawn="1"/>
        </p:nvSpPr>
        <p:spPr>
          <a:xfrm>
            <a:off x="5760720" y="685801"/>
            <a:ext cx="3410712" cy="2258566"/>
          </a:xfrm>
          <a:custGeom>
            <a:avLst/>
            <a:gdLst>
              <a:gd name="connsiteX0" fmla="*/ 0 w 3566160"/>
              <a:gd name="connsiteY0" fmla="*/ 1129284 h 2258568"/>
              <a:gd name="connsiteX1" fmla="*/ 564642 w 3566160"/>
              <a:gd name="connsiteY1" fmla="*/ 1 h 2258568"/>
              <a:gd name="connsiteX2" fmla="*/ 3001518 w 3566160"/>
              <a:gd name="connsiteY2" fmla="*/ 1 h 2258568"/>
              <a:gd name="connsiteX3" fmla="*/ 3566160 w 3566160"/>
              <a:gd name="connsiteY3" fmla="*/ 1129284 h 2258568"/>
              <a:gd name="connsiteX4" fmla="*/ 3001518 w 3566160"/>
              <a:gd name="connsiteY4" fmla="*/ 2258567 h 2258568"/>
              <a:gd name="connsiteX5" fmla="*/ 564642 w 3566160"/>
              <a:gd name="connsiteY5" fmla="*/ 2258567 h 2258568"/>
              <a:gd name="connsiteX6" fmla="*/ 0 w 3566160"/>
              <a:gd name="connsiteY6" fmla="*/ 1129284 h 2258568"/>
              <a:gd name="connsiteX0" fmla="*/ 0 w 3566160"/>
              <a:gd name="connsiteY0" fmla="*/ 1129283 h 2258566"/>
              <a:gd name="connsiteX1" fmla="*/ 564642 w 3566160"/>
              <a:gd name="connsiteY1" fmla="*/ 0 h 2258566"/>
              <a:gd name="connsiteX2" fmla="*/ 3001518 w 3566160"/>
              <a:gd name="connsiteY2" fmla="*/ 0 h 2258566"/>
              <a:gd name="connsiteX3" fmla="*/ 3319272 w 3566160"/>
              <a:gd name="connsiteY3" fmla="*/ 667511 h 2258566"/>
              <a:gd name="connsiteX4" fmla="*/ 3566160 w 3566160"/>
              <a:gd name="connsiteY4" fmla="*/ 1129283 h 2258566"/>
              <a:gd name="connsiteX5" fmla="*/ 3001518 w 3566160"/>
              <a:gd name="connsiteY5" fmla="*/ 2258566 h 2258566"/>
              <a:gd name="connsiteX6" fmla="*/ 564642 w 3566160"/>
              <a:gd name="connsiteY6" fmla="*/ 2258566 h 2258566"/>
              <a:gd name="connsiteX7" fmla="*/ 0 w 3566160"/>
              <a:gd name="connsiteY7" fmla="*/ 1129283 h 2258566"/>
              <a:gd name="connsiteX0" fmla="*/ 0 w 3410712"/>
              <a:gd name="connsiteY0" fmla="*/ 1129283 h 2258566"/>
              <a:gd name="connsiteX1" fmla="*/ 564642 w 3410712"/>
              <a:gd name="connsiteY1" fmla="*/ 0 h 2258566"/>
              <a:gd name="connsiteX2" fmla="*/ 3001518 w 3410712"/>
              <a:gd name="connsiteY2" fmla="*/ 0 h 2258566"/>
              <a:gd name="connsiteX3" fmla="*/ 3319272 w 3410712"/>
              <a:gd name="connsiteY3" fmla="*/ 667511 h 2258566"/>
              <a:gd name="connsiteX4" fmla="*/ 3410712 w 3410712"/>
              <a:gd name="connsiteY4" fmla="*/ 1467611 h 2258566"/>
              <a:gd name="connsiteX5" fmla="*/ 3001518 w 3410712"/>
              <a:gd name="connsiteY5" fmla="*/ 2258566 h 2258566"/>
              <a:gd name="connsiteX6" fmla="*/ 564642 w 3410712"/>
              <a:gd name="connsiteY6" fmla="*/ 2258566 h 2258566"/>
              <a:gd name="connsiteX7" fmla="*/ 0 w 3410712"/>
              <a:gd name="connsiteY7" fmla="*/ 1129283 h 2258566"/>
              <a:gd name="connsiteX0" fmla="*/ 0 w 3410712"/>
              <a:gd name="connsiteY0" fmla="*/ 1129283 h 2258566"/>
              <a:gd name="connsiteX1" fmla="*/ 564642 w 3410712"/>
              <a:gd name="connsiteY1" fmla="*/ 0 h 2258566"/>
              <a:gd name="connsiteX2" fmla="*/ 3001518 w 3410712"/>
              <a:gd name="connsiteY2" fmla="*/ 0 h 2258566"/>
              <a:gd name="connsiteX3" fmla="*/ 3273552 w 3410712"/>
              <a:gd name="connsiteY3" fmla="*/ 676655 h 2258566"/>
              <a:gd name="connsiteX4" fmla="*/ 3410712 w 3410712"/>
              <a:gd name="connsiteY4" fmla="*/ 1467611 h 2258566"/>
              <a:gd name="connsiteX5" fmla="*/ 3001518 w 3410712"/>
              <a:gd name="connsiteY5" fmla="*/ 2258566 h 2258566"/>
              <a:gd name="connsiteX6" fmla="*/ 564642 w 3410712"/>
              <a:gd name="connsiteY6" fmla="*/ 2258566 h 2258566"/>
              <a:gd name="connsiteX7" fmla="*/ 0 w 3410712"/>
              <a:gd name="connsiteY7" fmla="*/ 1129283 h 225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0712" h="2258566">
                <a:moveTo>
                  <a:pt x="0" y="1129283"/>
                </a:moveTo>
                <a:lnTo>
                  <a:pt x="564642" y="0"/>
                </a:lnTo>
                <a:lnTo>
                  <a:pt x="3001518" y="0"/>
                </a:lnTo>
                <a:lnTo>
                  <a:pt x="3273552" y="676655"/>
                </a:lnTo>
                <a:lnTo>
                  <a:pt x="3410712" y="1467611"/>
                </a:lnTo>
                <a:lnTo>
                  <a:pt x="3001518" y="2258566"/>
                </a:lnTo>
                <a:lnTo>
                  <a:pt x="564642" y="2258566"/>
                </a:lnTo>
                <a:lnTo>
                  <a:pt x="0" y="1129283"/>
                </a:lnTo>
                <a:close/>
              </a:path>
            </a:pathLst>
          </a:custGeom>
          <a:solidFill>
            <a:srgbClr val="0076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Rectangle 6"/>
          <p:cNvSpPr/>
          <p:nvPr userDrawn="1"/>
        </p:nvSpPr>
        <p:spPr>
          <a:xfrm>
            <a:off x="536716" y="4434840"/>
            <a:ext cx="1831580" cy="246888"/>
          </a:xfrm>
          <a:prstGeom prst="rect">
            <a:avLst/>
          </a:prstGeom>
          <a:solidFill>
            <a:srgbClr val="0076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Tree>
    <p:extLst>
      <p:ext uri="{BB962C8B-B14F-4D97-AF65-F5344CB8AC3E}">
        <p14:creationId xmlns:p14="http://schemas.microsoft.com/office/powerpoint/2010/main" val="387497251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descr="Full page_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4800" cy="5155200"/>
          </a:xfrm>
          <a:prstGeom prst="rect">
            <a:avLst/>
          </a:prstGeom>
        </p:spPr>
      </p:pic>
      <p:sp>
        <p:nvSpPr>
          <p:cNvPr id="3" name="Title 1"/>
          <p:cNvSpPr>
            <a:spLocks noGrp="1"/>
          </p:cNvSpPr>
          <p:nvPr>
            <p:ph type="title"/>
          </p:nvPr>
        </p:nvSpPr>
        <p:spPr>
          <a:xfrm>
            <a:off x="532784" y="765404"/>
            <a:ext cx="4940189" cy="1729331"/>
          </a:xfrm>
          <a:prstGeom prst="rect">
            <a:avLst/>
          </a:prstGeom>
        </p:spPr>
        <p:txBody>
          <a:bodyPr/>
          <a:lstStyle>
            <a:lvl1pPr algn="l">
              <a:defRPr>
                <a:solidFill>
                  <a:schemeClr val="bg1"/>
                </a:solidFill>
                <a:latin typeface="DendaNewCTT" panose="02000503000000020004" pitchFamily="2" charset="0"/>
                <a:cs typeface="DendaNewCTT" panose="02000503000000020004" pitchFamily="2" charset="0"/>
              </a:defRPr>
            </a:lvl1pPr>
          </a:lstStyle>
          <a:p>
            <a:r>
              <a:rPr lang="en-GB" dirty="0" smtClean="0"/>
              <a:t>Click to edit Master title style</a:t>
            </a:r>
            <a:endParaRPr lang="en-US" dirty="0"/>
          </a:p>
        </p:txBody>
      </p:sp>
      <p:sp>
        <p:nvSpPr>
          <p:cNvPr id="4" name="Subtitle 2"/>
          <p:cNvSpPr>
            <a:spLocks noGrp="1"/>
          </p:cNvSpPr>
          <p:nvPr>
            <p:ph type="subTitle" idx="1"/>
          </p:nvPr>
        </p:nvSpPr>
        <p:spPr>
          <a:xfrm>
            <a:off x="525208" y="2544210"/>
            <a:ext cx="6400800" cy="744294"/>
          </a:xfrm>
          <a:prstGeom prst="rect">
            <a:avLst/>
          </a:prstGeom>
        </p:spPr>
        <p:txBody>
          <a:bodyPr/>
          <a:lstStyle>
            <a:lvl1pPr marL="0" indent="0" algn="l">
              <a:buNone/>
              <a:defRPr>
                <a:solidFill>
                  <a:srgbClr val="FFFFFF"/>
                </a:solidFill>
                <a:latin typeface="DendaNewLightCTT" panose="02000506000000020004" pitchFamily="2" charset="0"/>
                <a:cs typeface="DendaNewLightCTT" panose="02000506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5" name="Text Placeholder 2"/>
          <p:cNvSpPr>
            <a:spLocks noGrp="1"/>
          </p:cNvSpPr>
          <p:nvPr>
            <p:ph type="body" idx="10" hasCustomPrompt="1"/>
          </p:nvPr>
        </p:nvSpPr>
        <p:spPr>
          <a:xfrm>
            <a:off x="536716" y="3742096"/>
            <a:ext cx="7772400" cy="326612"/>
          </a:xfrm>
          <a:prstGeom prst="rect">
            <a:avLst/>
          </a:prstGeom>
        </p:spPr>
        <p:txBody>
          <a:bodyPr anchor="b"/>
          <a:lstStyle>
            <a:lvl1pPr marL="0" indent="0">
              <a:spcBef>
                <a:spcPts val="0"/>
              </a:spcBef>
              <a:buNone/>
              <a:defRPr sz="1600" baseline="0">
                <a:solidFill>
                  <a:srgbClr val="FFFFFF"/>
                </a:solidFill>
                <a:latin typeface="DendaNewLightCTT" panose="02000506000000020004" pitchFamily="2" charset="0"/>
                <a:cs typeface="DendaNewLightCTT" panose="02000506000000020004"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Presenter and Date</a:t>
            </a:r>
          </a:p>
        </p:txBody>
      </p:sp>
      <p:sp>
        <p:nvSpPr>
          <p:cNvPr id="6" name="Rectangle 5"/>
          <p:cNvSpPr/>
          <p:nvPr userDrawn="1"/>
        </p:nvSpPr>
        <p:spPr>
          <a:xfrm>
            <a:off x="536716" y="4434840"/>
            <a:ext cx="1831580" cy="246888"/>
          </a:xfrm>
          <a:prstGeom prst="rect">
            <a:avLst/>
          </a:prstGeom>
          <a:solidFill>
            <a:srgbClr val="7C09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
        <p:nvSpPr>
          <p:cNvPr id="7" name="Hexagon 6"/>
          <p:cNvSpPr/>
          <p:nvPr userDrawn="1"/>
        </p:nvSpPr>
        <p:spPr>
          <a:xfrm>
            <a:off x="5760720" y="685801"/>
            <a:ext cx="3419856" cy="2258566"/>
          </a:xfrm>
          <a:custGeom>
            <a:avLst/>
            <a:gdLst>
              <a:gd name="connsiteX0" fmla="*/ 0 w 3566160"/>
              <a:gd name="connsiteY0" fmla="*/ 1129284 h 2258568"/>
              <a:gd name="connsiteX1" fmla="*/ 564642 w 3566160"/>
              <a:gd name="connsiteY1" fmla="*/ 1 h 2258568"/>
              <a:gd name="connsiteX2" fmla="*/ 3001518 w 3566160"/>
              <a:gd name="connsiteY2" fmla="*/ 1 h 2258568"/>
              <a:gd name="connsiteX3" fmla="*/ 3566160 w 3566160"/>
              <a:gd name="connsiteY3" fmla="*/ 1129284 h 2258568"/>
              <a:gd name="connsiteX4" fmla="*/ 3001518 w 3566160"/>
              <a:gd name="connsiteY4" fmla="*/ 2258567 h 2258568"/>
              <a:gd name="connsiteX5" fmla="*/ 564642 w 3566160"/>
              <a:gd name="connsiteY5" fmla="*/ 2258567 h 2258568"/>
              <a:gd name="connsiteX6" fmla="*/ 0 w 3566160"/>
              <a:gd name="connsiteY6" fmla="*/ 1129284 h 2258568"/>
              <a:gd name="connsiteX0" fmla="*/ 0 w 3566160"/>
              <a:gd name="connsiteY0" fmla="*/ 1129283 h 2258566"/>
              <a:gd name="connsiteX1" fmla="*/ 564642 w 3566160"/>
              <a:gd name="connsiteY1" fmla="*/ 0 h 2258566"/>
              <a:gd name="connsiteX2" fmla="*/ 3001518 w 3566160"/>
              <a:gd name="connsiteY2" fmla="*/ 0 h 2258566"/>
              <a:gd name="connsiteX3" fmla="*/ 3337560 w 3566160"/>
              <a:gd name="connsiteY3" fmla="*/ 685799 h 2258566"/>
              <a:gd name="connsiteX4" fmla="*/ 3566160 w 3566160"/>
              <a:gd name="connsiteY4" fmla="*/ 1129283 h 2258566"/>
              <a:gd name="connsiteX5" fmla="*/ 3001518 w 3566160"/>
              <a:gd name="connsiteY5" fmla="*/ 2258566 h 2258566"/>
              <a:gd name="connsiteX6" fmla="*/ 564642 w 3566160"/>
              <a:gd name="connsiteY6" fmla="*/ 2258566 h 2258566"/>
              <a:gd name="connsiteX7" fmla="*/ 0 w 3566160"/>
              <a:gd name="connsiteY7" fmla="*/ 1129283 h 2258566"/>
              <a:gd name="connsiteX0" fmla="*/ 0 w 3419856"/>
              <a:gd name="connsiteY0" fmla="*/ 1129283 h 2258566"/>
              <a:gd name="connsiteX1" fmla="*/ 564642 w 3419856"/>
              <a:gd name="connsiteY1" fmla="*/ 0 h 2258566"/>
              <a:gd name="connsiteX2" fmla="*/ 3001518 w 3419856"/>
              <a:gd name="connsiteY2" fmla="*/ 0 h 2258566"/>
              <a:gd name="connsiteX3" fmla="*/ 3337560 w 3419856"/>
              <a:gd name="connsiteY3" fmla="*/ 685799 h 2258566"/>
              <a:gd name="connsiteX4" fmla="*/ 3419856 w 3419856"/>
              <a:gd name="connsiteY4" fmla="*/ 1184147 h 2258566"/>
              <a:gd name="connsiteX5" fmla="*/ 3001518 w 3419856"/>
              <a:gd name="connsiteY5" fmla="*/ 2258566 h 2258566"/>
              <a:gd name="connsiteX6" fmla="*/ 564642 w 3419856"/>
              <a:gd name="connsiteY6" fmla="*/ 2258566 h 2258566"/>
              <a:gd name="connsiteX7" fmla="*/ 0 w 3419856"/>
              <a:gd name="connsiteY7" fmla="*/ 1129283 h 225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9856" h="2258566">
                <a:moveTo>
                  <a:pt x="0" y="1129283"/>
                </a:moveTo>
                <a:lnTo>
                  <a:pt x="564642" y="0"/>
                </a:lnTo>
                <a:lnTo>
                  <a:pt x="3001518" y="0"/>
                </a:lnTo>
                <a:lnTo>
                  <a:pt x="3337560" y="685799"/>
                </a:lnTo>
                <a:lnTo>
                  <a:pt x="3419856" y="1184147"/>
                </a:lnTo>
                <a:lnTo>
                  <a:pt x="3001518" y="2258566"/>
                </a:lnTo>
                <a:lnTo>
                  <a:pt x="564642" y="2258566"/>
                </a:lnTo>
                <a:lnTo>
                  <a:pt x="0" y="1129283"/>
                </a:lnTo>
                <a:close/>
              </a:path>
            </a:pathLst>
          </a:custGeom>
          <a:solidFill>
            <a:srgbClr val="7C09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2687337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_Divider Slides">
    <p:spTree>
      <p:nvGrpSpPr>
        <p:cNvPr id="1" name=""/>
        <p:cNvGrpSpPr/>
        <p:nvPr/>
      </p:nvGrpSpPr>
      <p:grpSpPr>
        <a:xfrm>
          <a:off x="0" y="0"/>
          <a:ext cx="0" cy="0"/>
          <a:chOff x="0" y="0"/>
          <a:chExt cx="0" cy="0"/>
        </a:xfrm>
      </p:grpSpPr>
      <p:sp>
        <p:nvSpPr>
          <p:cNvPr id="2" name="TextBox 1"/>
          <p:cNvSpPr txBox="1"/>
          <p:nvPr userDrawn="1"/>
        </p:nvSpPr>
        <p:spPr>
          <a:xfrm>
            <a:off x="932165" y="672822"/>
            <a:ext cx="7279671" cy="3046988"/>
          </a:xfrm>
          <a:prstGeom prst="rect">
            <a:avLst/>
          </a:prstGeom>
          <a:noFill/>
        </p:spPr>
        <p:txBody>
          <a:bodyPr wrap="square" rtlCol="0">
            <a:spAutoFit/>
          </a:bodyPr>
          <a:lstStyle/>
          <a:p>
            <a:pPr algn="ctr"/>
            <a:r>
              <a:rPr lang="en-US" sz="4800" spc="300" dirty="0" smtClean="0">
                <a:solidFill>
                  <a:srgbClr val="FA001E"/>
                </a:solidFill>
                <a:latin typeface="DendaNewCE"/>
              </a:rPr>
              <a:t>CHOOSE YOUR </a:t>
            </a:r>
          </a:p>
          <a:p>
            <a:pPr algn="ctr"/>
            <a:r>
              <a:rPr lang="en-US" sz="4800" b="1" spc="300" dirty="0" smtClean="0">
                <a:solidFill>
                  <a:srgbClr val="FA001E"/>
                </a:solidFill>
                <a:latin typeface="DendaNewCE"/>
              </a:rPr>
              <a:t>DIVIDER SLIDES </a:t>
            </a:r>
          </a:p>
          <a:p>
            <a:pPr algn="ctr"/>
            <a:r>
              <a:rPr lang="en-US" sz="4800" spc="300" dirty="0" smtClean="0">
                <a:solidFill>
                  <a:srgbClr val="FA001E"/>
                </a:solidFill>
                <a:latin typeface="DendaNewCE"/>
              </a:rPr>
              <a:t>FROM THE FOLLOWING FOUR SLIDES</a:t>
            </a:r>
            <a:endParaRPr lang="en-US" sz="4800" spc="300" dirty="0">
              <a:solidFill>
                <a:srgbClr val="FA001E"/>
              </a:solidFill>
              <a:latin typeface="DendaNewCE"/>
            </a:endParaRPr>
          </a:p>
        </p:txBody>
      </p:sp>
    </p:spTree>
    <p:extLst>
      <p:ext uri="{BB962C8B-B14F-4D97-AF65-F5344CB8AC3E}">
        <p14:creationId xmlns:p14="http://schemas.microsoft.com/office/powerpoint/2010/main" val="62753562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2" name="Picture 1" descr="83394_d3_BA_PPT2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4800" cy="5155200"/>
          </a:xfrm>
          <a:prstGeom prst="rect">
            <a:avLst/>
          </a:prstGeom>
        </p:spPr>
      </p:pic>
      <p:sp>
        <p:nvSpPr>
          <p:cNvPr id="3" name="Title 1"/>
          <p:cNvSpPr>
            <a:spLocks noGrp="1"/>
          </p:cNvSpPr>
          <p:nvPr>
            <p:ph type="title"/>
          </p:nvPr>
        </p:nvSpPr>
        <p:spPr>
          <a:xfrm>
            <a:off x="3057613" y="1630069"/>
            <a:ext cx="4940189" cy="1729331"/>
          </a:xfrm>
          <a:prstGeom prst="rect">
            <a:avLst/>
          </a:prstGeom>
        </p:spPr>
        <p:txBody>
          <a:bodyPr/>
          <a:lstStyle>
            <a:lvl1pPr algn="l">
              <a:defRPr sz="4000">
                <a:solidFill>
                  <a:schemeClr val="bg1"/>
                </a:solidFill>
                <a:latin typeface="DendaNewCTT" panose="02000503000000020004" pitchFamily="2" charset="0"/>
                <a:cs typeface="DendaNewCTT" panose="02000503000000020004" pitchFamily="2" charset="0"/>
              </a:defRPr>
            </a:lvl1pPr>
          </a:lstStyle>
          <a:p>
            <a:r>
              <a:rPr lang="en-GB" dirty="0" smtClean="0"/>
              <a:t>Click to edit Master title style</a:t>
            </a:r>
            <a:endParaRPr lang="en-US" dirty="0"/>
          </a:p>
        </p:txBody>
      </p:sp>
      <p:sp>
        <p:nvSpPr>
          <p:cNvPr id="4" name="Slide Number Placeholder 5"/>
          <p:cNvSpPr>
            <a:spLocks noGrp="1"/>
          </p:cNvSpPr>
          <p:nvPr>
            <p:ph type="sldNum" sz="quarter" idx="12"/>
          </p:nvPr>
        </p:nvSpPr>
        <p:spPr>
          <a:xfrm>
            <a:off x="8579881" y="4990616"/>
            <a:ext cx="571677" cy="154334"/>
          </a:xfrm>
          <a:prstGeom prst="rect">
            <a:avLst/>
          </a:prstGeom>
        </p:spPr>
        <p:txBody>
          <a:bodyPr/>
          <a:lstStyle>
            <a:lvl1pPr algn="r">
              <a:defRPr sz="600">
                <a:solidFill>
                  <a:schemeClr val="bg1"/>
                </a:solidFill>
                <a:latin typeface="DendaNewLightCTT" panose="02000506000000020004" pitchFamily="2" charset="0"/>
                <a:cs typeface="DendaNewLightCTT" panose="02000506000000020004" pitchFamily="2" charset="0"/>
              </a:defRPr>
            </a:lvl1pPr>
          </a:lstStyle>
          <a:p>
            <a:fld id="{975F1981-E03F-8343-8869-9DEDCFA88232}" type="slidenum">
              <a:rPr lang="en-US" smtClean="0"/>
              <a:pPr/>
              <a:t>‹#›</a:t>
            </a:fld>
            <a:endParaRPr lang="en-US" dirty="0"/>
          </a:p>
        </p:txBody>
      </p:sp>
      <p:sp>
        <p:nvSpPr>
          <p:cNvPr id="5" name="Rectangle 4"/>
          <p:cNvSpPr/>
          <p:nvPr userDrawn="1"/>
        </p:nvSpPr>
        <p:spPr>
          <a:xfrm>
            <a:off x="255738" y="402336"/>
            <a:ext cx="1468868" cy="978408"/>
          </a:xfrm>
          <a:prstGeom prst="rect">
            <a:avLst/>
          </a:prstGeom>
          <a:solidFill>
            <a:srgbClr val="00A1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
        <p:nvSpPr>
          <p:cNvPr id="6" name="Rectangle 5"/>
          <p:cNvSpPr/>
          <p:nvPr userDrawn="1"/>
        </p:nvSpPr>
        <p:spPr>
          <a:xfrm>
            <a:off x="7503882" y="4590288"/>
            <a:ext cx="1468868" cy="262128"/>
          </a:xfrm>
          <a:prstGeom prst="rect">
            <a:avLst/>
          </a:prstGeom>
          <a:solidFill>
            <a:srgbClr val="0098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Tree>
    <p:extLst>
      <p:ext uri="{BB962C8B-B14F-4D97-AF65-F5344CB8AC3E}">
        <p14:creationId xmlns:p14="http://schemas.microsoft.com/office/powerpoint/2010/main" val="96352694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2" name="Picture 1" descr="83394_d4_BA_PPT3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4800" cy="5155200"/>
          </a:xfrm>
          <a:prstGeom prst="rect">
            <a:avLst/>
          </a:prstGeom>
        </p:spPr>
      </p:pic>
      <p:sp>
        <p:nvSpPr>
          <p:cNvPr id="3" name="Title 1"/>
          <p:cNvSpPr>
            <a:spLocks noGrp="1"/>
          </p:cNvSpPr>
          <p:nvPr>
            <p:ph type="title"/>
          </p:nvPr>
        </p:nvSpPr>
        <p:spPr>
          <a:xfrm>
            <a:off x="1167771" y="1630069"/>
            <a:ext cx="4940189" cy="1729331"/>
          </a:xfrm>
          <a:prstGeom prst="rect">
            <a:avLst/>
          </a:prstGeom>
        </p:spPr>
        <p:txBody>
          <a:bodyPr/>
          <a:lstStyle>
            <a:lvl1pPr algn="l">
              <a:defRPr sz="4000">
                <a:solidFill>
                  <a:schemeClr val="bg1"/>
                </a:solidFill>
                <a:latin typeface="DendaNewCTT" panose="02000503000000020004" pitchFamily="2" charset="0"/>
                <a:cs typeface="DendaNewCTT" panose="02000503000000020004" pitchFamily="2" charset="0"/>
              </a:defRPr>
            </a:lvl1pPr>
          </a:lstStyle>
          <a:p>
            <a:r>
              <a:rPr lang="en-GB" dirty="0" smtClean="0"/>
              <a:t>Click to edit Master title style</a:t>
            </a:r>
            <a:endParaRPr lang="en-US" dirty="0"/>
          </a:p>
        </p:txBody>
      </p:sp>
      <p:sp>
        <p:nvSpPr>
          <p:cNvPr id="4" name="Slide Number Placeholder 5"/>
          <p:cNvSpPr>
            <a:spLocks noGrp="1"/>
          </p:cNvSpPr>
          <p:nvPr>
            <p:ph type="sldNum" sz="quarter" idx="12"/>
          </p:nvPr>
        </p:nvSpPr>
        <p:spPr>
          <a:xfrm>
            <a:off x="8579881" y="4990616"/>
            <a:ext cx="571677" cy="154334"/>
          </a:xfrm>
          <a:prstGeom prst="rect">
            <a:avLst/>
          </a:prstGeom>
        </p:spPr>
        <p:txBody>
          <a:bodyPr/>
          <a:lstStyle>
            <a:lvl1pPr algn="r">
              <a:defRPr sz="600">
                <a:solidFill>
                  <a:schemeClr val="bg1"/>
                </a:solidFill>
                <a:latin typeface="DendaNewLightCTT" panose="02000506000000020004" pitchFamily="2" charset="0"/>
                <a:cs typeface="DendaNewLightCTT" panose="02000506000000020004" pitchFamily="2" charset="0"/>
              </a:defRPr>
            </a:lvl1pPr>
          </a:lstStyle>
          <a:p>
            <a:fld id="{975F1981-E03F-8343-8869-9DEDCFA88232}" type="slidenum">
              <a:rPr lang="en-US" smtClean="0"/>
              <a:pPr/>
              <a:t>‹#›</a:t>
            </a:fld>
            <a:endParaRPr lang="en-US" dirty="0"/>
          </a:p>
        </p:txBody>
      </p:sp>
      <p:sp>
        <p:nvSpPr>
          <p:cNvPr id="6" name="Rectangle 5"/>
          <p:cNvSpPr/>
          <p:nvPr userDrawn="1"/>
        </p:nvSpPr>
        <p:spPr>
          <a:xfrm>
            <a:off x="7695932" y="118872"/>
            <a:ext cx="1468868" cy="1371600"/>
          </a:xfrm>
          <a:prstGeom prst="rect">
            <a:avLst/>
          </a:prstGeom>
          <a:solidFill>
            <a:srgbClr val="92A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
        <p:nvSpPr>
          <p:cNvPr id="7" name="Rectangle 6"/>
          <p:cNvSpPr/>
          <p:nvPr userDrawn="1"/>
        </p:nvSpPr>
        <p:spPr>
          <a:xfrm>
            <a:off x="7455140" y="4581144"/>
            <a:ext cx="1468868" cy="298704"/>
          </a:xfrm>
          <a:prstGeom prst="rect">
            <a:avLst/>
          </a:prstGeom>
          <a:solidFill>
            <a:srgbClr val="3782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dirty="0"/>
          </a:p>
        </p:txBody>
      </p:sp>
    </p:spTree>
    <p:extLst>
      <p:ext uri="{BB962C8B-B14F-4D97-AF65-F5344CB8AC3E}">
        <p14:creationId xmlns:p14="http://schemas.microsoft.com/office/powerpoint/2010/main" val="302462307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08517"/>
      </p:ext>
    </p:extLst>
  </p:cSld>
  <p:clrMap bg1="lt1" tx1="dk1" bg2="lt2" tx2="dk2" accent1="accent1" accent2="accent2" accent3="accent3" accent4="accent4" accent5="accent5" accent6="accent6" hlink="hlink" folHlink="folHlink"/>
  <p:sldLayoutIdLst>
    <p:sldLayoutId id="2147483649" r:id="rId1"/>
    <p:sldLayoutId id="2147483690"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6" r:id="rId25"/>
    <p:sldLayoutId id="2147483687" r:id="rId26"/>
    <p:sldLayoutId id="2147483688" r:id="rId27"/>
    <p:sldLayoutId id="2147483689" r:id="rId28"/>
    <p:sldLayoutId id="2147483682" r:id="rId29"/>
    <p:sldLayoutId id="2147483683" r:id="rId30"/>
    <p:sldLayoutId id="2147483684" r:id="rId31"/>
    <p:sldLayoutId id="2147483685" r:id="rId32"/>
    <p:sldLayoutId id="2147483692" r:id="rId33"/>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32.tmp"/><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Managed Print Services</a:t>
            </a:r>
            <a:endParaRPr lang="ru-RU" dirty="0"/>
          </a:p>
        </p:txBody>
      </p:sp>
      <p:sp>
        <p:nvSpPr>
          <p:cNvPr id="3" name="Subtitle 2"/>
          <p:cNvSpPr>
            <a:spLocks noGrp="1"/>
          </p:cNvSpPr>
          <p:nvPr>
            <p:ph type="subTitle" idx="1"/>
          </p:nvPr>
        </p:nvSpPr>
        <p:spPr/>
        <p:txBody>
          <a:bodyPr/>
          <a:lstStyle/>
          <a:p>
            <a:r>
              <a:rPr lang="en-US" dirty="0" smtClean="0"/>
              <a:t>4CIO Club</a:t>
            </a:r>
            <a:endParaRPr lang="ru-RU" dirty="0"/>
          </a:p>
        </p:txBody>
      </p:sp>
      <p:sp>
        <p:nvSpPr>
          <p:cNvPr id="4" name="Text Placeholder 3"/>
          <p:cNvSpPr>
            <a:spLocks noGrp="1"/>
          </p:cNvSpPr>
          <p:nvPr>
            <p:ph type="body" idx="10"/>
          </p:nvPr>
        </p:nvSpPr>
        <p:spPr/>
        <p:txBody>
          <a:bodyPr/>
          <a:lstStyle/>
          <a:p>
            <a:r>
              <a:rPr lang="ru-RU" dirty="0" smtClean="0"/>
              <a:t>Евгений </a:t>
            </a:r>
            <a:r>
              <a:rPr lang="ru-RU" dirty="0" err="1" smtClean="0"/>
              <a:t>Моржевилов</a:t>
            </a:r>
            <a:endParaRPr lang="ru-RU" dirty="0"/>
          </a:p>
        </p:txBody>
      </p:sp>
    </p:spTree>
    <p:extLst>
      <p:ext uri="{BB962C8B-B14F-4D97-AF65-F5344CB8AC3E}">
        <p14:creationId xmlns:p14="http://schemas.microsoft.com/office/powerpoint/2010/main" val="6994493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Роль документа в офисе</a:t>
            </a:r>
            <a:endParaRPr lang="en-GB" dirty="0"/>
          </a:p>
        </p:txBody>
      </p:sp>
      <p:sp>
        <p:nvSpPr>
          <p:cNvPr id="9" name="Text Placeholder 8"/>
          <p:cNvSpPr>
            <a:spLocks noGrp="1"/>
          </p:cNvSpPr>
          <p:nvPr>
            <p:ph type="body" idx="1"/>
          </p:nvPr>
        </p:nvSpPr>
        <p:spPr/>
        <p:txBody>
          <a:bodyPr/>
          <a:lstStyle/>
          <a:p>
            <a:r>
              <a:rPr lang="ru-RU" dirty="0" smtClean="0"/>
              <a:t>3 задачи документа</a:t>
            </a:r>
            <a:endParaRPr lang="ru-RU" dirty="0"/>
          </a:p>
        </p:txBody>
      </p:sp>
      <p:grpSp>
        <p:nvGrpSpPr>
          <p:cNvPr id="7" name="Group 6"/>
          <p:cNvGrpSpPr/>
          <p:nvPr/>
        </p:nvGrpSpPr>
        <p:grpSpPr>
          <a:xfrm>
            <a:off x="1000256" y="1560409"/>
            <a:ext cx="1798906" cy="1847302"/>
            <a:chOff x="384045" y="1527859"/>
            <a:chExt cx="1798906" cy="1847302"/>
          </a:xfrm>
        </p:grpSpPr>
        <p:pic>
          <p:nvPicPr>
            <p:cNvPr id="10" name="Picture 9" descr="MPS Success Roadmap v1.77_Page_0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946" y="1603918"/>
              <a:ext cx="967005" cy="1289340"/>
            </a:xfrm>
            <a:prstGeom prst="rect">
              <a:avLst/>
            </a:prstGeom>
            <a:ln w="12700" cap="sq">
              <a:noFill/>
              <a:prstDash val="solid"/>
              <a:miter lim="800000"/>
            </a:ln>
            <a:effectLst>
              <a:outerShdw blurRad="50800" dist="38100" dir="2700000" algn="tl" rotWithShape="0">
                <a:srgbClr val="000000">
                  <a:alpha val="43000"/>
                </a:srgbClr>
              </a:outerShdw>
            </a:effectLst>
          </p:spPr>
        </p:pic>
        <p:pic>
          <p:nvPicPr>
            <p:cNvPr id="11" name="Picture 10" descr="MPS Success Roadmap v1.77_Page_03.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1039" y="1738524"/>
              <a:ext cx="967005" cy="1289340"/>
            </a:xfrm>
            <a:prstGeom prst="rect">
              <a:avLst/>
            </a:prstGeom>
            <a:ln w="12700" cap="sq">
              <a:noFill/>
              <a:prstDash val="solid"/>
              <a:miter lim="800000"/>
            </a:ln>
            <a:effectLst>
              <a:outerShdw blurRad="50800" dist="38100" dir="2700000" algn="tl" rotWithShape="0">
                <a:srgbClr val="000000">
                  <a:alpha val="43000"/>
                </a:srgbClr>
              </a:outerShdw>
            </a:effectLst>
          </p:spPr>
        </p:pic>
        <p:pic>
          <p:nvPicPr>
            <p:cNvPr id="12" name="Picture 11" descr="MPS Success Roadmap v1.77_Page_02.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2488" y="1527859"/>
              <a:ext cx="967005" cy="1289340"/>
            </a:xfrm>
            <a:prstGeom prst="rect">
              <a:avLst/>
            </a:prstGeom>
            <a:ln w="12700" cap="sq">
              <a:noFill/>
              <a:prstDash val="solid"/>
              <a:miter lim="800000"/>
            </a:ln>
            <a:effectLst>
              <a:outerShdw blurRad="50800" dist="38100" dir="2700000" algn="tl" rotWithShape="0">
                <a:srgbClr val="000000">
                  <a:alpha val="43000"/>
                </a:srgbClr>
              </a:outerShdw>
            </a:effectLst>
          </p:spPr>
        </p:pic>
        <p:pic>
          <p:nvPicPr>
            <p:cNvPr id="6" name="Content Placeholder 8" descr="magic_quadrant_for_managed_p_219329.pdf - Adobe Reader"/>
            <p:cNvPicPr>
              <a:picLocks noChangeAspect="1"/>
            </p:cNvPicPr>
            <p:nvPr/>
          </p:nvPicPr>
          <p:blipFill rotWithShape="1">
            <a:blip r:embed="rId6" cstate="print">
              <a:extLst>
                <a:ext uri="{28A0092B-C50C-407E-A947-70E740481C1C}">
                  <a14:useLocalDpi xmlns:a14="http://schemas.microsoft.com/office/drawing/2010/main" val="0"/>
                </a:ext>
              </a:extLst>
            </a:blip>
            <a:srcRect l="8031" t="12051" r="4031"/>
            <a:stretch/>
          </p:blipFill>
          <p:spPr>
            <a:xfrm>
              <a:off x="384045" y="1621877"/>
              <a:ext cx="997271" cy="1297155"/>
            </a:xfrm>
            <a:prstGeom prst="rect">
              <a:avLst/>
            </a:prstGeom>
            <a:ln w="12700">
              <a:noFill/>
            </a:ln>
          </p:spPr>
        </p:pic>
        <p:sp>
          <p:nvSpPr>
            <p:cNvPr id="18" name="TextBox 17"/>
            <p:cNvSpPr txBox="1"/>
            <p:nvPr/>
          </p:nvSpPr>
          <p:spPr>
            <a:xfrm>
              <a:off x="407195" y="3005829"/>
              <a:ext cx="1088055" cy="369332"/>
            </a:xfrm>
            <a:prstGeom prst="rect">
              <a:avLst/>
            </a:prstGeom>
            <a:noFill/>
          </p:spPr>
          <p:txBody>
            <a:bodyPr wrap="none" rtlCol="0">
              <a:spAutoFit/>
            </a:bodyPr>
            <a:lstStyle/>
            <a:p>
              <a:r>
                <a:rPr lang="ru-RU" dirty="0" smtClean="0"/>
                <a:t>Продажи</a:t>
              </a:r>
              <a:endParaRPr lang="en-GB" dirty="0"/>
            </a:p>
          </p:txBody>
        </p:sp>
      </p:grpSp>
      <p:grpSp>
        <p:nvGrpSpPr>
          <p:cNvPr id="20" name="Group 19"/>
          <p:cNvGrpSpPr/>
          <p:nvPr/>
        </p:nvGrpSpPr>
        <p:grpSpPr>
          <a:xfrm>
            <a:off x="6027803" y="1116384"/>
            <a:ext cx="2863881" cy="2074953"/>
            <a:chOff x="2750167" y="1438848"/>
            <a:chExt cx="2863881" cy="2074953"/>
          </a:xfrm>
        </p:grpSpPr>
        <p:grpSp>
          <p:nvGrpSpPr>
            <p:cNvPr id="16" name="Group 15"/>
            <p:cNvGrpSpPr/>
            <p:nvPr/>
          </p:nvGrpSpPr>
          <p:grpSpPr>
            <a:xfrm>
              <a:off x="2750167" y="1438848"/>
              <a:ext cx="2132499" cy="1663212"/>
              <a:chOff x="2728719" y="1541755"/>
              <a:chExt cx="2132499" cy="1663212"/>
            </a:xfrm>
          </p:grpSpPr>
          <p:pic>
            <p:nvPicPr>
              <p:cNvPr id="1028" name="Picture 4" descr="https://encrypted-tbn3.google.com/images?q=tbn:ANd9GcTu19zLHWQQSb-vIyin5uWQL3YzIjfx-m12h1-BRgLRQVwocEev"/>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0215" y="1541755"/>
                <a:ext cx="866674" cy="1136404"/>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1030" name="Picture 6" descr="https://encrypted-tbn0.google.com/images?q=tbn:ANd9GcS2tckZJKVIoiCBd0c4Ays3kadq9BnhF-6_6MW33Zzu0RyhtgVxW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751547">
                <a:off x="3589631" y="2247106"/>
                <a:ext cx="1271587" cy="809625"/>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5" name="Content Placeholder 7" descr="Screen Clippi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20353648">
                <a:off x="2728719" y="1799799"/>
                <a:ext cx="997271" cy="1405168"/>
              </a:xfrm>
              <a:prstGeom prst="rect">
                <a:avLst/>
              </a:prstGeom>
              <a:ln w="12700">
                <a:noFill/>
              </a:ln>
            </p:spPr>
          </p:pic>
        </p:grpSp>
        <p:sp>
          <p:nvSpPr>
            <p:cNvPr id="26" name="TextBox 25"/>
            <p:cNvSpPr txBox="1"/>
            <p:nvPr/>
          </p:nvSpPr>
          <p:spPr>
            <a:xfrm>
              <a:off x="3493467" y="3144469"/>
              <a:ext cx="2120581" cy="369332"/>
            </a:xfrm>
            <a:prstGeom prst="rect">
              <a:avLst/>
            </a:prstGeom>
            <a:noFill/>
          </p:spPr>
          <p:txBody>
            <a:bodyPr wrap="none" rtlCol="0">
              <a:spAutoFit/>
            </a:bodyPr>
            <a:lstStyle/>
            <a:p>
              <a:r>
                <a:rPr lang="ru-RU" dirty="0" smtClean="0"/>
                <a:t>Поддержка продаж</a:t>
              </a:r>
              <a:endParaRPr lang="en-GB" dirty="0"/>
            </a:p>
          </p:txBody>
        </p:sp>
      </p:grpSp>
      <p:grpSp>
        <p:nvGrpSpPr>
          <p:cNvPr id="8" name="Group 7"/>
          <p:cNvGrpSpPr/>
          <p:nvPr/>
        </p:nvGrpSpPr>
        <p:grpSpPr>
          <a:xfrm>
            <a:off x="3185010" y="2918532"/>
            <a:ext cx="4040145" cy="1754557"/>
            <a:chOff x="1308034" y="3329929"/>
            <a:chExt cx="4040145" cy="1754557"/>
          </a:xfrm>
        </p:grpSpPr>
        <p:pic>
          <p:nvPicPr>
            <p:cNvPr id="1032" name="Picture 8" descr="https://encrypted-tbn3.google.com/images?q=tbn:ANd9GcRIrJrPBVVaU2DaUA11sPpBfPvoDSxC7CD_uIU3JhnnTalja3c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196652">
              <a:off x="3084469" y="3412160"/>
              <a:ext cx="894862" cy="1162866"/>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1036" name="Picture 12" descr="https://encrypted-tbn3.google.com/images?q=tbn:ANd9GcRHryJQ9X6-IHA6HU8Z0qcMt8HmwYiDyNo0Cc2g-xeI5iVIYaIK"/>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63650" y="3662300"/>
              <a:ext cx="768250" cy="1025653"/>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1034" name="Picture 10" descr="https://encrypted-tbn0.google.com/images?q=tbn:ANd9GcTUxcKGNtNtZvuKV0LZi12QF0E2w_51sOlGhXt-nr6IrUSCEaD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64994" y="3329929"/>
              <a:ext cx="820632" cy="1062239"/>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1038" name="Picture 14" descr="https://encrypted-tbn0.google.com/images?q=tbn:ANd9GcQIkL8w0IoutFmGyHkt1G0-G3sgHbCVIYcJrQOQzXxM9KvOZcyEk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0634733">
              <a:off x="1432444" y="3469330"/>
              <a:ext cx="772421" cy="1220576"/>
            </a:xfrm>
            <a:prstGeom prst="rect">
              <a:avLst/>
            </a:prstGeom>
            <a:noFill/>
            <a:ln w="12700">
              <a:noFill/>
            </a:ln>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1308034" y="4715154"/>
              <a:ext cx="4040145" cy="369332"/>
            </a:xfrm>
            <a:prstGeom prst="rect">
              <a:avLst/>
            </a:prstGeom>
            <a:noFill/>
          </p:spPr>
          <p:txBody>
            <a:bodyPr wrap="none" rtlCol="0">
              <a:spAutoFit/>
            </a:bodyPr>
            <a:lstStyle/>
            <a:p>
              <a:r>
                <a:rPr lang="ru-RU" dirty="0" smtClean="0"/>
                <a:t>Помощь бизнесу в увеличении продаж</a:t>
              </a:r>
              <a:endParaRPr lang="en-GB" dirty="0"/>
            </a:p>
          </p:txBody>
        </p:sp>
      </p:grpSp>
    </p:spTree>
    <p:extLst>
      <p:ext uri="{BB962C8B-B14F-4D97-AF65-F5344CB8AC3E}">
        <p14:creationId xmlns:p14="http://schemas.microsoft.com/office/powerpoint/2010/main" val="428444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38" y="39662"/>
            <a:ext cx="6064653" cy="857250"/>
          </a:xfrm>
        </p:spPr>
        <p:txBody>
          <a:bodyPr/>
          <a:lstStyle/>
          <a:p>
            <a:r>
              <a:rPr lang="ru-RU" dirty="0"/>
              <a:t>Сколько стоит офисная печать?</a:t>
            </a:r>
            <a:endParaRPr lang="en-GB" dirty="0"/>
          </a:p>
        </p:txBody>
      </p:sp>
      <p:sp>
        <p:nvSpPr>
          <p:cNvPr id="13" name="Rectangle 12"/>
          <p:cNvSpPr/>
          <p:nvPr/>
        </p:nvSpPr>
        <p:spPr>
          <a:xfrm>
            <a:off x="5157216" y="4813491"/>
            <a:ext cx="3995928" cy="338554"/>
          </a:xfrm>
          <a:prstGeom prst="rect">
            <a:avLst/>
          </a:prstGeom>
        </p:spPr>
        <p:txBody>
          <a:bodyPr wrap="square">
            <a:spAutoFit/>
          </a:bodyPr>
          <a:lstStyle/>
          <a:p>
            <a:r>
              <a:rPr lang="en-GB" sz="800" dirty="0">
                <a:solidFill>
                  <a:schemeClr val="bg1"/>
                </a:solidFill>
              </a:rPr>
              <a:t>These figures are for guidance purposes only. This </a:t>
            </a:r>
            <a:r>
              <a:rPr lang="en-GB" sz="800" dirty="0" smtClean="0">
                <a:solidFill>
                  <a:schemeClr val="bg1"/>
                </a:solidFill>
              </a:rPr>
              <a:t>analysis </a:t>
            </a:r>
            <a:r>
              <a:rPr lang="en-GB" sz="800" dirty="0">
                <a:solidFill>
                  <a:schemeClr val="bg1"/>
                </a:solidFill>
              </a:rPr>
              <a:t>is predictive in nature and is intended for discussion purposes </a:t>
            </a:r>
            <a:r>
              <a:rPr lang="en-GB" sz="800" dirty="0" smtClean="0">
                <a:solidFill>
                  <a:schemeClr val="bg1"/>
                </a:solidFill>
              </a:rPr>
              <a:t>only</a:t>
            </a:r>
            <a:r>
              <a:rPr lang="en-GB" sz="800" dirty="0">
                <a:solidFill>
                  <a:schemeClr val="bg1"/>
                </a:solidFill>
              </a:rPr>
              <a:t>. </a:t>
            </a:r>
            <a:r>
              <a:rPr lang="en-GB" sz="800" dirty="0" smtClean="0">
                <a:solidFill>
                  <a:schemeClr val="bg1"/>
                </a:solidFill>
              </a:rPr>
              <a:t>Data copyright</a:t>
            </a:r>
            <a:r>
              <a:rPr lang="en-GB" sz="800" dirty="0">
                <a:solidFill>
                  <a:schemeClr val="bg1"/>
                </a:solidFill>
              </a:rPr>
              <a:t>© 2012 ALL Associates Group, Inc</a:t>
            </a:r>
            <a:r>
              <a:rPr lang="en-GB" sz="800" dirty="0" smtClean="0">
                <a:solidFill>
                  <a:schemeClr val="bg1"/>
                </a:solidFill>
              </a:rPr>
              <a:t>.</a:t>
            </a:r>
            <a:endParaRPr lang="en-GB" sz="800" dirty="0">
              <a:solidFill>
                <a:schemeClr val="bg1"/>
              </a:solidFill>
            </a:endParaRPr>
          </a:p>
        </p:txBody>
      </p:sp>
      <p:sp>
        <p:nvSpPr>
          <p:cNvPr id="22" name="Rectangle 21"/>
          <p:cNvSpPr/>
          <p:nvPr/>
        </p:nvSpPr>
        <p:spPr>
          <a:xfrm>
            <a:off x="5632703" y="1671546"/>
            <a:ext cx="200603" cy="200603"/>
          </a:xfrm>
          <a:prstGeom prst="rect">
            <a:avLst/>
          </a:prstGeom>
          <a:solidFill>
            <a:srgbClr val="A2AD00"/>
          </a:solidFill>
          <a:ln>
            <a:noFill/>
          </a:ln>
        </p:spPr>
        <p:style>
          <a:lnRef idx="1">
            <a:schemeClr val="accent1"/>
          </a:lnRef>
          <a:fillRef idx="3">
            <a:schemeClr val="accent1"/>
          </a:fillRef>
          <a:effectRef idx="2">
            <a:schemeClr val="accent1"/>
          </a:effectRef>
          <a:fontRef idx="minor">
            <a:schemeClr val="lt1"/>
          </a:fontRef>
        </p:style>
        <p:txBody>
          <a:bodyPr wrap="none" rtlCol="0" anchor="ctr" anchorCtr="0"/>
          <a:lstStyle/>
          <a:p>
            <a:r>
              <a:rPr lang="en-GB" sz="1400" dirty="0" smtClean="0">
                <a:latin typeface="DendaNewLightCTT" panose="02000506000000020004" pitchFamily="2" charset="0"/>
              </a:rPr>
              <a:t>      </a:t>
            </a:r>
            <a:r>
              <a:rPr lang="ru-RU" sz="1400" dirty="0" smtClean="0">
                <a:latin typeface="DendaNewLightCTT" panose="02000506000000020004" pitchFamily="2" charset="0"/>
              </a:rPr>
              <a:t>Видимые затраты</a:t>
            </a:r>
            <a:endParaRPr lang="en-GB" sz="1400" dirty="0">
              <a:latin typeface="DendaNewLightCTT" panose="02000506000000020004" pitchFamily="2" charset="0"/>
            </a:endParaRPr>
          </a:p>
        </p:txBody>
      </p:sp>
      <p:sp>
        <p:nvSpPr>
          <p:cNvPr id="23" name="Rectangle 22"/>
          <p:cNvSpPr/>
          <p:nvPr/>
        </p:nvSpPr>
        <p:spPr>
          <a:xfrm>
            <a:off x="5632702" y="2053645"/>
            <a:ext cx="200603" cy="200603"/>
          </a:xfrm>
          <a:prstGeom prst="rect">
            <a:avLst/>
          </a:prstGeom>
          <a:solidFill>
            <a:srgbClr val="69963B"/>
          </a:solidFill>
          <a:ln>
            <a:noFill/>
          </a:ln>
        </p:spPr>
        <p:style>
          <a:lnRef idx="1">
            <a:schemeClr val="accent1"/>
          </a:lnRef>
          <a:fillRef idx="3">
            <a:schemeClr val="accent1"/>
          </a:fillRef>
          <a:effectRef idx="2">
            <a:schemeClr val="accent1"/>
          </a:effectRef>
          <a:fontRef idx="minor">
            <a:schemeClr val="lt1"/>
          </a:fontRef>
        </p:style>
        <p:txBody>
          <a:bodyPr wrap="none" rtlCol="0" anchor="ctr"/>
          <a:lstStyle/>
          <a:p>
            <a:r>
              <a:rPr lang="en-GB" sz="1400" dirty="0" smtClean="0">
                <a:latin typeface="DendaNewLightCTT" panose="02000506000000020004" pitchFamily="2" charset="0"/>
              </a:rPr>
              <a:t>      </a:t>
            </a:r>
            <a:r>
              <a:rPr lang="ru-RU" sz="1400" dirty="0" smtClean="0">
                <a:latin typeface="DendaNewLightCTT" panose="02000506000000020004" pitchFamily="2" charset="0"/>
              </a:rPr>
              <a:t>ИТ поддержка и инфраструктура</a:t>
            </a:r>
            <a:endParaRPr lang="en-GB" sz="1400" dirty="0">
              <a:latin typeface="DendaNewLightCTT" panose="02000506000000020004" pitchFamily="2" charset="0"/>
            </a:endParaRPr>
          </a:p>
        </p:txBody>
      </p:sp>
      <p:sp>
        <p:nvSpPr>
          <p:cNvPr id="24" name="Rectangle 23"/>
          <p:cNvSpPr/>
          <p:nvPr/>
        </p:nvSpPr>
        <p:spPr>
          <a:xfrm>
            <a:off x="5641845" y="2435744"/>
            <a:ext cx="200603" cy="200603"/>
          </a:xfrm>
          <a:prstGeom prst="rect">
            <a:avLst/>
          </a:prstGeom>
          <a:solidFill>
            <a:srgbClr val="009697"/>
          </a:solidFill>
          <a:ln>
            <a:noFill/>
          </a:ln>
        </p:spPr>
        <p:style>
          <a:lnRef idx="1">
            <a:schemeClr val="accent1"/>
          </a:lnRef>
          <a:fillRef idx="3">
            <a:schemeClr val="accent1"/>
          </a:fillRef>
          <a:effectRef idx="2">
            <a:schemeClr val="accent1"/>
          </a:effectRef>
          <a:fontRef idx="minor">
            <a:schemeClr val="lt1"/>
          </a:fontRef>
        </p:style>
        <p:txBody>
          <a:bodyPr wrap="none" rtlCol="0" anchor="ctr"/>
          <a:lstStyle/>
          <a:p>
            <a:r>
              <a:rPr lang="en-GB" sz="1400" dirty="0" smtClean="0">
                <a:latin typeface="DendaNewLightCTT" panose="02000506000000020004" pitchFamily="2" charset="0"/>
              </a:rPr>
              <a:t>      </a:t>
            </a:r>
            <a:r>
              <a:rPr lang="ru-RU" sz="1400" dirty="0" smtClean="0">
                <a:latin typeface="DendaNewLightCTT" panose="02000506000000020004" pitchFamily="2" charset="0"/>
              </a:rPr>
              <a:t>Закупки и администрирование</a:t>
            </a:r>
            <a:endParaRPr lang="en-GB" sz="1400" dirty="0">
              <a:latin typeface="DendaNewLightCTT" panose="02000506000000020004" pitchFamily="2" charset="0"/>
            </a:endParaRPr>
          </a:p>
        </p:txBody>
      </p:sp>
      <p:sp>
        <p:nvSpPr>
          <p:cNvPr id="25" name="Rectangle 24"/>
          <p:cNvSpPr/>
          <p:nvPr/>
        </p:nvSpPr>
        <p:spPr>
          <a:xfrm>
            <a:off x="5632703" y="2817843"/>
            <a:ext cx="200603" cy="200603"/>
          </a:xfrm>
          <a:prstGeom prst="rect">
            <a:avLst/>
          </a:prstGeom>
          <a:solidFill>
            <a:srgbClr val="00B2C0"/>
          </a:solidFill>
          <a:ln>
            <a:noFill/>
          </a:ln>
        </p:spPr>
        <p:style>
          <a:lnRef idx="1">
            <a:schemeClr val="accent1"/>
          </a:lnRef>
          <a:fillRef idx="3">
            <a:schemeClr val="accent1"/>
          </a:fillRef>
          <a:effectRef idx="2">
            <a:schemeClr val="accent1"/>
          </a:effectRef>
          <a:fontRef idx="minor">
            <a:schemeClr val="lt1"/>
          </a:fontRef>
        </p:style>
        <p:txBody>
          <a:bodyPr wrap="none" rtlCol="0" anchor="ctr"/>
          <a:lstStyle/>
          <a:p>
            <a:r>
              <a:rPr lang="en-GB" sz="1400" dirty="0" smtClean="0">
                <a:latin typeface="DendaNewLightCTT" panose="02000506000000020004" pitchFamily="2" charset="0"/>
              </a:rPr>
              <a:t>      </a:t>
            </a:r>
            <a:r>
              <a:rPr lang="ru-RU" sz="1400" dirty="0" smtClean="0">
                <a:latin typeface="DendaNewLightCTT" panose="02000506000000020004" pitchFamily="2" charset="0"/>
              </a:rPr>
              <a:t>Печать (рабочее время сотрудника)</a:t>
            </a:r>
            <a:r>
              <a:rPr lang="en-GB" sz="1400" dirty="0" smtClean="0">
                <a:latin typeface="DendaNewLightCTT" panose="02000506000000020004" pitchFamily="2" charset="0"/>
              </a:rPr>
              <a:t>.</a:t>
            </a:r>
            <a:endParaRPr lang="en-GB" sz="1400" dirty="0">
              <a:latin typeface="DendaNewLightCTT" panose="02000506000000020004" pitchFamily="2" charset="0"/>
            </a:endParaRPr>
          </a:p>
        </p:txBody>
      </p:sp>
      <p:sp>
        <p:nvSpPr>
          <p:cNvPr id="26" name="Rectangle 25"/>
          <p:cNvSpPr/>
          <p:nvPr/>
        </p:nvSpPr>
        <p:spPr>
          <a:xfrm>
            <a:off x="5632703" y="3199943"/>
            <a:ext cx="200603" cy="200603"/>
          </a:xfrm>
          <a:prstGeom prst="rect">
            <a:avLst/>
          </a:prstGeom>
          <a:solidFill>
            <a:srgbClr val="006FB4"/>
          </a:solidFill>
          <a:ln>
            <a:noFill/>
          </a:ln>
        </p:spPr>
        <p:style>
          <a:lnRef idx="1">
            <a:schemeClr val="accent1"/>
          </a:lnRef>
          <a:fillRef idx="3">
            <a:schemeClr val="accent1"/>
          </a:fillRef>
          <a:effectRef idx="2">
            <a:schemeClr val="accent1"/>
          </a:effectRef>
          <a:fontRef idx="minor">
            <a:schemeClr val="lt1"/>
          </a:fontRef>
        </p:style>
        <p:txBody>
          <a:bodyPr wrap="none" rtlCol="0" anchor="ctr"/>
          <a:lstStyle/>
          <a:p>
            <a:r>
              <a:rPr lang="en-GB" sz="1400" dirty="0" smtClean="0">
                <a:latin typeface="DendaNewLightCTT" panose="02000506000000020004" pitchFamily="2" charset="0"/>
              </a:rPr>
              <a:t>      </a:t>
            </a:r>
            <a:r>
              <a:rPr lang="ru-RU" sz="1400" dirty="0" smtClean="0">
                <a:latin typeface="DendaNewLightCTT" panose="02000506000000020004" pitchFamily="2" charset="0"/>
              </a:rPr>
              <a:t>Делопроизводство</a:t>
            </a:r>
            <a:endParaRPr lang="en-GB" sz="1400" dirty="0">
              <a:latin typeface="DendaNewLightCTT" panose="02000506000000020004" pitchFamily="2" charset="0"/>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1463" y="996070"/>
            <a:ext cx="5610225" cy="3562522"/>
          </a:xfrm>
        </p:spPr>
      </p:pic>
    </p:spTree>
    <p:extLst>
      <p:ext uri="{BB962C8B-B14F-4D97-AF65-F5344CB8AC3E}">
        <p14:creationId xmlns:p14="http://schemas.microsoft.com/office/powerpoint/2010/main" val="165102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38" y="39662"/>
            <a:ext cx="6064653" cy="857250"/>
          </a:xfrm>
        </p:spPr>
        <p:txBody>
          <a:bodyPr/>
          <a:lstStyle/>
          <a:p>
            <a:r>
              <a:rPr lang="ru-RU" dirty="0"/>
              <a:t>Сколько стоит офисная печать?</a:t>
            </a:r>
            <a:endParaRPr lang="en-GB" dirty="0"/>
          </a:p>
        </p:txBody>
      </p:sp>
      <p:sp>
        <p:nvSpPr>
          <p:cNvPr id="13" name="Rectangle 12"/>
          <p:cNvSpPr/>
          <p:nvPr/>
        </p:nvSpPr>
        <p:spPr>
          <a:xfrm>
            <a:off x="5157216" y="4813491"/>
            <a:ext cx="3995928" cy="338554"/>
          </a:xfrm>
          <a:prstGeom prst="rect">
            <a:avLst/>
          </a:prstGeom>
        </p:spPr>
        <p:txBody>
          <a:bodyPr wrap="square">
            <a:spAutoFit/>
          </a:bodyPr>
          <a:lstStyle/>
          <a:p>
            <a:r>
              <a:rPr lang="en-GB" sz="800" dirty="0">
                <a:solidFill>
                  <a:schemeClr val="bg1"/>
                </a:solidFill>
              </a:rPr>
              <a:t>These figures are for guidance purposes only. This </a:t>
            </a:r>
            <a:r>
              <a:rPr lang="en-GB" sz="800" dirty="0" smtClean="0">
                <a:solidFill>
                  <a:schemeClr val="bg1"/>
                </a:solidFill>
              </a:rPr>
              <a:t>analysis </a:t>
            </a:r>
            <a:r>
              <a:rPr lang="en-GB" sz="800" dirty="0">
                <a:solidFill>
                  <a:schemeClr val="bg1"/>
                </a:solidFill>
              </a:rPr>
              <a:t>is predictive in nature and is intended for discussion purposes </a:t>
            </a:r>
            <a:r>
              <a:rPr lang="en-GB" sz="800" dirty="0" smtClean="0">
                <a:solidFill>
                  <a:schemeClr val="bg1"/>
                </a:solidFill>
              </a:rPr>
              <a:t>only</a:t>
            </a:r>
            <a:r>
              <a:rPr lang="en-GB" sz="800" dirty="0">
                <a:solidFill>
                  <a:schemeClr val="bg1"/>
                </a:solidFill>
              </a:rPr>
              <a:t>. </a:t>
            </a:r>
            <a:r>
              <a:rPr lang="en-GB" sz="800" dirty="0" smtClean="0">
                <a:solidFill>
                  <a:schemeClr val="bg1"/>
                </a:solidFill>
              </a:rPr>
              <a:t>Data copyright</a:t>
            </a:r>
            <a:r>
              <a:rPr lang="en-GB" sz="800" dirty="0">
                <a:solidFill>
                  <a:schemeClr val="bg1"/>
                </a:solidFill>
              </a:rPr>
              <a:t>© 2012 ALL Associates Group, Inc</a:t>
            </a:r>
            <a:r>
              <a:rPr lang="en-GB" sz="800" dirty="0" smtClean="0">
                <a:solidFill>
                  <a:schemeClr val="bg1"/>
                </a:solidFill>
              </a:rPr>
              <a:t>.</a:t>
            </a:r>
            <a:endParaRPr lang="en-GB" sz="800" dirty="0">
              <a:solidFill>
                <a:schemeClr val="bg1"/>
              </a:solidFill>
            </a:endParaRPr>
          </a:p>
        </p:txBody>
      </p:sp>
      <p:sp>
        <p:nvSpPr>
          <p:cNvPr id="22" name="Rectangle 21"/>
          <p:cNvSpPr/>
          <p:nvPr/>
        </p:nvSpPr>
        <p:spPr>
          <a:xfrm>
            <a:off x="5632703" y="1671546"/>
            <a:ext cx="200603" cy="200603"/>
          </a:xfrm>
          <a:prstGeom prst="rect">
            <a:avLst/>
          </a:prstGeom>
          <a:solidFill>
            <a:srgbClr val="A2AD00"/>
          </a:solidFill>
          <a:ln>
            <a:noFill/>
          </a:ln>
        </p:spPr>
        <p:style>
          <a:lnRef idx="1">
            <a:schemeClr val="accent1"/>
          </a:lnRef>
          <a:fillRef idx="3">
            <a:schemeClr val="accent1"/>
          </a:fillRef>
          <a:effectRef idx="2">
            <a:schemeClr val="accent1"/>
          </a:effectRef>
          <a:fontRef idx="minor">
            <a:schemeClr val="lt1"/>
          </a:fontRef>
        </p:style>
        <p:txBody>
          <a:bodyPr wrap="none" rtlCol="0" anchor="ctr" anchorCtr="0"/>
          <a:lstStyle/>
          <a:p>
            <a:r>
              <a:rPr lang="en-GB" sz="1400" dirty="0" smtClean="0">
                <a:latin typeface="DendaNewLightCTT" panose="02000506000000020004" pitchFamily="2" charset="0"/>
              </a:rPr>
              <a:t>      </a:t>
            </a:r>
            <a:r>
              <a:rPr lang="ru-RU" sz="1400" dirty="0" smtClean="0">
                <a:latin typeface="DendaNewLightCTT" panose="02000506000000020004" pitchFamily="2" charset="0"/>
              </a:rPr>
              <a:t>Видимые затраты</a:t>
            </a:r>
            <a:endParaRPr lang="en-GB" sz="1400" dirty="0">
              <a:latin typeface="DendaNewLightCTT" panose="02000506000000020004" pitchFamily="2" charset="0"/>
            </a:endParaRPr>
          </a:p>
        </p:txBody>
      </p:sp>
      <p:sp>
        <p:nvSpPr>
          <p:cNvPr id="23" name="Rectangle 22"/>
          <p:cNvSpPr/>
          <p:nvPr/>
        </p:nvSpPr>
        <p:spPr>
          <a:xfrm>
            <a:off x="5632702" y="2053645"/>
            <a:ext cx="200603" cy="200603"/>
          </a:xfrm>
          <a:prstGeom prst="rect">
            <a:avLst/>
          </a:prstGeom>
          <a:solidFill>
            <a:srgbClr val="69963B"/>
          </a:solidFill>
          <a:ln>
            <a:noFill/>
          </a:ln>
        </p:spPr>
        <p:style>
          <a:lnRef idx="1">
            <a:schemeClr val="accent1"/>
          </a:lnRef>
          <a:fillRef idx="3">
            <a:schemeClr val="accent1"/>
          </a:fillRef>
          <a:effectRef idx="2">
            <a:schemeClr val="accent1"/>
          </a:effectRef>
          <a:fontRef idx="minor">
            <a:schemeClr val="lt1"/>
          </a:fontRef>
        </p:style>
        <p:txBody>
          <a:bodyPr wrap="none" rtlCol="0" anchor="ctr"/>
          <a:lstStyle/>
          <a:p>
            <a:r>
              <a:rPr lang="en-GB" sz="1400" dirty="0" smtClean="0">
                <a:latin typeface="DendaNewLightCTT" panose="02000506000000020004" pitchFamily="2" charset="0"/>
              </a:rPr>
              <a:t>      </a:t>
            </a:r>
            <a:r>
              <a:rPr lang="ru-RU" sz="1400" dirty="0" smtClean="0">
                <a:latin typeface="DendaNewLightCTT" panose="02000506000000020004" pitchFamily="2" charset="0"/>
              </a:rPr>
              <a:t>ИТ поддержка и инфраструктура</a:t>
            </a:r>
            <a:endParaRPr lang="en-GB" sz="1400" dirty="0">
              <a:latin typeface="DendaNewLightCTT" panose="02000506000000020004" pitchFamily="2" charset="0"/>
            </a:endParaRPr>
          </a:p>
        </p:txBody>
      </p:sp>
      <p:sp>
        <p:nvSpPr>
          <p:cNvPr id="24" name="Rectangle 23"/>
          <p:cNvSpPr/>
          <p:nvPr/>
        </p:nvSpPr>
        <p:spPr>
          <a:xfrm>
            <a:off x="5641845" y="2435744"/>
            <a:ext cx="200603" cy="200603"/>
          </a:xfrm>
          <a:prstGeom prst="rect">
            <a:avLst/>
          </a:prstGeom>
          <a:solidFill>
            <a:srgbClr val="009697"/>
          </a:solidFill>
          <a:ln>
            <a:noFill/>
          </a:ln>
        </p:spPr>
        <p:style>
          <a:lnRef idx="1">
            <a:schemeClr val="accent1"/>
          </a:lnRef>
          <a:fillRef idx="3">
            <a:schemeClr val="accent1"/>
          </a:fillRef>
          <a:effectRef idx="2">
            <a:schemeClr val="accent1"/>
          </a:effectRef>
          <a:fontRef idx="minor">
            <a:schemeClr val="lt1"/>
          </a:fontRef>
        </p:style>
        <p:txBody>
          <a:bodyPr wrap="none" rtlCol="0" anchor="ctr"/>
          <a:lstStyle/>
          <a:p>
            <a:r>
              <a:rPr lang="en-GB" sz="1400" dirty="0" smtClean="0">
                <a:latin typeface="DendaNewLightCTT" panose="02000506000000020004" pitchFamily="2" charset="0"/>
              </a:rPr>
              <a:t>      </a:t>
            </a:r>
            <a:r>
              <a:rPr lang="ru-RU" sz="1400" dirty="0" smtClean="0">
                <a:latin typeface="DendaNewLightCTT" panose="02000506000000020004" pitchFamily="2" charset="0"/>
              </a:rPr>
              <a:t>Закупки и администрирование</a:t>
            </a:r>
            <a:endParaRPr lang="en-GB" sz="1400" dirty="0">
              <a:latin typeface="DendaNewLightCTT" panose="02000506000000020004" pitchFamily="2" charset="0"/>
            </a:endParaRPr>
          </a:p>
        </p:txBody>
      </p:sp>
      <p:sp>
        <p:nvSpPr>
          <p:cNvPr id="25" name="Rectangle 24"/>
          <p:cNvSpPr/>
          <p:nvPr/>
        </p:nvSpPr>
        <p:spPr>
          <a:xfrm>
            <a:off x="5632703" y="2817843"/>
            <a:ext cx="200603" cy="200603"/>
          </a:xfrm>
          <a:prstGeom prst="rect">
            <a:avLst/>
          </a:prstGeom>
          <a:solidFill>
            <a:srgbClr val="00B2C0"/>
          </a:solidFill>
          <a:ln>
            <a:noFill/>
          </a:ln>
        </p:spPr>
        <p:style>
          <a:lnRef idx="1">
            <a:schemeClr val="accent1"/>
          </a:lnRef>
          <a:fillRef idx="3">
            <a:schemeClr val="accent1"/>
          </a:fillRef>
          <a:effectRef idx="2">
            <a:schemeClr val="accent1"/>
          </a:effectRef>
          <a:fontRef idx="minor">
            <a:schemeClr val="lt1"/>
          </a:fontRef>
        </p:style>
        <p:txBody>
          <a:bodyPr wrap="none" rtlCol="0" anchor="ctr"/>
          <a:lstStyle/>
          <a:p>
            <a:r>
              <a:rPr lang="en-GB" sz="1400" dirty="0" smtClean="0">
                <a:latin typeface="DendaNewLightCTT" panose="02000506000000020004" pitchFamily="2" charset="0"/>
              </a:rPr>
              <a:t>      </a:t>
            </a:r>
            <a:r>
              <a:rPr lang="ru-RU" sz="1400" dirty="0" smtClean="0">
                <a:latin typeface="DendaNewLightCTT" panose="02000506000000020004" pitchFamily="2" charset="0"/>
              </a:rPr>
              <a:t>Печать (рабочее время сотрудника)</a:t>
            </a:r>
            <a:r>
              <a:rPr lang="en-GB" sz="1400" dirty="0" smtClean="0">
                <a:latin typeface="DendaNewLightCTT" panose="02000506000000020004" pitchFamily="2" charset="0"/>
              </a:rPr>
              <a:t>.</a:t>
            </a:r>
            <a:endParaRPr lang="en-GB" sz="1400" dirty="0">
              <a:latin typeface="DendaNewLightCTT" panose="02000506000000020004" pitchFamily="2" charset="0"/>
            </a:endParaRPr>
          </a:p>
        </p:txBody>
      </p:sp>
      <p:sp>
        <p:nvSpPr>
          <p:cNvPr id="26" name="Rectangle 25"/>
          <p:cNvSpPr/>
          <p:nvPr/>
        </p:nvSpPr>
        <p:spPr>
          <a:xfrm>
            <a:off x="5632703" y="3199943"/>
            <a:ext cx="200603" cy="200603"/>
          </a:xfrm>
          <a:prstGeom prst="rect">
            <a:avLst/>
          </a:prstGeom>
          <a:solidFill>
            <a:srgbClr val="006FB4"/>
          </a:solidFill>
          <a:ln>
            <a:noFill/>
          </a:ln>
        </p:spPr>
        <p:style>
          <a:lnRef idx="1">
            <a:schemeClr val="accent1"/>
          </a:lnRef>
          <a:fillRef idx="3">
            <a:schemeClr val="accent1"/>
          </a:fillRef>
          <a:effectRef idx="2">
            <a:schemeClr val="accent1"/>
          </a:effectRef>
          <a:fontRef idx="minor">
            <a:schemeClr val="lt1"/>
          </a:fontRef>
        </p:style>
        <p:txBody>
          <a:bodyPr wrap="none" rtlCol="0" anchor="ctr"/>
          <a:lstStyle/>
          <a:p>
            <a:r>
              <a:rPr lang="en-GB" sz="1400" dirty="0" smtClean="0">
                <a:latin typeface="DendaNewLightCTT" panose="02000506000000020004" pitchFamily="2" charset="0"/>
              </a:rPr>
              <a:t>      </a:t>
            </a:r>
            <a:r>
              <a:rPr lang="ru-RU" sz="1400" dirty="0" smtClean="0">
                <a:latin typeface="DendaNewLightCTT" panose="02000506000000020004" pitchFamily="2" charset="0"/>
              </a:rPr>
              <a:t>Делопроизводство</a:t>
            </a:r>
            <a:endParaRPr lang="en-GB" sz="1400" dirty="0">
              <a:latin typeface="DendaNewLightCTT" panose="02000506000000020004" pitchFamily="2"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1463" y="996070"/>
            <a:ext cx="5610225" cy="3562522"/>
          </a:xfrm>
        </p:spPr>
      </p:pic>
    </p:spTree>
    <p:extLst>
      <p:ext uri="{BB962C8B-B14F-4D97-AF65-F5344CB8AC3E}">
        <p14:creationId xmlns:p14="http://schemas.microsoft.com/office/powerpoint/2010/main" val="36578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ru-RU" dirty="0" smtClean="0"/>
              <a:t>Выгоды </a:t>
            </a:r>
            <a:r>
              <a:rPr lang="en-US" dirty="0" smtClean="0"/>
              <a:t>MPS</a:t>
            </a:r>
            <a:endParaRPr lang="ru-RU" dirty="0"/>
          </a:p>
        </p:txBody>
      </p:sp>
      <p:sp>
        <p:nvSpPr>
          <p:cNvPr id="6" name="Content Placeholder 5"/>
          <p:cNvSpPr>
            <a:spLocks noGrp="1"/>
          </p:cNvSpPr>
          <p:nvPr>
            <p:ph idx="10"/>
          </p:nvPr>
        </p:nvSpPr>
        <p:spPr/>
        <p:txBody>
          <a:bodyPr/>
          <a:lstStyle/>
          <a:p>
            <a:pPr>
              <a:spcAft>
                <a:spcPct val="50000"/>
              </a:spcAft>
              <a:buSzPct val="80000"/>
              <a:buFont typeface="Wingdings" pitchFamily="2" charset="2"/>
              <a:buChar char="ü"/>
            </a:pPr>
            <a:r>
              <a:rPr lang="ru-RU" sz="1600" dirty="0">
                <a:latin typeface="DendaNewCTT" pitchFamily="2" charset="0"/>
              </a:rPr>
              <a:t>Фокус </a:t>
            </a:r>
            <a:r>
              <a:rPr lang="ru-RU" sz="1600" dirty="0" smtClean="0">
                <a:latin typeface="DendaNewCTT" pitchFamily="2" charset="0"/>
              </a:rPr>
              <a:t>на </a:t>
            </a:r>
            <a:r>
              <a:rPr lang="ru-RU" sz="1600" dirty="0">
                <a:latin typeface="DendaNewCTT" pitchFamily="2" charset="0"/>
              </a:rPr>
              <a:t>снижении </a:t>
            </a:r>
            <a:r>
              <a:rPr lang="ru-RU" sz="1600" dirty="0" smtClean="0">
                <a:latin typeface="DendaNewCTT" pitchFamily="2" charset="0"/>
              </a:rPr>
              <a:t>издержек </a:t>
            </a:r>
            <a:endParaRPr lang="ru-RU" sz="1600" dirty="0">
              <a:latin typeface="DendaNewCTT" pitchFamily="2" charset="0"/>
            </a:endParaRPr>
          </a:p>
          <a:p>
            <a:pPr>
              <a:spcAft>
                <a:spcPct val="50000"/>
              </a:spcAft>
              <a:buSzPct val="80000"/>
              <a:buFont typeface="Wingdings" pitchFamily="2" charset="2"/>
              <a:buChar char="ü"/>
            </a:pPr>
            <a:r>
              <a:rPr lang="ru-RU" sz="1600" dirty="0">
                <a:latin typeface="DendaNewCTT" pitchFamily="2" charset="0"/>
              </a:rPr>
              <a:t>Оптимизация за счет использования технологических </a:t>
            </a:r>
            <a:r>
              <a:rPr lang="ru-RU" sz="1600" dirty="0" smtClean="0">
                <a:latin typeface="DendaNewCTT" pitchFamily="2" charset="0"/>
              </a:rPr>
              <a:t>решений </a:t>
            </a:r>
            <a:r>
              <a:rPr lang="ru-RU" sz="1600" dirty="0" err="1" smtClean="0">
                <a:latin typeface="DendaNewCTT" pitchFamily="2" charset="0"/>
              </a:rPr>
              <a:t>вендора</a:t>
            </a:r>
            <a:endParaRPr lang="en-GB" sz="1600" dirty="0">
              <a:latin typeface="DendaNewCTT" pitchFamily="2" charset="0"/>
            </a:endParaRPr>
          </a:p>
          <a:p>
            <a:pPr>
              <a:spcAft>
                <a:spcPct val="50000"/>
              </a:spcAft>
              <a:buSzPct val="80000"/>
              <a:buFont typeface="Wingdings" pitchFamily="2" charset="2"/>
              <a:buChar char="ü"/>
            </a:pPr>
            <a:r>
              <a:rPr lang="ru-RU" sz="1600" dirty="0">
                <a:latin typeface="DendaNewCTT" pitchFamily="2" charset="0"/>
              </a:rPr>
              <a:t>Соответствие бюджету </a:t>
            </a:r>
            <a:r>
              <a:rPr lang="ru-RU" sz="1600" dirty="0" smtClean="0">
                <a:latin typeface="DendaNewCTT" pitchFamily="2" charset="0"/>
              </a:rPr>
              <a:t>согласно </a:t>
            </a:r>
            <a:r>
              <a:rPr lang="ru-RU" sz="1600" dirty="0">
                <a:latin typeface="DendaNewCTT" pitchFamily="2" charset="0"/>
              </a:rPr>
              <a:t>контракту</a:t>
            </a:r>
            <a:endParaRPr lang="en-GB" sz="1600" dirty="0">
              <a:latin typeface="DendaNewCTT" pitchFamily="2" charset="0"/>
            </a:endParaRPr>
          </a:p>
          <a:p>
            <a:endParaRPr lang="ru-RU" dirty="0"/>
          </a:p>
        </p:txBody>
      </p:sp>
      <p:grpSp>
        <p:nvGrpSpPr>
          <p:cNvPr id="9" name="Group 40"/>
          <p:cNvGrpSpPr>
            <a:grpSpLocks/>
          </p:cNvGrpSpPr>
          <p:nvPr/>
        </p:nvGrpSpPr>
        <p:grpSpPr bwMode="auto">
          <a:xfrm>
            <a:off x="272139" y="2833914"/>
            <a:ext cx="5609050" cy="1008165"/>
            <a:chOff x="989" y="3200"/>
            <a:chExt cx="4584" cy="963"/>
          </a:xfrm>
        </p:grpSpPr>
        <p:sp>
          <p:nvSpPr>
            <p:cNvPr id="10" name="AutoShape 24"/>
            <p:cNvSpPr>
              <a:spLocks noChangeArrowheads="1"/>
            </p:cNvSpPr>
            <p:nvPr/>
          </p:nvSpPr>
          <p:spPr bwMode="auto">
            <a:xfrm>
              <a:off x="989" y="3200"/>
              <a:ext cx="1794" cy="315"/>
            </a:xfrm>
            <a:prstGeom prst="roundRect">
              <a:avLst>
                <a:gd name="adj" fmla="val 16667"/>
              </a:avLst>
            </a:prstGeom>
            <a:solidFill>
              <a:schemeClr val="tx2">
                <a:lumMod val="60000"/>
                <a:lumOff val="40000"/>
              </a:schemeClr>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r>
                <a:rPr lang="ru-RU" sz="1200" dirty="0" smtClean="0">
                  <a:solidFill>
                    <a:schemeClr val="bg1"/>
                  </a:solidFill>
                  <a:latin typeface="DendaNewCTT" pitchFamily="2" charset="0"/>
                </a:rPr>
                <a:t>Профессиональные услуги</a:t>
              </a:r>
              <a:endParaRPr lang="en-GB" sz="1200" dirty="0">
                <a:solidFill>
                  <a:schemeClr val="bg1"/>
                </a:solidFill>
                <a:latin typeface="DendaNewCTT" pitchFamily="2" charset="0"/>
              </a:endParaRPr>
            </a:p>
          </p:txBody>
        </p:sp>
        <p:sp>
          <p:nvSpPr>
            <p:cNvPr id="11" name="AutoShape 25"/>
            <p:cNvSpPr>
              <a:spLocks noChangeArrowheads="1"/>
            </p:cNvSpPr>
            <p:nvPr/>
          </p:nvSpPr>
          <p:spPr bwMode="auto">
            <a:xfrm>
              <a:off x="989" y="3602"/>
              <a:ext cx="1794" cy="315"/>
            </a:xfrm>
            <a:prstGeom prst="roundRect">
              <a:avLst>
                <a:gd name="adj" fmla="val 16667"/>
              </a:avLst>
            </a:prstGeom>
            <a:solidFill>
              <a:schemeClr val="tx2">
                <a:lumMod val="60000"/>
                <a:lumOff val="40000"/>
              </a:schemeClr>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r>
                <a:rPr lang="ru-RU" sz="1200" dirty="0" smtClean="0">
                  <a:solidFill>
                    <a:schemeClr val="bg1"/>
                  </a:solidFill>
                  <a:latin typeface="DendaNewCTT" pitchFamily="2" charset="0"/>
                </a:rPr>
                <a:t>Поддержка и отпечаток</a:t>
              </a:r>
              <a:endParaRPr lang="en-GB" sz="1200" dirty="0">
                <a:solidFill>
                  <a:schemeClr val="bg1"/>
                </a:solidFill>
                <a:latin typeface="DendaNewCTT" pitchFamily="2" charset="0"/>
              </a:endParaRPr>
            </a:p>
          </p:txBody>
        </p:sp>
        <p:sp>
          <p:nvSpPr>
            <p:cNvPr id="12" name="AutoShape 28"/>
            <p:cNvSpPr>
              <a:spLocks/>
            </p:cNvSpPr>
            <p:nvPr/>
          </p:nvSpPr>
          <p:spPr bwMode="auto">
            <a:xfrm>
              <a:off x="2908" y="3205"/>
              <a:ext cx="116" cy="730"/>
            </a:xfrm>
            <a:prstGeom prst="rightBrace">
              <a:avLst>
                <a:gd name="adj1" fmla="val 52443"/>
                <a:gd name="adj2" fmla="val 50000"/>
              </a:avLst>
            </a:prstGeom>
            <a:noFill/>
            <a:ln w="50800">
              <a:solidFill>
                <a:srgbClr val="5F5F5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latin typeface="DendaNewCTT" pitchFamily="2" charset="0"/>
              </a:endParaRPr>
            </a:p>
          </p:txBody>
        </p:sp>
        <p:sp>
          <p:nvSpPr>
            <p:cNvPr id="13" name="Text Box 29"/>
            <p:cNvSpPr txBox="1">
              <a:spLocks noChangeArrowheads="1"/>
            </p:cNvSpPr>
            <p:nvPr/>
          </p:nvSpPr>
          <p:spPr bwMode="auto">
            <a:xfrm>
              <a:off x="3121" y="3281"/>
              <a:ext cx="2452" cy="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DendaNew" pitchFamily="2" charset="0"/>
                  <a:ea typeface="ＭＳ Ｐゴシック" pitchFamily="34" charset="-128"/>
                </a:defRPr>
              </a:lvl1pPr>
              <a:lvl2pPr marL="742950" indent="-285750" eaLnBrk="0" hangingPunct="0">
                <a:defRPr>
                  <a:solidFill>
                    <a:schemeClr val="tx1"/>
                  </a:solidFill>
                  <a:latin typeface="DendaNew" pitchFamily="2" charset="0"/>
                  <a:ea typeface="ＭＳ Ｐゴシック" pitchFamily="34" charset="-128"/>
                </a:defRPr>
              </a:lvl2pPr>
              <a:lvl3pPr marL="1143000" indent="-228600" eaLnBrk="0" hangingPunct="0">
                <a:defRPr>
                  <a:solidFill>
                    <a:schemeClr val="tx1"/>
                  </a:solidFill>
                  <a:latin typeface="DendaNew" pitchFamily="2" charset="0"/>
                  <a:ea typeface="ＭＳ Ｐゴシック" pitchFamily="34" charset="-128"/>
                </a:defRPr>
              </a:lvl3pPr>
              <a:lvl4pPr marL="1600200" indent="-228600" eaLnBrk="0" hangingPunct="0">
                <a:defRPr>
                  <a:solidFill>
                    <a:schemeClr val="tx1"/>
                  </a:solidFill>
                  <a:latin typeface="DendaNew" pitchFamily="2" charset="0"/>
                  <a:ea typeface="ＭＳ Ｐゴシック" pitchFamily="34" charset="-128"/>
                </a:defRPr>
              </a:lvl4pPr>
              <a:lvl5pPr marL="2057400" indent="-228600" eaLnBrk="0" hangingPunct="0">
                <a:defRPr>
                  <a:solidFill>
                    <a:schemeClr val="tx1"/>
                  </a:solidFill>
                  <a:latin typeface="DendaNew" pitchFamily="2"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DendaNew" pitchFamily="2"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DendaNew" pitchFamily="2"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DendaNew" pitchFamily="2"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DendaNew" pitchFamily="2" charset="0"/>
                  <a:ea typeface="ＭＳ Ｐゴシック" pitchFamily="34" charset="-128"/>
                </a:defRPr>
              </a:lvl9pPr>
            </a:lstStyle>
            <a:p>
              <a:pPr algn="l" eaLnBrk="1" hangingPunct="1">
                <a:spcBef>
                  <a:spcPct val="50000"/>
                </a:spcBef>
              </a:pPr>
              <a:r>
                <a:rPr lang="ru-RU" dirty="0" smtClean="0">
                  <a:solidFill>
                    <a:srgbClr val="5F5F5F"/>
                  </a:solidFill>
                  <a:latin typeface="DendaNewCTT" pitchFamily="2" charset="0"/>
                </a:rPr>
                <a:t>Переменные издержки</a:t>
              </a:r>
              <a:r>
                <a:rPr lang="en-GB" dirty="0" smtClean="0">
                  <a:solidFill>
                    <a:srgbClr val="5F5F5F"/>
                  </a:solidFill>
                  <a:latin typeface="DendaNewCTT" pitchFamily="2" charset="0"/>
                </a:rPr>
                <a:t>, </a:t>
              </a:r>
              <a:r>
                <a:rPr lang="ru-RU" dirty="0" smtClean="0">
                  <a:solidFill>
                    <a:srgbClr val="5F5F5F"/>
                  </a:solidFill>
                  <a:latin typeface="DendaNewCTT" pitchFamily="2" charset="0"/>
                </a:rPr>
                <a:t>компенсируются по мере потребления</a:t>
              </a:r>
              <a:endParaRPr lang="en-GB" dirty="0">
                <a:solidFill>
                  <a:srgbClr val="5F5F5F"/>
                </a:solidFill>
                <a:latin typeface="DendaNewCTT" pitchFamily="2" charset="0"/>
              </a:endParaRPr>
            </a:p>
          </p:txBody>
        </p:sp>
      </p:grpSp>
      <p:grpSp>
        <p:nvGrpSpPr>
          <p:cNvPr id="14" name="Group 39"/>
          <p:cNvGrpSpPr>
            <a:grpSpLocks/>
          </p:cNvGrpSpPr>
          <p:nvPr/>
        </p:nvGrpSpPr>
        <p:grpSpPr bwMode="auto">
          <a:xfrm>
            <a:off x="272140" y="1434121"/>
            <a:ext cx="5609050" cy="1054228"/>
            <a:chOff x="716" y="1804"/>
            <a:chExt cx="4936" cy="1007"/>
          </a:xfrm>
        </p:grpSpPr>
        <p:sp>
          <p:nvSpPr>
            <p:cNvPr id="15" name="AutoShape 21"/>
            <p:cNvSpPr>
              <a:spLocks noChangeArrowheads="1"/>
            </p:cNvSpPr>
            <p:nvPr/>
          </p:nvSpPr>
          <p:spPr bwMode="auto">
            <a:xfrm>
              <a:off x="716" y="2147"/>
              <a:ext cx="2058" cy="315"/>
            </a:xfrm>
            <a:prstGeom prst="roundRect">
              <a:avLst>
                <a:gd name="adj" fmla="val 16667"/>
              </a:avLst>
            </a:prstGeom>
            <a:solidFill>
              <a:schemeClr val="accent2">
                <a:lumMod val="60000"/>
                <a:lumOff val="40000"/>
              </a:schemeClr>
            </a:solidFill>
            <a:ln>
              <a:noFill/>
            </a:ln>
            <a:effectLst/>
            <a:extLst>
              <a:ext uri="{91240B29-F687-4F45-9708-019B960494DF}">
                <a14:hiddenLine xmlns:a14="http://schemas.microsoft.com/office/drawing/2010/main" w="127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r>
                <a:rPr lang="ru-RU" sz="1100" dirty="0" smtClean="0">
                  <a:solidFill>
                    <a:schemeClr val="bg1"/>
                  </a:solidFill>
                  <a:latin typeface="DendaNewCTT" pitchFamily="2" charset="0"/>
                </a:rPr>
                <a:t>Инструменты управления (ПО)</a:t>
              </a:r>
              <a:endParaRPr lang="en-GB" sz="1100" dirty="0">
                <a:solidFill>
                  <a:schemeClr val="bg1"/>
                </a:solidFill>
                <a:latin typeface="DendaNewCTT" pitchFamily="2" charset="0"/>
              </a:endParaRPr>
            </a:p>
          </p:txBody>
        </p:sp>
        <p:sp>
          <p:nvSpPr>
            <p:cNvPr id="16" name="AutoShape 22"/>
            <p:cNvSpPr>
              <a:spLocks noChangeArrowheads="1"/>
            </p:cNvSpPr>
            <p:nvPr/>
          </p:nvSpPr>
          <p:spPr bwMode="auto">
            <a:xfrm>
              <a:off x="716" y="1804"/>
              <a:ext cx="2059" cy="315"/>
            </a:xfrm>
            <a:prstGeom prst="roundRect">
              <a:avLst>
                <a:gd name="adj" fmla="val 16667"/>
              </a:avLst>
            </a:prstGeom>
            <a:solidFill>
              <a:schemeClr val="accent2">
                <a:lumMod val="60000"/>
                <a:lumOff val="40000"/>
              </a:schemeClr>
            </a:solidFill>
            <a:ln>
              <a:noFill/>
            </a:ln>
            <a:effectLst/>
            <a:extLst>
              <a:ext uri="{91240B29-F687-4F45-9708-019B960494DF}">
                <a14:hiddenLine xmlns:a14="http://schemas.microsoft.com/office/drawing/2010/main" w="127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r>
                <a:rPr lang="ru-RU" sz="1600" dirty="0" smtClean="0">
                  <a:solidFill>
                    <a:schemeClr val="bg1"/>
                  </a:solidFill>
                  <a:latin typeface="DendaNewCTT" pitchFamily="2" charset="0"/>
                </a:rPr>
                <a:t>Печатный парк</a:t>
              </a:r>
              <a:endParaRPr lang="en-GB" sz="1600" dirty="0">
                <a:solidFill>
                  <a:schemeClr val="bg1"/>
                </a:solidFill>
                <a:latin typeface="DendaNewCTT" pitchFamily="2" charset="0"/>
              </a:endParaRPr>
            </a:p>
          </p:txBody>
        </p:sp>
        <p:sp>
          <p:nvSpPr>
            <p:cNvPr id="17" name="AutoShape 23"/>
            <p:cNvSpPr>
              <a:spLocks noChangeArrowheads="1"/>
            </p:cNvSpPr>
            <p:nvPr/>
          </p:nvSpPr>
          <p:spPr bwMode="auto">
            <a:xfrm>
              <a:off x="716" y="2496"/>
              <a:ext cx="2058" cy="315"/>
            </a:xfrm>
            <a:prstGeom prst="roundRect">
              <a:avLst>
                <a:gd name="adj" fmla="val 16667"/>
              </a:avLst>
            </a:prstGeom>
            <a:solidFill>
              <a:schemeClr val="accent2">
                <a:lumMod val="60000"/>
                <a:lumOff val="40000"/>
              </a:schemeClr>
            </a:solidFill>
            <a:ln>
              <a:noFill/>
            </a:ln>
            <a:effectLst/>
            <a:extLst>
              <a:ext uri="{91240B29-F687-4F45-9708-019B960494DF}">
                <a14:hiddenLine xmlns:a14="http://schemas.microsoft.com/office/drawing/2010/main" w="127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r>
                <a:rPr lang="ru-RU" sz="1600" dirty="0" smtClean="0">
                  <a:solidFill>
                    <a:schemeClr val="bg1"/>
                  </a:solidFill>
                  <a:latin typeface="DendaNewCTT" pitchFamily="2" charset="0"/>
                </a:rPr>
                <a:t>Оптимизация</a:t>
              </a:r>
              <a:endParaRPr lang="en-GB" sz="1600" dirty="0">
                <a:latin typeface="DendaNewCTT" pitchFamily="2" charset="0"/>
              </a:endParaRPr>
            </a:p>
          </p:txBody>
        </p:sp>
        <p:sp>
          <p:nvSpPr>
            <p:cNvPr id="18" name="AutoShape 26"/>
            <p:cNvSpPr>
              <a:spLocks/>
            </p:cNvSpPr>
            <p:nvPr/>
          </p:nvSpPr>
          <p:spPr bwMode="auto">
            <a:xfrm>
              <a:off x="2946" y="1817"/>
              <a:ext cx="133" cy="985"/>
            </a:xfrm>
            <a:prstGeom prst="rightBrace">
              <a:avLst>
                <a:gd name="adj1" fmla="val 61717"/>
                <a:gd name="adj2" fmla="val 50000"/>
              </a:avLst>
            </a:prstGeom>
            <a:noFill/>
            <a:ln w="50800">
              <a:solidFill>
                <a:srgbClr val="5F5F5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latin typeface="DendaNewCTT" pitchFamily="2" charset="0"/>
              </a:endParaRPr>
            </a:p>
          </p:txBody>
        </p:sp>
        <p:sp>
          <p:nvSpPr>
            <p:cNvPr id="19" name="Text Box 27"/>
            <p:cNvSpPr txBox="1">
              <a:spLocks noChangeArrowheads="1"/>
            </p:cNvSpPr>
            <p:nvPr/>
          </p:nvSpPr>
          <p:spPr bwMode="auto">
            <a:xfrm>
              <a:off x="3198" y="1809"/>
              <a:ext cx="2454" cy="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DendaNew" pitchFamily="2" charset="0"/>
                  <a:ea typeface="ＭＳ Ｐゴシック" pitchFamily="34" charset="-128"/>
                </a:defRPr>
              </a:lvl1pPr>
              <a:lvl2pPr marL="742950" indent="-285750" eaLnBrk="0" hangingPunct="0">
                <a:defRPr>
                  <a:solidFill>
                    <a:schemeClr val="tx1"/>
                  </a:solidFill>
                  <a:latin typeface="DendaNew" pitchFamily="2" charset="0"/>
                  <a:ea typeface="ＭＳ Ｐゴシック" pitchFamily="34" charset="-128"/>
                </a:defRPr>
              </a:lvl2pPr>
              <a:lvl3pPr marL="1143000" indent="-228600" eaLnBrk="0" hangingPunct="0">
                <a:defRPr>
                  <a:solidFill>
                    <a:schemeClr val="tx1"/>
                  </a:solidFill>
                  <a:latin typeface="DendaNew" pitchFamily="2" charset="0"/>
                  <a:ea typeface="ＭＳ Ｐゴシック" pitchFamily="34" charset="-128"/>
                </a:defRPr>
              </a:lvl3pPr>
              <a:lvl4pPr marL="1600200" indent="-228600" eaLnBrk="0" hangingPunct="0">
                <a:defRPr>
                  <a:solidFill>
                    <a:schemeClr val="tx1"/>
                  </a:solidFill>
                  <a:latin typeface="DendaNew" pitchFamily="2" charset="0"/>
                  <a:ea typeface="ＭＳ Ｐゴシック" pitchFamily="34" charset="-128"/>
                </a:defRPr>
              </a:lvl4pPr>
              <a:lvl5pPr marL="2057400" indent="-228600" eaLnBrk="0" hangingPunct="0">
                <a:defRPr>
                  <a:solidFill>
                    <a:schemeClr val="tx1"/>
                  </a:solidFill>
                  <a:latin typeface="DendaNew" pitchFamily="2"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DendaNew" pitchFamily="2"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DendaNew" pitchFamily="2"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DendaNew" pitchFamily="2"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DendaNew" pitchFamily="2" charset="0"/>
                  <a:ea typeface="ＭＳ Ｐゴシック" pitchFamily="34" charset="-128"/>
                </a:defRPr>
              </a:lvl9pPr>
            </a:lstStyle>
            <a:p>
              <a:pPr algn="l" eaLnBrk="1" hangingPunct="1">
                <a:spcBef>
                  <a:spcPct val="50000"/>
                </a:spcBef>
              </a:pPr>
              <a:r>
                <a:rPr lang="ru-RU" dirty="0" smtClean="0">
                  <a:solidFill>
                    <a:srgbClr val="5F5F5F"/>
                  </a:solidFill>
                  <a:latin typeface="DendaNewCTT" pitchFamily="2" charset="0"/>
                </a:rPr>
                <a:t>Фиксированные издержки</a:t>
              </a:r>
              <a:endParaRPr lang="en-GB" dirty="0" smtClean="0">
                <a:solidFill>
                  <a:srgbClr val="5F5F5F"/>
                </a:solidFill>
                <a:latin typeface="DendaNewCTT" pitchFamily="2" charset="0"/>
              </a:endParaRPr>
            </a:p>
          </p:txBody>
        </p:sp>
      </p:grpSp>
    </p:spTree>
    <p:extLst>
      <p:ext uri="{BB962C8B-B14F-4D97-AF65-F5344CB8AC3E}">
        <p14:creationId xmlns:p14="http://schemas.microsoft.com/office/powerpoint/2010/main" val="3027781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Переход на </a:t>
            </a:r>
            <a:r>
              <a:rPr lang="en-US" dirty="0" smtClean="0"/>
              <a:t>MPS</a:t>
            </a:r>
            <a:endParaRPr lang="ru-RU" dirty="0"/>
          </a:p>
        </p:txBody>
      </p:sp>
      <p:sp>
        <p:nvSpPr>
          <p:cNvPr id="4" name="Content Placeholder 3"/>
          <p:cNvSpPr>
            <a:spLocks noGrp="1"/>
          </p:cNvSpPr>
          <p:nvPr>
            <p:ph idx="10"/>
          </p:nvPr>
        </p:nvSpPr>
        <p:spPr/>
        <p:txBody>
          <a:bodyPr/>
          <a:lstStyle/>
          <a:p>
            <a:r>
              <a:rPr lang="ru-RU" dirty="0" smtClean="0">
                <a:latin typeface="DendaNewLightCTT" panose="02000506000000020004" pitchFamily="2" charset="0"/>
              </a:rPr>
              <a:t>Масштабирование</a:t>
            </a:r>
          </a:p>
          <a:p>
            <a:r>
              <a:rPr lang="ru-RU" dirty="0" smtClean="0">
                <a:latin typeface="DendaNewLightCTT" panose="02000506000000020004" pitchFamily="2" charset="0"/>
              </a:rPr>
              <a:t>Снижение интереса к проекту после запуска</a:t>
            </a:r>
          </a:p>
          <a:p>
            <a:r>
              <a:rPr lang="ru-RU" dirty="0" smtClean="0">
                <a:latin typeface="DendaNewLightCTT" panose="02000506000000020004" pitchFamily="2" charset="0"/>
              </a:rPr>
              <a:t>Внимание к отчетности</a:t>
            </a:r>
            <a:endParaRPr lang="ru-RU" dirty="0">
              <a:latin typeface="DendaNewLightCTT" panose="02000506000000020004" pitchFamily="2" charset="0"/>
            </a:endParaRPr>
          </a:p>
        </p:txBody>
      </p:sp>
      <p:pic>
        <p:nvPicPr>
          <p:cNvPr id="5"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09133" y="973665"/>
            <a:ext cx="3734185" cy="3334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2290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Подход</a:t>
            </a:r>
            <a:endParaRPr lang="en-GB" dirty="0"/>
          </a:p>
        </p:txBody>
      </p:sp>
      <p:sp>
        <p:nvSpPr>
          <p:cNvPr id="4" name="Content Placeholder 3"/>
          <p:cNvSpPr>
            <a:spLocks noGrp="1"/>
          </p:cNvSpPr>
          <p:nvPr>
            <p:ph idx="10"/>
          </p:nvPr>
        </p:nvSpPr>
        <p:spPr/>
        <p:txBody>
          <a:bodyPr/>
          <a:lstStyle/>
          <a:p>
            <a:r>
              <a:rPr lang="en-US" dirty="0" smtClean="0">
                <a:latin typeface="DendaNewLightCTT" panose="02000506000000020004" pitchFamily="2" charset="0"/>
              </a:rPr>
              <a:t>5-</a:t>
            </a:r>
            <a:r>
              <a:rPr lang="ru-RU" dirty="0" smtClean="0">
                <a:latin typeface="DendaNewLightCTT" panose="02000506000000020004" pitchFamily="2" charset="0"/>
              </a:rPr>
              <a:t>ступенчатый подход на основе </a:t>
            </a:r>
            <a:r>
              <a:rPr lang="en-GB" dirty="0" smtClean="0">
                <a:latin typeface="DendaNewLightCTT" panose="02000506000000020004" pitchFamily="2" charset="0"/>
              </a:rPr>
              <a:t>ITIL®</a:t>
            </a:r>
            <a:endParaRPr lang="ru-RU" dirty="0" smtClean="0">
              <a:latin typeface="DendaNewLightCTT" panose="02000506000000020004" pitchFamily="2" charset="0"/>
            </a:endParaRPr>
          </a:p>
          <a:p>
            <a:r>
              <a:rPr lang="ru-RU" dirty="0" smtClean="0"/>
              <a:t>Прямые и партнёрские контракты</a:t>
            </a:r>
          </a:p>
          <a:p>
            <a:r>
              <a:rPr lang="ru-RU" dirty="0" smtClean="0"/>
              <a:t>Услуги и современные инструменты управления</a:t>
            </a:r>
            <a:endParaRPr lang="en-GB" dirty="0">
              <a:latin typeface="DendaNewLightCTT" panose="02000506000000020004" pitchFamily="2" charset="0"/>
            </a:endParaRPr>
          </a:p>
        </p:txBody>
      </p:sp>
      <p:pic>
        <p:nvPicPr>
          <p:cNvPr id="6" name="Picture 2" descr="D:\MyDocs\Greg.Wilson\My Documents\MPS\Tools - Central\Brochure and web\Diagram Build_PNGs\MPS_diagram.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66376" y="994992"/>
            <a:ext cx="3093344" cy="31118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MyDocs\Greg.Wilson\My Documents\MPS\Tools - Central\Brochure and web\Diagram Build_PNGs\MPS_diagram_discover.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66376" y="994993"/>
            <a:ext cx="3093344" cy="31118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D:\MyDocs\Greg.Wilson\My Documents\MPS\Tools - Central\Brochure and web\Diagram Build_PNGs\MPS_diagram_design.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66376" y="994993"/>
            <a:ext cx="3093344" cy="31118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D:\MyDocs\Greg.Wilson\My Documents\MPS\Tools - Central\Brochure and web\Diagram Build_PNGs\MPS_diagram_transition.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66376" y="994993"/>
            <a:ext cx="3093344" cy="31118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D:\MyDocs\Greg.Wilson\My Documents\MPS\Tools - Central\Brochure and web\Diagram Build_PNGs\MPS_diagram_manage.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66376" y="994993"/>
            <a:ext cx="3093344" cy="31118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MyDocs\Greg.Wilson\My Documents\MPS\Tools - Central\Brochure and web\Diagram Build_PNGs\MPS_diagram_review.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666376" y="994993"/>
            <a:ext cx="3093344" cy="31118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MyDocs\Greg.Wilson\My Documents\MPS\Tools - Central\Brochure and web\Diagram Build_PNGs\MPS_diagram.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66376" y="994992"/>
            <a:ext cx="3093344" cy="3111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1189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Аудит</a:t>
            </a:r>
            <a:endParaRPr lang="en-GB"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66800" y="993600"/>
            <a:ext cx="3102565" cy="3121585"/>
          </a:xfrm>
        </p:spPr>
      </p:pic>
      <p:sp>
        <p:nvSpPr>
          <p:cNvPr id="4" name="Content Placeholder 3"/>
          <p:cNvSpPr>
            <a:spLocks noGrp="1"/>
          </p:cNvSpPr>
          <p:nvPr>
            <p:ph idx="10"/>
          </p:nvPr>
        </p:nvSpPr>
        <p:spPr/>
        <p:txBody>
          <a:bodyPr/>
          <a:lstStyle/>
          <a:p>
            <a:r>
              <a:rPr lang="ru-RU" dirty="0" smtClean="0">
                <a:latin typeface="DendaNewLightCTT" panose="02000506000000020004" pitchFamily="2" charset="0"/>
              </a:rPr>
              <a:t>Печатные объемы</a:t>
            </a:r>
          </a:p>
          <a:p>
            <a:r>
              <a:rPr lang="ru-RU" dirty="0" smtClean="0">
                <a:latin typeface="DendaNewLightCTT" panose="02000506000000020004" pitchFamily="2" charset="0"/>
              </a:rPr>
              <a:t>Состояние парка</a:t>
            </a:r>
          </a:p>
          <a:p>
            <a:r>
              <a:rPr lang="ru-RU" dirty="0" smtClean="0">
                <a:latin typeface="DendaNewLightCTT" panose="02000506000000020004" pitchFamily="2" charset="0"/>
              </a:rPr>
              <a:t>Размещение оборудования</a:t>
            </a:r>
          </a:p>
          <a:p>
            <a:r>
              <a:rPr lang="ru-RU" dirty="0" smtClean="0">
                <a:latin typeface="DendaNewLightCTT" panose="02000506000000020004" pitchFamily="2" charset="0"/>
              </a:rPr>
              <a:t>Пользовательские задачи</a:t>
            </a:r>
            <a:r>
              <a:rPr lang="en-GB" dirty="0" smtClean="0">
                <a:latin typeface="DendaNewLightCTT" panose="02000506000000020004" pitchFamily="2" charset="0"/>
              </a:rPr>
              <a:t>.</a:t>
            </a:r>
            <a:endParaRPr lang="en-GB" dirty="0">
              <a:latin typeface="DendaNewLightCTT" panose="02000506000000020004" pitchFamily="2" charset="0"/>
            </a:endParaRPr>
          </a:p>
        </p:txBody>
      </p:sp>
    </p:spTree>
    <p:extLst>
      <p:ext uri="{BB962C8B-B14F-4D97-AF65-F5344CB8AC3E}">
        <p14:creationId xmlns:p14="http://schemas.microsoft.com/office/powerpoint/2010/main" val="4385818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2867" y="1309041"/>
            <a:ext cx="1651425" cy="165142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6913" y="1309041"/>
            <a:ext cx="1651425" cy="165142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0958" y="1309041"/>
            <a:ext cx="1651425" cy="165142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5003" y="1309041"/>
            <a:ext cx="1651425" cy="1651425"/>
          </a:xfrm>
          <a:prstGeom prst="rect">
            <a:avLst/>
          </a:prstGeom>
        </p:spPr>
      </p:pic>
      <p:sp>
        <p:nvSpPr>
          <p:cNvPr id="2" name="Title 1"/>
          <p:cNvSpPr>
            <a:spLocks noGrp="1"/>
          </p:cNvSpPr>
          <p:nvPr>
            <p:ph type="title"/>
          </p:nvPr>
        </p:nvSpPr>
        <p:spPr/>
        <p:txBody>
          <a:bodyPr/>
          <a:lstStyle/>
          <a:p>
            <a:r>
              <a:rPr lang="ru-RU" dirty="0" smtClean="0"/>
              <a:t>Спасибо за внимание – вопросы</a:t>
            </a:r>
            <a:r>
              <a:rPr lang="en-US" dirty="0" smtClean="0"/>
              <a:t>?</a:t>
            </a:r>
            <a:endParaRPr lang="en-GB" dirty="0"/>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048" y="1309040"/>
            <a:ext cx="1651425" cy="1651425"/>
          </a:xfrm>
          <a:prstGeom prst="rect">
            <a:avLst/>
          </a:prstGeom>
        </p:spPr>
      </p:pic>
    </p:spTree>
    <p:extLst>
      <p:ext uri="{BB962C8B-B14F-4D97-AF65-F5344CB8AC3E}">
        <p14:creationId xmlns:p14="http://schemas.microsoft.com/office/powerpoint/2010/main" val="11639185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8F8A52EDB5F2459F0471F9C7F404CB" ma:contentTypeVersion="1" ma:contentTypeDescription="Create a new document." ma:contentTypeScope="" ma:versionID="901d95a026cd2ab85bc341366e26e40b">
  <xsd:schema xmlns:xsd="http://www.w3.org/2001/XMLSchema" xmlns:p="http://schemas.microsoft.com/office/2006/metadata/properties" xmlns:ns2="50c9909e-b7e0-4369-ae32-a2b78c1ed150" targetNamespace="http://schemas.microsoft.com/office/2006/metadata/properties" ma:root="true" ma:fieldsID="6fa78f044ae7520b0f29da3702accb3a" ns2:_="">
    <xsd:import namespace="50c9909e-b7e0-4369-ae32-a2b78c1ed150"/>
    <xsd:element name="properties">
      <xsd:complexType>
        <xsd:sequence>
          <xsd:element name="documentManagement">
            <xsd:complexType>
              <xsd:all>
                <xsd:element ref="ns2:Security0" minOccurs="0"/>
              </xsd:all>
            </xsd:complexType>
          </xsd:element>
        </xsd:sequence>
      </xsd:complexType>
    </xsd:element>
  </xsd:schema>
  <xsd:schema xmlns:xsd="http://www.w3.org/2001/XMLSchema" xmlns:dms="http://schemas.microsoft.com/office/2006/documentManagement/types" targetNamespace="50c9909e-b7e0-4369-ae32-a2b78c1ed150" elementFormDefault="qualified">
    <xsd:import namespace="http://schemas.microsoft.com/office/2006/documentManagement/types"/>
    <xsd:element name="Security0" ma:index="8" nillable="true" ma:displayName="Security" ma:default="R3" ma:format="Dropdown" ma:internalName="Security0">
      <xsd:simpleType>
        <xsd:restriction base="dms:Choice">
          <xsd:enumeration value="R4"/>
          <xsd:enumeration value="R3"/>
          <xsd:enumeration value="R2"/>
          <xsd:enumeration value="R1"/>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Security0 xmlns="50c9909e-b7e0-4369-ae32-a2b78c1ed150">R3</Security0>
  </documentManagement>
</p:properties>
</file>

<file path=customXml/itemProps1.xml><?xml version="1.0" encoding="utf-8"?>
<ds:datastoreItem xmlns:ds="http://schemas.openxmlformats.org/officeDocument/2006/customXml" ds:itemID="{0C757075-CA5D-46A9-821B-2A251A5E9F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c9909e-b7e0-4369-ae32-a2b78c1ed150"/>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E3873847-4517-42C7-92AC-BB9EA0C2BD75}">
  <ds:schemaRefs>
    <ds:schemaRef ds:uri="http://schemas.microsoft.com/sharepoint/v3/contenttype/forms"/>
  </ds:schemaRefs>
</ds:datastoreItem>
</file>

<file path=customXml/itemProps3.xml><?xml version="1.0" encoding="utf-8"?>
<ds:datastoreItem xmlns:ds="http://schemas.openxmlformats.org/officeDocument/2006/customXml" ds:itemID="{0E8DA3CE-E7F0-4275-8BE9-8CD30D83CD2D}">
  <ds:schemaRefs>
    <ds:schemaRef ds:uri="http://schemas.microsoft.com/office/2006/metadata/properties"/>
    <ds:schemaRef ds:uri="http://purl.org/dc/elements/1.1/"/>
    <ds:schemaRef ds:uri="http://www.w3.org/XML/1998/namespace"/>
    <ds:schemaRef ds:uri="http://purl.org/dc/terms/"/>
    <ds:schemaRef ds:uri="50c9909e-b7e0-4369-ae32-a2b78c1ed150"/>
    <ds:schemaRef ds:uri="http://purl.org/dc/dcmitype/"/>
    <ds:schemaRef ds:uri="http://schemas.microsoft.com/office/2006/documentManagement/type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149</TotalTime>
  <Words>645</Words>
  <Application>Microsoft Office PowerPoint</Application>
  <PresentationFormat>On-screen Show (16:9)</PresentationFormat>
  <Paragraphs>89</Paragraphs>
  <Slides>9</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Calibri</vt:lpstr>
      <vt:lpstr>DendaNewLightCTT</vt:lpstr>
      <vt:lpstr>DendaNewCE</vt:lpstr>
      <vt:lpstr>Wingdings</vt:lpstr>
      <vt:lpstr>ＭＳ Ｐゴシック</vt:lpstr>
      <vt:lpstr>DendaNewCTT</vt:lpstr>
      <vt:lpstr>Office Theme</vt:lpstr>
      <vt:lpstr>Managed Print Services</vt:lpstr>
      <vt:lpstr>Роль документа в офисе</vt:lpstr>
      <vt:lpstr>Сколько стоит офисная печать?</vt:lpstr>
      <vt:lpstr>Сколько стоит офисная печать?</vt:lpstr>
      <vt:lpstr>Выгоды MPS</vt:lpstr>
      <vt:lpstr>Переход на MPS</vt:lpstr>
      <vt:lpstr>Подход</vt:lpstr>
      <vt:lpstr>Аудит</vt:lpstr>
      <vt:lpstr>Спасибо за внимание – вопросы?</vt:lpstr>
    </vt:vector>
  </TitlesOfParts>
  <Company>April-Six Limited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MPS Essentials Customer Engagement Presentation</dc:title>
  <dc:creator>David Hearn</dc:creator>
  <cp:lastModifiedBy>Morzhevilov, E. - Evgeny -</cp:lastModifiedBy>
  <cp:revision>163</cp:revision>
  <cp:lastPrinted>2012-08-07T16:47:40Z</cp:lastPrinted>
  <dcterms:created xsi:type="dcterms:W3CDTF">2012-08-07T16:33:53Z</dcterms:created>
  <dcterms:modified xsi:type="dcterms:W3CDTF">2014-03-25T14:53:16Z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0x010100628F8A52EDB5F2459F0471F9C7F404CB</vt:lpwstr>
  </property>
  <property fmtid="{D5CDD505-2E9C-101B-9397-08002B2CF9AE}" pid="3" name="Language">
    <vt:lpwstr>English Language Master</vt:lpwstr>
  </property>
  <property fmtid="{D5CDD505-2E9C-101B-9397-08002B2CF9AE}" pid="4" name="AUdience">
    <vt:lpwstr>Internal</vt:lpwstr>
  </property>
  <property fmtid="{D5CDD505-2E9C-101B-9397-08002B2CF9AE}" pid="5" name="Classification">
    <vt:lpwstr>Internal (R3)</vt:lpwstr>
  </property>
  <property fmtid="{D5CDD505-2E9C-101B-9397-08002B2CF9AE}" pid="6" name="Stage">
    <vt:lpwstr>Demand Generation</vt:lpwstr>
  </property>
  <property fmtid="{D5CDD505-2E9C-101B-9397-08002B2CF9AE}" pid="7" name="Document Type">
    <vt:lpwstr>Tool</vt:lpwstr>
  </property>
  <property fmtid="{D5CDD505-2E9C-101B-9397-08002B2CF9AE}" pid="8" name="Document Language">
    <vt:lpwstr>English Language Master</vt:lpwstr>
  </property>
  <property fmtid="{D5CDD505-2E9C-101B-9397-08002B2CF9AE}" pid="9" name="Audiance">
    <vt:lpwstr>Internal</vt:lpwstr>
  </property>
</Properties>
</file>