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sldIdLst>
    <p:sldId id="256" r:id="rId2"/>
    <p:sldId id="273" r:id="rId3"/>
    <p:sldId id="259" r:id="rId4"/>
    <p:sldId id="272" r:id="rId5"/>
    <p:sldId id="261" r:id="rId6"/>
    <p:sldId id="274" r:id="rId7"/>
    <p:sldId id="260" r:id="rId8"/>
    <p:sldId id="258" r:id="rId9"/>
    <p:sldId id="263" r:id="rId10"/>
    <p:sldId id="264" r:id="rId11"/>
    <p:sldId id="268" r:id="rId12"/>
    <p:sldId id="257" r:id="rId13"/>
    <p:sldId id="265" r:id="rId14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66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3" autoAdjust="0"/>
    <p:restoredTop sz="94660"/>
  </p:normalViewPr>
  <p:slideViewPr>
    <p:cSldViewPr>
      <p:cViewPr varScale="1">
        <p:scale>
          <a:sx n="64" d="100"/>
          <a:sy n="64" d="100"/>
        </p:scale>
        <p:origin x="-12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573A01-A570-4CCE-83E4-B862EE28B536}" type="doc">
      <dgm:prSet loTypeId="urn:microsoft.com/office/officeart/2005/8/layout/hierarchy2" loCatId="hierarchy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2AC4123A-F39D-443B-916B-4E3902D6F5B3}">
      <dgm:prSet phldrT="[Текст]" custT="1"/>
      <dgm:spPr>
        <a:solidFill>
          <a:schemeClr val="tx2"/>
        </a:solidFill>
      </dgm:spPr>
      <dgm:t>
        <a:bodyPr/>
        <a:lstStyle/>
        <a:p>
          <a:r>
            <a:rPr lang="ru-RU" sz="1200" dirty="0" smtClean="0"/>
            <a:t>Оптимизация затрат на оказание услуг</a:t>
          </a:r>
          <a:endParaRPr lang="ru-RU" sz="1200" dirty="0"/>
        </a:p>
      </dgm:t>
    </dgm:pt>
    <dgm:pt modelId="{BB4AF092-CFBE-44CA-80D7-9FEC79402AC6}" type="parTrans" cxnId="{CD444A70-36B3-4613-BD7E-BD5537F5959B}">
      <dgm:prSet/>
      <dgm:spPr/>
      <dgm:t>
        <a:bodyPr/>
        <a:lstStyle/>
        <a:p>
          <a:endParaRPr lang="ru-RU"/>
        </a:p>
      </dgm:t>
    </dgm:pt>
    <dgm:pt modelId="{288E137F-873F-415E-BFCB-BBAAC84640E8}" type="sibTrans" cxnId="{CD444A70-36B3-4613-BD7E-BD5537F5959B}">
      <dgm:prSet/>
      <dgm:spPr/>
      <dgm:t>
        <a:bodyPr/>
        <a:lstStyle/>
        <a:p>
          <a:endParaRPr lang="ru-RU"/>
        </a:p>
      </dgm:t>
    </dgm:pt>
    <dgm:pt modelId="{B5A2666C-3E91-49D9-950B-3F8DB69356BE}">
      <dgm:prSet phldrT="[Текст]" custT="1"/>
      <dgm:spPr/>
      <dgm:t>
        <a:bodyPr/>
        <a:lstStyle/>
        <a:p>
          <a:r>
            <a:rPr lang="ru-RU" sz="1200" dirty="0" smtClean="0"/>
            <a:t>Приобретать и поддерживать стандартизированную и интегрированную ИТ инфраструктуру</a:t>
          </a:r>
          <a:endParaRPr lang="ru-RU" sz="1200" dirty="0"/>
        </a:p>
      </dgm:t>
    </dgm:pt>
    <dgm:pt modelId="{77400C2B-3B7B-4499-AE37-19761A5D780A}" type="parTrans" cxnId="{F863EBB4-C3EE-4115-83D5-227842CD166F}">
      <dgm:prSet/>
      <dgm:spPr/>
      <dgm:t>
        <a:bodyPr/>
        <a:lstStyle/>
        <a:p>
          <a:endParaRPr lang="ru-RU"/>
        </a:p>
      </dgm:t>
    </dgm:pt>
    <dgm:pt modelId="{351374C7-0001-4C45-B9FC-4F17589EC80D}" type="sibTrans" cxnId="{F863EBB4-C3EE-4115-83D5-227842CD166F}">
      <dgm:prSet/>
      <dgm:spPr/>
      <dgm:t>
        <a:bodyPr/>
        <a:lstStyle/>
        <a:p>
          <a:endParaRPr lang="ru-RU"/>
        </a:p>
      </dgm:t>
    </dgm:pt>
    <dgm:pt modelId="{1FC3A1C2-BE0B-441C-BDFA-013CBAB0A3C8}">
      <dgm:prSet phldrT="[Текст]" custT="1"/>
      <dgm:spPr/>
      <dgm:t>
        <a:bodyPr/>
        <a:lstStyle/>
        <a:p>
          <a:r>
            <a:rPr lang="en-US" sz="1400" b="0" i="0" u="none" dirty="0" smtClean="0"/>
            <a:t>AI3. </a:t>
          </a:r>
          <a:r>
            <a:rPr lang="ru-RU" sz="1400" b="0" i="0" u="none" dirty="0" smtClean="0"/>
            <a:t>Приобрести и поддерживать технологическую инфраструктуру</a:t>
          </a:r>
          <a:endParaRPr lang="ru-RU" sz="1400" dirty="0"/>
        </a:p>
      </dgm:t>
    </dgm:pt>
    <dgm:pt modelId="{3B4F55BA-CEC7-4756-A34D-DE082CB67237}" type="parTrans" cxnId="{23685AF7-C6C4-412C-AF15-6FDCCB3B7C49}">
      <dgm:prSet/>
      <dgm:spPr/>
      <dgm:t>
        <a:bodyPr/>
        <a:lstStyle/>
        <a:p>
          <a:endParaRPr lang="ru-RU"/>
        </a:p>
      </dgm:t>
    </dgm:pt>
    <dgm:pt modelId="{95771B14-5B2C-404C-A59A-C718EB7FEA5C}" type="sibTrans" cxnId="{23685AF7-C6C4-412C-AF15-6FDCCB3B7C49}">
      <dgm:prSet/>
      <dgm:spPr/>
      <dgm:t>
        <a:bodyPr/>
        <a:lstStyle/>
        <a:p>
          <a:endParaRPr lang="ru-RU"/>
        </a:p>
      </dgm:t>
    </dgm:pt>
    <dgm:pt modelId="{8CE7025E-1BB9-41F5-AD20-6D50A5E87D64}">
      <dgm:prSet phldrT="[Текст]" custT="1"/>
      <dgm:spPr/>
      <dgm:t>
        <a:bodyPr/>
        <a:lstStyle/>
        <a:p>
          <a:r>
            <a:rPr lang="en-US" sz="1400" b="0" i="0" u="none" dirty="0" smtClean="0"/>
            <a:t>AI5</a:t>
          </a:r>
          <a:r>
            <a:rPr lang="ru-RU" sz="1400" b="0" i="0" u="none" dirty="0" smtClean="0"/>
            <a:t>. Закупка </a:t>
          </a:r>
          <a:r>
            <a:rPr lang="ru-RU" sz="1400" b="0" i="0" u="none" dirty="0" err="1" smtClean="0"/>
            <a:t>ИТ-ресурсов</a:t>
          </a:r>
          <a:endParaRPr lang="ru-RU" sz="1400" dirty="0"/>
        </a:p>
      </dgm:t>
    </dgm:pt>
    <dgm:pt modelId="{FB1F2DAE-BF91-4877-A5AB-AA9F50F40445}" type="parTrans" cxnId="{B91540D8-389E-4C16-BB26-A7DD2DEA9F47}">
      <dgm:prSet/>
      <dgm:spPr/>
      <dgm:t>
        <a:bodyPr/>
        <a:lstStyle/>
        <a:p>
          <a:endParaRPr lang="ru-RU"/>
        </a:p>
      </dgm:t>
    </dgm:pt>
    <dgm:pt modelId="{A3EEB8E1-CFCD-49A8-BE28-AB5909D0E258}" type="sibTrans" cxnId="{B91540D8-389E-4C16-BB26-A7DD2DEA9F47}">
      <dgm:prSet/>
      <dgm:spPr/>
      <dgm:t>
        <a:bodyPr/>
        <a:lstStyle/>
        <a:p>
          <a:endParaRPr lang="ru-RU"/>
        </a:p>
      </dgm:t>
    </dgm:pt>
    <dgm:pt modelId="{7BA39A62-2CA9-42F3-9679-F91E2C4AA938}">
      <dgm:prSet phldrT="[Текст]" custT="1"/>
      <dgm:spPr/>
      <dgm:t>
        <a:bodyPr/>
        <a:lstStyle/>
        <a:p>
          <a:r>
            <a:rPr lang="ru-RU" sz="1200" dirty="0" smtClean="0"/>
            <a:t>Установить взаимовыгодные отношения с производителями и поставщиками</a:t>
          </a:r>
          <a:endParaRPr lang="ru-RU" sz="1200" dirty="0"/>
        </a:p>
      </dgm:t>
    </dgm:pt>
    <dgm:pt modelId="{B1398195-584D-4938-8751-CFC9CE66B81F}" type="parTrans" cxnId="{A727F76F-9789-4A3D-8D58-735811E492B0}">
      <dgm:prSet/>
      <dgm:spPr/>
      <dgm:t>
        <a:bodyPr/>
        <a:lstStyle/>
        <a:p>
          <a:endParaRPr lang="ru-RU"/>
        </a:p>
      </dgm:t>
    </dgm:pt>
    <dgm:pt modelId="{25BE7845-B83E-4926-8047-B8344DDB5616}" type="sibTrans" cxnId="{A727F76F-9789-4A3D-8D58-735811E492B0}">
      <dgm:prSet/>
      <dgm:spPr/>
      <dgm:t>
        <a:bodyPr/>
        <a:lstStyle/>
        <a:p>
          <a:endParaRPr lang="ru-RU"/>
        </a:p>
      </dgm:t>
    </dgm:pt>
    <dgm:pt modelId="{B0094F0E-5179-44AE-BA7F-0DC32736A8BD}">
      <dgm:prSet phldrT="[Текст]" custT="1"/>
      <dgm:spPr/>
      <dgm:t>
        <a:bodyPr/>
        <a:lstStyle/>
        <a:p>
          <a:r>
            <a:rPr lang="ru-RU" sz="1400" dirty="0" smtClean="0"/>
            <a:t>PO5. Управлять инвестициями в ИТ</a:t>
          </a:r>
          <a:endParaRPr lang="ru-RU" sz="1400" dirty="0"/>
        </a:p>
      </dgm:t>
    </dgm:pt>
    <dgm:pt modelId="{FAFABE82-A91C-4A52-A178-36C66CA090B1}" type="parTrans" cxnId="{1CA4166B-17E5-480E-8778-C8323F5314D3}">
      <dgm:prSet/>
      <dgm:spPr/>
      <dgm:t>
        <a:bodyPr/>
        <a:lstStyle/>
        <a:p>
          <a:endParaRPr lang="ru-RU"/>
        </a:p>
      </dgm:t>
    </dgm:pt>
    <dgm:pt modelId="{6616E857-0D9B-4BDA-AE05-EAF97FA520AB}" type="sibTrans" cxnId="{1CA4166B-17E5-480E-8778-C8323F5314D3}">
      <dgm:prSet/>
      <dgm:spPr/>
      <dgm:t>
        <a:bodyPr/>
        <a:lstStyle/>
        <a:p>
          <a:endParaRPr lang="ru-RU"/>
        </a:p>
      </dgm:t>
    </dgm:pt>
    <dgm:pt modelId="{61BDAE1F-3E59-4FAC-83C7-3CC0F4D96780}">
      <dgm:prSet phldrT="[Текст]" custT="1"/>
      <dgm:spPr/>
      <dgm:t>
        <a:bodyPr/>
        <a:lstStyle/>
        <a:p>
          <a:r>
            <a:rPr lang="en-US" sz="1200" dirty="0" err="1" smtClean="0"/>
            <a:t>Повышать</a:t>
          </a:r>
          <a:r>
            <a:rPr lang="en-US" sz="1200" dirty="0" smtClean="0"/>
            <a:t> </a:t>
          </a:r>
          <a:r>
            <a:rPr lang="en-US" sz="1200" dirty="0" err="1" smtClean="0"/>
            <a:t>эффективность</a:t>
          </a:r>
          <a:r>
            <a:rPr lang="en-US" sz="1200" dirty="0" smtClean="0"/>
            <a:t> ИТ </a:t>
          </a:r>
          <a:r>
            <a:rPr lang="en-US" sz="1200" dirty="0" err="1" smtClean="0"/>
            <a:t>затрат</a:t>
          </a:r>
          <a:r>
            <a:rPr lang="en-US" sz="1200" dirty="0" smtClean="0"/>
            <a:t> и </a:t>
          </a:r>
          <a:r>
            <a:rPr lang="en-US" sz="1200" dirty="0" err="1" smtClean="0"/>
            <a:t>их</a:t>
          </a:r>
          <a:r>
            <a:rPr lang="en-US" sz="1200" dirty="0" smtClean="0"/>
            <a:t> </a:t>
          </a:r>
          <a:r>
            <a:rPr lang="en-US" sz="1200" dirty="0" err="1" smtClean="0"/>
            <a:t>вклад</a:t>
          </a:r>
          <a:r>
            <a:rPr lang="en-US" sz="1200" dirty="0" smtClean="0"/>
            <a:t> в </a:t>
          </a:r>
          <a:r>
            <a:rPr lang="en-US" sz="1200" dirty="0" err="1" smtClean="0"/>
            <a:t>доходность</a:t>
          </a:r>
          <a:r>
            <a:rPr lang="en-US" sz="1200" dirty="0" smtClean="0"/>
            <a:t> </a:t>
          </a:r>
          <a:r>
            <a:rPr lang="en-US" sz="1200" dirty="0" err="1" smtClean="0"/>
            <a:t>Компании</a:t>
          </a:r>
          <a:endParaRPr lang="ru-RU" sz="1200" dirty="0"/>
        </a:p>
      </dgm:t>
    </dgm:pt>
    <dgm:pt modelId="{0FB20014-0AB8-444A-8659-F0E0237F9E94}" type="parTrans" cxnId="{3D5213FB-1725-4E1D-AB99-1CF03F80B5BC}">
      <dgm:prSet/>
      <dgm:spPr/>
      <dgm:t>
        <a:bodyPr/>
        <a:lstStyle/>
        <a:p>
          <a:endParaRPr lang="ru-RU"/>
        </a:p>
      </dgm:t>
    </dgm:pt>
    <dgm:pt modelId="{BF2F3D81-E842-47D5-88CB-8278488F18CF}" type="sibTrans" cxnId="{3D5213FB-1725-4E1D-AB99-1CF03F80B5BC}">
      <dgm:prSet/>
      <dgm:spPr/>
      <dgm:t>
        <a:bodyPr/>
        <a:lstStyle/>
        <a:p>
          <a:endParaRPr lang="ru-RU"/>
        </a:p>
      </dgm:t>
    </dgm:pt>
    <dgm:pt modelId="{275C5321-C21B-4FD9-AD94-475FF0AFD3B6}">
      <dgm:prSet phldrT="[Текст]" custT="1"/>
      <dgm:spPr/>
      <dgm:t>
        <a:bodyPr/>
        <a:lstStyle/>
        <a:p>
          <a:r>
            <a:rPr lang="ru-RU" sz="1400" b="0" dirty="0" smtClean="0"/>
            <a:t>DS2. Управлять услугами сторонних организаций</a:t>
          </a:r>
          <a:endParaRPr lang="ru-RU" sz="1400" b="0" dirty="0"/>
        </a:p>
      </dgm:t>
    </dgm:pt>
    <dgm:pt modelId="{296DD0E6-9FCA-41F4-B100-B8EB8432B7FD}" type="parTrans" cxnId="{755D2AE9-81EE-4863-AFE9-642354E176F4}">
      <dgm:prSet/>
      <dgm:spPr/>
      <dgm:t>
        <a:bodyPr/>
        <a:lstStyle/>
        <a:p>
          <a:endParaRPr lang="ru-RU"/>
        </a:p>
      </dgm:t>
    </dgm:pt>
    <dgm:pt modelId="{0A1B928F-E0DF-4326-897B-CB370061C5F1}" type="sibTrans" cxnId="{755D2AE9-81EE-4863-AFE9-642354E176F4}">
      <dgm:prSet/>
      <dgm:spPr/>
      <dgm:t>
        <a:bodyPr/>
        <a:lstStyle/>
        <a:p>
          <a:endParaRPr lang="ru-RU"/>
        </a:p>
      </dgm:t>
    </dgm:pt>
    <dgm:pt modelId="{A0CF6F05-751D-444F-96A3-55EC36DBE49F}">
      <dgm:prSet phldrT="[Текст]" custT="1"/>
      <dgm:spPr/>
      <dgm:t>
        <a:bodyPr/>
        <a:lstStyle/>
        <a:p>
          <a:r>
            <a:rPr lang="en-US" sz="1400" b="0" i="0" u="none" dirty="0" smtClean="0"/>
            <a:t>AI5</a:t>
          </a:r>
          <a:r>
            <a:rPr lang="ru-RU" sz="1400" b="0" i="0" u="none" dirty="0" smtClean="0"/>
            <a:t>. Закупка </a:t>
          </a:r>
          <a:r>
            <a:rPr lang="ru-RU" sz="1400" b="0" i="0" u="none" dirty="0" err="1" smtClean="0"/>
            <a:t>ИТ-ресурсов</a:t>
          </a:r>
          <a:endParaRPr lang="en-US" sz="1400" dirty="0" smtClean="0"/>
        </a:p>
      </dgm:t>
    </dgm:pt>
    <dgm:pt modelId="{D2E631C1-42A1-405C-A0AC-79A9E969DF78}" type="parTrans" cxnId="{FEC0D2B0-C076-4B98-8490-A331C0480701}">
      <dgm:prSet/>
      <dgm:spPr/>
      <dgm:t>
        <a:bodyPr/>
        <a:lstStyle/>
        <a:p>
          <a:endParaRPr lang="ru-RU"/>
        </a:p>
      </dgm:t>
    </dgm:pt>
    <dgm:pt modelId="{E1983548-3278-498C-B141-B203440E2706}" type="sibTrans" cxnId="{FEC0D2B0-C076-4B98-8490-A331C0480701}">
      <dgm:prSet/>
      <dgm:spPr/>
      <dgm:t>
        <a:bodyPr/>
        <a:lstStyle/>
        <a:p>
          <a:endParaRPr lang="ru-RU"/>
        </a:p>
      </dgm:t>
    </dgm:pt>
    <dgm:pt modelId="{51E150E1-C82E-4E3B-8776-DF1552EF4874}">
      <dgm:prSet phldrT="[Текст]" custT="1"/>
      <dgm:spPr/>
      <dgm:t>
        <a:bodyPr/>
        <a:lstStyle/>
        <a:p>
          <a:r>
            <a:rPr lang="ru-RU" sz="1400" dirty="0" smtClean="0"/>
            <a:t>DS6. Определить и </a:t>
          </a:r>
          <a:br>
            <a:rPr lang="ru-RU" sz="1400" dirty="0" smtClean="0"/>
          </a:br>
          <a:r>
            <a:rPr lang="ru-RU" sz="1400" dirty="0" smtClean="0"/>
            <a:t>распределить затраты</a:t>
          </a:r>
          <a:endParaRPr lang="en-US" sz="1400" dirty="0" smtClean="0"/>
        </a:p>
      </dgm:t>
    </dgm:pt>
    <dgm:pt modelId="{C9D3381D-555C-4962-9803-9AA10FD6CF23}" type="parTrans" cxnId="{840E3915-8848-4D70-8ED7-0FEE12BFA015}">
      <dgm:prSet/>
      <dgm:spPr/>
      <dgm:t>
        <a:bodyPr/>
        <a:lstStyle/>
        <a:p>
          <a:endParaRPr lang="ru-RU"/>
        </a:p>
      </dgm:t>
    </dgm:pt>
    <dgm:pt modelId="{8EB737A0-5237-4729-980D-26C058C81255}" type="sibTrans" cxnId="{840E3915-8848-4D70-8ED7-0FEE12BFA015}">
      <dgm:prSet/>
      <dgm:spPr/>
      <dgm:t>
        <a:bodyPr/>
        <a:lstStyle/>
        <a:p>
          <a:endParaRPr lang="ru-RU"/>
        </a:p>
      </dgm:t>
    </dgm:pt>
    <dgm:pt modelId="{707130DC-E632-4838-8786-CB28186937C3}" type="pres">
      <dgm:prSet presAssocID="{E2573A01-A570-4CCE-83E4-B862EE28B53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2BF8747-8AFF-41AA-A5BE-149101DCC38A}" type="pres">
      <dgm:prSet presAssocID="{2AC4123A-F39D-443B-916B-4E3902D6F5B3}" presName="root1" presStyleCnt="0"/>
      <dgm:spPr/>
    </dgm:pt>
    <dgm:pt modelId="{1E3FCDB9-EB38-4E78-BDCD-0656FDC6F541}" type="pres">
      <dgm:prSet presAssocID="{2AC4123A-F39D-443B-916B-4E3902D6F5B3}" presName="LevelOneTextNode" presStyleLbl="node0" presStyleIdx="0" presStyleCnt="1" custScaleX="92715" custScaleY="193672" custLinFactNeighborX="-15472" custLinFactNeighborY="-2858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FDB3E3A-4A21-40DC-80DF-38BD23752D31}" type="pres">
      <dgm:prSet presAssocID="{2AC4123A-F39D-443B-916B-4E3902D6F5B3}" presName="level2hierChild" presStyleCnt="0"/>
      <dgm:spPr/>
    </dgm:pt>
    <dgm:pt modelId="{95F9D9F0-17EB-4A82-8139-8042F0B05663}" type="pres">
      <dgm:prSet presAssocID="{77400C2B-3B7B-4499-AE37-19761A5D780A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4B1023DB-03E4-4083-99EE-6E54806EF795}" type="pres">
      <dgm:prSet presAssocID="{77400C2B-3B7B-4499-AE37-19761A5D780A}" presName="connTx" presStyleLbl="parChTrans1D2" presStyleIdx="0" presStyleCnt="3"/>
      <dgm:spPr/>
      <dgm:t>
        <a:bodyPr/>
        <a:lstStyle/>
        <a:p>
          <a:endParaRPr lang="ru-RU"/>
        </a:p>
      </dgm:t>
    </dgm:pt>
    <dgm:pt modelId="{B6B8562A-E038-4FCC-9FCA-EB114FB16006}" type="pres">
      <dgm:prSet presAssocID="{B5A2666C-3E91-49D9-950B-3F8DB69356BE}" presName="root2" presStyleCnt="0"/>
      <dgm:spPr/>
    </dgm:pt>
    <dgm:pt modelId="{1F7AE8D2-4D1F-42B2-901B-01ADE17219EB}" type="pres">
      <dgm:prSet presAssocID="{B5A2666C-3E91-49D9-950B-3F8DB69356BE}" presName="LevelTwoTextNode" presStyleLbl="node2" presStyleIdx="0" presStyleCnt="3" custScaleX="144262" custScaleY="193672" custLinFactNeighborX="-16929" custLinFactNeighborY="767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8AC35E3-540C-42DD-98F7-588CDE753A0A}" type="pres">
      <dgm:prSet presAssocID="{B5A2666C-3E91-49D9-950B-3F8DB69356BE}" presName="level3hierChild" presStyleCnt="0"/>
      <dgm:spPr/>
    </dgm:pt>
    <dgm:pt modelId="{A6AA9962-9591-4DC3-ACD7-2AB088FFCCC6}" type="pres">
      <dgm:prSet presAssocID="{3B4F55BA-CEC7-4756-A34D-DE082CB67237}" presName="conn2-1" presStyleLbl="parChTrans1D3" presStyleIdx="0" presStyleCnt="6"/>
      <dgm:spPr/>
      <dgm:t>
        <a:bodyPr/>
        <a:lstStyle/>
        <a:p>
          <a:endParaRPr lang="ru-RU"/>
        </a:p>
      </dgm:t>
    </dgm:pt>
    <dgm:pt modelId="{1DF45F55-7A68-441C-9971-C551F55F23ED}" type="pres">
      <dgm:prSet presAssocID="{3B4F55BA-CEC7-4756-A34D-DE082CB67237}" presName="connTx" presStyleLbl="parChTrans1D3" presStyleIdx="0" presStyleCnt="6"/>
      <dgm:spPr/>
      <dgm:t>
        <a:bodyPr/>
        <a:lstStyle/>
        <a:p>
          <a:endParaRPr lang="ru-RU"/>
        </a:p>
      </dgm:t>
    </dgm:pt>
    <dgm:pt modelId="{59162875-D8D7-4266-96E6-D70D8312FD39}" type="pres">
      <dgm:prSet presAssocID="{1FC3A1C2-BE0B-441C-BDFA-013CBAB0A3C8}" presName="root2" presStyleCnt="0"/>
      <dgm:spPr/>
    </dgm:pt>
    <dgm:pt modelId="{71B4B4F5-8177-4107-A31A-1199D03F4F10}" type="pres">
      <dgm:prSet presAssocID="{1FC3A1C2-BE0B-441C-BDFA-013CBAB0A3C8}" presName="LevelTwoTextNode" presStyleLbl="node3" presStyleIdx="0" presStyleCnt="6" custScaleX="249832" custLinFactNeighborX="-7671" custLinFactNeighborY="896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9A0D3A9-741A-4FFF-971B-EF9C2C60A1C0}" type="pres">
      <dgm:prSet presAssocID="{1FC3A1C2-BE0B-441C-BDFA-013CBAB0A3C8}" presName="level3hierChild" presStyleCnt="0"/>
      <dgm:spPr/>
    </dgm:pt>
    <dgm:pt modelId="{1A7046FC-9708-46EB-8B32-818A7F7D5815}" type="pres">
      <dgm:prSet presAssocID="{FB1F2DAE-BF91-4877-A5AB-AA9F50F40445}" presName="conn2-1" presStyleLbl="parChTrans1D3" presStyleIdx="1" presStyleCnt="6"/>
      <dgm:spPr/>
      <dgm:t>
        <a:bodyPr/>
        <a:lstStyle/>
        <a:p>
          <a:endParaRPr lang="ru-RU"/>
        </a:p>
      </dgm:t>
    </dgm:pt>
    <dgm:pt modelId="{35155BBF-391A-4395-8D97-38043DCC0DF1}" type="pres">
      <dgm:prSet presAssocID="{FB1F2DAE-BF91-4877-A5AB-AA9F50F40445}" presName="connTx" presStyleLbl="parChTrans1D3" presStyleIdx="1" presStyleCnt="6"/>
      <dgm:spPr/>
      <dgm:t>
        <a:bodyPr/>
        <a:lstStyle/>
        <a:p>
          <a:endParaRPr lang="ru-RU"/>
        </a:p>
      </dgm:t>
    </dgm:pt>
    <dgm:pt modelId="{B64F815A-2FAA-46CC-9131-33D078770B8A}" type="pres">
      <dgm:prSet presAssocID="{8CE7025E-1BB9-41F5-AD20-6D50A5E87D64}" presName="root2" presStyleCnt="0"/>
      <dgm:spPr/>
    </dgm:pt>
    <dgm:pt modelId="{4C373F62-241F-4027-BB86-5112E71D055C}" type="pres">
      <dgm:prSet presAssocID="{8CE7025E-1BB9-41F5-AD20-6D50A5E87D64}" presName="LevelTwoTextNode" presStyleLbl="node3" presStyleIdx="1" presStyleCnt="6" custScaleX="249832" custLinFactNeighborX="-7671" custLinFactNeighborY="290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C20A852-D4FD-4191-944B-A09ABD3969AA}" type="pres">
      <dgm:prSet presAssocID="{8CE7025E-1BB9-41F5-AD20-6D50A5E87D64}" presName="level3hierChild" presStyleCnt="0"/>
      <dgm:spPr/>
    </dgm:pt>
    <dgm:pt modelId="{34311663-02BC-4ED5-AC8A-AFDCC034E864}" type="pres">
      <dgm:prSet presAssocID="{B1398195-584D-4938-8751-CFC9CE66B81F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9BF3756C-8429-41DB-A89A-E3C28495C781}" type="pres">
      <dgm:prSet presAssocID="{B1398195-584D-4938-8751-CFC9CE66B81F}" presName="connTx" presStyleLbl="parChTrans1D2" presStyleIdx="1" presStyleCnt="3"/>
      <dgm:spPr/>
      <dgm:t>
        <a:bodyPr/>
        <a:lstStyle/>
        <a:p>
          <a:endParaRPr lang="ru-RU"/>
        </a:p>
      </dgm:t>
    </dgm:pt>
    <dgm:pt modelId="{BC58F70E-6A8F-4CD1-B819-E373F814EAFD}" type="pres">
      <dgm:prSet presAssocID="{7BA39A62-2CA9-42F3-9679-F91E2C4AA938}" presName="root2" presStyleCnt="0"/>
      <dgm:spPr/>
    </dgm:pt>
    <dgm:pt modelId="{E4E2B012-BB52-46CC-A30A-6C6EA92CC77B}" type="pres">
      <dgm:prSet presAssocID="{7BA39A62-2CA9-42F3-9679-F91E2C4AA938}" presName="LevelTwoTextNode" presStyleLbl="node2" presStyleIdx="1" presStyleCnt="3" custScaleX="143084" custScaleY="193672" custLinFactNeighborX="-16929" custLinFactNeighborY="4952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64630FF-BB82-49F2-9595-4843DA63C21B}" type="pres">
      <dgm:prSet presAssocID="{7BA39A62-2CA9-42F3-9679-F91E2C4AA938}" presName="level3hierChild" presStyleCnt="0"/>
      <dgm:spPr/>
    </dgm:pt>
    <dgm:pt modelId="{E38B5602-78AA-4005-B30C-CC388BD3D980}" type="pres">
      <dgm:prSet presAssocID="{296DD0E6-9FCA-41F4-B100-B8EB8432B7FD}" presName="conn2-1" presStyleLbl="parChTrans1D3" presStyleIdx="2" presStyleCnt="6"/>
      <dgm:spPr/>
      <dgm:t>
        <a:bodyPr/>
        <a:lstStyle/>
        <a:p>
          <a:endParaRPr lang="ru-RU"/>
        </a:p>
      </dgm:t>
    </dgm:pt>
    <dgm:pt modelId="{5FE3DD4F-A1A6-4FCC-BACD-A928147FDD3C}" type="pres">
      <dgm:prSet presAssocID="{296DD0E6-9FCA-41F4-B100-B8EB8432B7FD}" presName="connTx" presStyleLbl="parChTrans1D3" presStyleIdx="2" presStyleCnt="6"/>
      <dgm:spPr/>
      <dgm:t>
        <a:bodyPr/>
        <a:lstStyle/>
        <a:p>
          <a:endParaRPr lang="ru-RU"/>
        </a:p>
      </dgm:t>
    </dgm:pt>
    <dgm:pt modelId="{36E56FD8-DDAE-46FD-A61E-197403768BA5}" type="pres">
      <dgm:prSet presAssocID="{275C5321-C21B-4FD9-AD94-475FF0AFD3B6}" presName="root2" presStyleCnt="0"/>
      <dgm:spPr/>
    </dgm:pt>
    <dgm:pt modelId="{5FCD1B17-300E-405E-BCF8-F1204E03A539}" type="pres">
      <dgm:prSet presAssocID="{275C5321-C21B-4FD9-AD94-475FF0AFD3B6}" presName="LevelTwoTextNode" presStyleLbl="node3" presStyleIdx="2" presStyleCnt="6" custScaleX="249832" custLinFactNeighborX="-3128" custLinFactNeighborY="-104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8D4940C-DDF3-4495-B0FA-2AF316A11066}" type="pres">
      <dgm:prSet presAssocID="{275C5321-C21B-4FD9-AD94-475FF0AFD3B6}" presName="level3hierChild" presStyleCnt="0"/>
      <dgm:spPr/>
    </dgm:pt>
    <dgm:pt modelId="{C0FF1B52-F630-4F47-9D24-A4B30A37BA21}" type="pres">
      <dgm:prSet presAssocID="{0FB20014-0AB8-444A-8659-F0E0237F9E94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311879B6-AD75-419E-A8EA-3D26B3E0DFC2}" type="pres">
      <dgm:prSet presAssocID="{0FB20014-0AB8-444A-8659-F0E0237F9E94}" presName="connTx" presStyleLbl="parChTrans1D2" presStyleIdx="2" presStyleCnt="3"/>
      <dgm:spPr/>
      <dgm:t>
        <a:bodyPr/>
        <a:lstStyle/>
        <a:p>
          <a:endParaRPr lang="ru-RU"/>
        </a:p>
      </dgm:t>
    </dgm:pt>
    <dgm:pt modelId="{C2492769-52DB-4B0E-9C4F-EFBD247154A6}" type="pres">
      <dgm:prSet presAssocID="{61BDAE1F-3E59-4FAC-83C7-3CC0F4D96780}" presName="root2" presStyleCnt="0"/>
      <dgm:spPr/>
    </dgm:pt>
    <dgm:pt modelId="{98B750E1-CB93-4441-BB48-71450BAFE4E7}" type="pres">
      <dgm:prSet presAssocID="{61BDAE1F-3E59-4FAC-83C7-3CC0F4D96780}" presName="LevelTwoTextNode" presStyleLbl="node2" presStyleIdx="2" presStyleCnt="3" custScaleX="139986" custScaleY="193672" custLinFactNeighborX="-12111" custLinFactNeighborY="6042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33C781D-D573-4812-9313-43E7AA357B27}" type="pres">
      <dgm:prSet presAssocID="{61BDAE1F-3E59-4FAC-83C7-3CC0F4D96780}" presName="level3hierChild" presStyleCnt="0"/>
      <dgm:spPr/>
    </dgm:pt>
    <dgm:pt modelId="{31FB3B7C-149A-457D-975F-A3FDD71E83AC}" type="pres">
      <dgm:prSet presAssocID="{FAFABE82-A91C-4A52-A178-36C66CA090B1}" presName="conn2-1" presStyleLbl="parChTrans1D3" presStyleIdx="3" presStyleCnt="6"/>
      <dgm:spPr/>
      <dgm:t>
        <a:bodyPr/>
        <a:lstStyle/>
        <a:p>
          <a:endParaRPr lang="ru-RU"/>
        </a:p>
      </dgm:t>
    </dgm:pt>
    <dgm:pt modelId="{9D9B8F06-34FF-492E-AE13-82C473C84E88}" type="pres">
      <dgm:prSet presAssocID="{FAFABE82-A91C-4A52-A178-36C66CA090B1}" presName="connTx" presStyleLbl="parChTrans1D3" presStyleIdx="3" presStyleCnt="6"/>
      <dgm:spPr/>
      <dgm:t>
        <a:bodyPr/>
        <a:lstStyle/>
        <a:p>
          <a:endParaRPr lang="ru-RU"/>
        </a:p>
      </dgm:t>
    </dgm:pt>
    <dgm:pt modelId="{355A6413-0955-4AEC-99D9-7CB63506EA0E}" type="pres">
      <dgm:prSet presAssocID="{B0094F0E-5179-44AE-BA7F-0DC32736A8BD}" presName="root2" presStyleCnt="0"/>
      <dgm:spPr/>
    </dgm:pt>
    <dgm:pt modelId="{3B0648A0-F2C7-4932-9281-67A00E533D71}" type="pres">
      <dgm:prSet presAssocID="{B0094F0E-5179-44AE-BA7F-0DC32736A8BD}" presName="LevelTwoTextNode" presStyleLbl="node3" presStyleIdx="3" presStyleCnt="6" custScaleX="249832" custLinFactNeighborX="1764" custLinFactNeighborY="2259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96095E6-80FD-4399-9EA1-1891D328F7CB}" type="pres">
      <dgm:prSet presAssocID="{B0094F0E-5179-44AE-BA7F-0DC32736A8BD}" presName="level3hierChild" presStyleCnt="0"/>
      <dgm:spPr/>
    </dgm:pt>
    <dgm:pt modelId="{E84534EC-A0D0-46A9-B355-2A12C1E5EA7C}" type="pres">
      <dgm:prSet presAssocID="{D2E631C1-42A1-405C-A0AC-79A9E969DF78}" presName="conn2-1" presStyleLbl="parChTrans1D3" presStyleIdx="4" presStyleCnt="6"/>
      <dgm:spPr/>
      <dgm:t>
        <a:bodyPr/>
        <a:lstStyle/>
        <a:p>
          <a:endParaRPr lang="ru-RU"/>
        </a:p>
      </dgm:t>
    </dgm:pt>
    <dgm:pt modelId="{AD269376-1308-428B-A67D-7816A5310E33}" type="pres">
      <dgm:prSet presAssocID="{D2E631C1-42A1-405C-A0AC-79A9E969DF78}" presName="connTx" presStyleLbl="parChTrans1D3" presStyleIdx="4" presStyleCnt="6"/>
      <dgm:spPr/>
      <dgm:t>
        <a:bodyPr/>
        <a:lstStyle/>
        <a:p>
          <a:endParaRPr lang="ru-RU"/>
        </a:p>
      </dgm:t>
    </dgm:pt>
    <dgm:pt modelId="{86B1C6E1-5047-49AB-9E3F-C2A66A5C1C85}" type="pres">
      <dgm:prSet presAssocID="{A0CF6F05-751D-444F-96A3-55EC36DBE49F}" presName="root2" presStyleCnt="0"/>
      <dgm:spPr/>
    </dgm:pt>
    <dgm:pt modelId="{6D8C5CEB-C970-43B9-85FA-49788A7D8A82}" type="pres">
      <dgm:prSet presAssocID="{A0CF6F05-751D-444F-96A3-55EC36DBE49F}" presName="LevelTwoTextNode" presStyleLbl="node3" presStyleIdx="4" presStyleCnt="6" custScaleX="249832" custLinFactNeighborX="1764" custLinFactNeighborY="1358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61F7CA7-17B6-4D82-92D1-BE2DCAC29A97}" type="pres">
      <dgm:prSet presAssocID="{A0CF6F05-751D-444F-96A3-55EC36DBE49F}" presName="level3hierChild" presStyleCnt="0"/>
      <dgm:spPr/>
    </dgm:pt>
    <dgm:pt modelId="{F7B62C27-597A-4F4C-9697-F1F1957B07BE}" type="pres">
      <dgm:prSet presAssocID="{C9D3381D-555C-4962-9803-9AA10FD6CF23}" presName="conn2-1" presStyleLbl="parChTrans1D3" presStyleIdx="5" presStyleCnt="6"/>
      <dgm:spPr/>
      <dgm:t>
        <a:bodyPr/>
        <a:lstStyle/>
        <a:p>
          <a:endParaRPr lang="ru-RU"/>
        </a:p>
      </dgm:t>
    </dgm:pt>
    <dgm:pt modelId="{548B3446-EAD5-4F8B-9A53-F3BFEE7BCB15}" type="pres">
      <dgm:prSet presAssocID="{C9D3381D-555C-4962-9803-9AA10FD6CF23}" presName="connTx" presStyleLbl="parChTrans1D3" presStyleIdx="5" presStyleCnt="6"/>
      <dgm:spPr/>
      <dgm:t>
        <a:bodyPr/>
        <a:lstStyle/>
        <a:p>
          <a:endParaRPr lang="ru-RU"/>
        </a:p>
      </dgm:t>
    </dgm:pt>
    <dgm:pt modelId="{96AEC27A-C8C1-40AF-BF23-BCF529C7DBE5}" type="pres">
      <dgm:prSet presAssocID="{51E150E1-C82E-4E3B-8776-DF1552EF4874}" presName="root2" presStyleCnt="0"/>
      <dgm:spPr/>
    </dgm:pt>
    <dgm:pt modelId="{E72245B9-6D6A-4CD7-A4A9-E2E06205C82D}" type="pres">
      <dgm:prSet presAssocID="{51E150E1-C82E-4E3B-8776-DF1552EF4874}" presName="LevelTwoTextNode" presStyleLbl="node3" presStyleIdx="5" presStyleCnt="6" custScaleX="249832" custLinFactNeighborX="2232" custLinFactNeighborY="190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2963083-36C5-4C8D-A4B2-76FD63BE1EC6}" type="pres">
      <dgm:prSet presAssocID="{51E150E1-C82E-4E3B-8776-DF1552EF4874}" presName="level3hierChild" presStyleCnt="0"/>
      <dgm:spPr/>
    </dgm:pt>
  </dgm:ptLst>
  <dgm:cxnLst>
    <dgm:cxn modelId="{1CA4166B-17E5-480E-8778-C8323F5314D3}" srcId="{61BDAE1F-3E59-4FAC-83C7-3CC0F4D96780}" destId="{B0094F0E-5179-44AE-BA7F-0DC32736A8BD}" srcOrd="0" destOrd="0" parTransId="{FAFABE82-A91C-4A52-A178-36C66CA090B1}" sibTransId="{6616E857-0D9B-4BDA-AE05-EAF97FA520AB}"/>
    <dgm:cxn modelId="{14045D7B-A906-46FA-912B-75326231912E}" type="presOf" srcId="{77400C2B-3B7B-4499-AE37-19761A5D780A}" destId="{95F9D9F0-17EB-4A82-8139-8042F0B05663}" srcOrd="0" destOrd="0" presId="urn:microsoft.com/office/officeart/2005/8/layout/hierarchy2"/>
    <dgm:cxn modelId="{0E6707BB-D97E-4B45-B851-4151F775832B}" type="presOf" srcId="{61BDAE1F-3E59-4FAC-83C7-3CC0F4D96780}" destId="{98B750E1-CB93-4441-BB48-71450BAFE4E7}" srcOrd="0" destOrd="0" presId="urn:microsoft.com/office/officeart/2005/8/layout/hierarchy2"/>
    <dgm:cxn modelId="{787C96EB-8B2F-46DA-B8C0-A946FDCF7C7F}" type="presOf" srcId="{3B4F55BA-CEC7-4756-A34D-DE082CB67237}" destId="{A6AA9962-9591-4DC3-ACD7-2AB088FFCCC6}" srcOrd="0" destOrd="0" presId="urn:microsoft.com/office/officeart/2005/8/layout/hierarchy2"/>
    <dgm:cxn modelId="{C88BD962-6921-4A24-AC25-C623AC8726C4}" type="presOf" srcId="{FAFABE82-A91C-4A52-A178-36C66CA090B1}" destId="{9D9B8F06-34FF-492E-AE13-82C473C84E88}" srcOrd="1" destOrd="0" presId="urn:microsoft.com/office/officeart/2005/8/layout/hierarchy2"/>
    <dgm:cxn modelId="{C091D90F-81AB-41FC-B0AB-99CF70A8F91E}" type="presOf" srcId="{77400C2B-3B7B-4499-AE37-19761A5D780A}" destId="{4B1023DB-03E4-4083-99EE-6E54806EF795}" srcOrd="1" destOrd="0" presId="urn:microsoft.com/office/officeart/2005/8/layout/hierarchy2"/>
    <dgm:cxn modelId="{840E3915-8848-4D70-8ED7-0FEE12BFA015}" srcId="{61BDAE1F-3E59-4FAC-83C7-3CC0F4D96780}" destId="{51E150E1-C82E-4E3B-8776-DF1552EF4874}" srcOrd="2" destOrd="0" parTransId="{C9D3381D-555C-4962-9803-9AA10FD6CF23}" sibTransId="{8EB737A0-5237-4729-980D-26C058C81255}"/>
    <dgm:cxn modelId="{CD444A70-36B3-4613-BD7E-BD5537F5959B}" srcId="{E2573A01-A570-4CCE-83E4-B862EE28B536}" destId="{2AC4123A-F39D-443B-916B-4E3902D6F5B3}" srcOrd="0" destOrd="0" parTransId="{BB4AF092-CFBE-44CA-80D7-9FEC79402AC6}" sibTransId="{288E137F-873F-415E-BFCB-BBAAC84640E8}"/>
    <dgm:cxn modelId="{23685AF7-C6C4-412C-AF15-6FDCCB3B7C49}" srcId="{B5A2666C-3E91-49D9-950B-3F8DB69356BE}" destId="{1FC3A1C2-BE0B-441C-BDFA-013CBAB0A3C8}" srcOrd="0" destOrd="0" parTransId="{3B4F55BA-CEC7-4756-A34D-DE082CB67237}" sibTransId="{95771B14-5B2C-404C-A59A-C718EB7FEA5C}"/>
    <dgm:cxn modelId="{5B2EBF06-1B23-4A28-AA39-1A827AF36A89}" type="presOf" srcId="{296DD0E6-9FCA-41F4-B100-B8EB8432B7FD}" destId="{5FE3DD4F-A1A6-4FCC-BACD-A928147FDD3C}" srcOrd="1" destOrd="0" presId="urn:microsoft.com/office/officeart/2005/8/layout/hierarchy2"/>
    <dgm:cxn modelId="{EF35F84B-805F-440A-ABC4-84E94E28773D}" type="presOf" srcId="{B1398195-584D-4938-8751-CFC9CE66B81F}" destId="{9BF3756C-8429-41DB-A89A-E3C28495C781}" srcOrd="1" destOrd="0" presId="urn:microsoft.com/office/officeart/2005/8/layout/hierarchy2"/>
    <dgm:cxn modelId="{FEC0D2B0-C076-4B98-8490-A331C0480701}" srcId="{61BDAE1F-3E59-4FAC-83C7-3CC0F4D96780}" destId="{A0CF6F05-751D-444F-96A3-55EC36DBE49F}" srcOrd="1" destOrd="0" parTransId="{D2E631C1-42A1-405C-A0AC-79A9E969DF78}" sibTransId="{E1983548-3278-498C-B141-B203440E2706}"/>
    <dgm:cxn modelId="{A7D44164-9363-4B95-A151-A9DA74256F53}" type="presOf" srcId="{A0CF6F05-751D-444F-96A3-55EC36DBE49F}" destId="{6D8C5CEB-C970-43B9-85FA-49788A7D8A82}" srcOrd="0" destOrd="0" presId="urn:microsoft.com/office/officeart/2005/8/layout/hierarchy2"/>
    <dgm:cxn modelId="{5C95E383-301B-4C76-BDC2-68E0AF3944F5}" type="presOf" srcId="{B0094F0E-5179-44AE-BA7F-0DC32736A8BD}" destId="{3B0648A0-F2C7-4932-9281-67A00E533D71}" srcOrd="0" destOrd="0" presId="urn:microsoft.com/office/officeart/2005/8/layout/hierarchy2"/>
    <dgm:cxn modelId="{B1FAE289-F99C-49A2-B7CD-98CF653566A5}" type="presOf" srcId="{0FB20014-0AB8-444A-8659-F0E0237F9E94}" destId="{311879B6-AD75-419E-A8EA-3D26B3E0DFC2}" srcOrd="1" destOrd="0" presId="urn:microsoft.com/office/officeart/2005/8/layout/hierarchy2"/>
    <dgm:cxn modelId="{57954769-63E5-49A9-A0C9-D6CDCA74DAD3}" type="presOf" srcId="{B5A2666C-3E91-49D9-950B-3F8DB69356BE}" destId="{1F7AE8D2-4D1F-42B2-901B-01ADE17219EB}" srcOrd="0" destOrd="0" presId="urn:microsoft.com/office/officeart/2005/8/layout/hierarchy2"/>
    <dgm:cxn modelId="{1A15B849-7043-4C9B-A760-56F4743E7063}" type="presOf" srcId="{296DD0E6-9FCA-41F4-B100-B8EB8432B7FD}" destId="{E38B5602-78AA-4005-B30C-CC388BD3D980}" srcOrd="0" destOrd="0" presId="urn:microsoft.com/office/officeart/2005/8/layout/hierarchy2"/>
    <dgm:cxn modelId="{DCAADCC8-BDDB-4B51-BE15-66C2D4AA932A}" type="presOf" srcId="{0FB20014-0AB8-444A-8659-F0E0237F9E94}" destId="{C0FF1B52-F630-4F47-9D24-A4B30A37BA21}" srcOrd="0" destOrd="0" presId="urn:microsoft.com/office/officeart/2005/8/layout/hierarchy2"/>
    <dgm:cxn modelId="{5BF61E2F-4A44-4E5E-9D06-CBC36CAA3C0C}" type="presOf" srcId="{FB1F2DAE-BF91-4877-A5AB-AA9F50F40445}" destId="{1A7046FC-9708-46EB-8B32-818A7F7D5815}" srcOrd="0" destOrd="0" presId="urn:microsoft.com/office/officeart/2005/8/layout/hierarchy2"/>
    <dgm:cxn modelId="{B91540D8-389E-4C16-BB26-A7DD2DEA9F47}" srcId="{B5A2666C-3E91-49D9-950B-3F8DB69356BE}" destId="{8CE7025E-1BB9-41F5-AD20-6D50A5E87D64}" srcOrd="1" destOrd="0" parTransId="{FB1F2DAE-BF91-4877-A5AB-AA9F50F40445}" sibTransId="{A3EEB8E1-CFCD-49A8-BE28-AB5909D0E258}"/>
    <dgm:cxn modelId="{4F17170F-DEBB-43B9-9899-9372A533269D}" type="presOf" srcId="{7BA39A62-2CA9-42F3-9679-F91E2C4AA938}" destId="{E4E2B012-BB52-46CC-A30A-6C6EA92CC77B}" srcOrd="0" destOrd="0" presId="urn:microsoft.com/office/officeart/2005/8/layout/hierarchy2"/>
    <dgm:cxn modelId="{755D2AE9-81EE-4863-AFE9-642354E176F4}" srcId="{7BA39A62-2CA9-42F3-9679-F91E2C4AA938}" destId="{275C5321-C21B-4FD9-AD94-475FF0AFD3B6}" srcOrd="0" destOrd="0" parTransId="{296DD0E6-9FCA-41F4-B100-B8EB8432B7FD}" sibTransId="{0A1B928F-E0DF-4326-897B-CB370061C5F1}"/>
    <dgm:cxn modelId="{7920089D-8688-4FFB-A361-7546C1CF2FBE}" type="presOf" srcId="{E2573A01-A570-4CCE-83E4-B862EE28B536}" destId="{707130DC-E632-4838-8786-CB28186937C3}" srcOrd="0" destOrd="0" presId="urn:microsoft.com/office/officeart/2005/8/layout/hierarchy2"/>
    <dgm:cxn modelId="{B1725FC4-F74C-4034-9A63-CE87D7FCA7B8}" type="presOf" srcId="{C9D3381D-555C-4962-9803-9AA10FD6CF23}" destId="{F7B62C27-597A-4F4C-9697-F1F1957B07BE}" srcOrd="0" destOrd="0" presId="urn:microsoft.com/office/officeart/2005/8/layout/hierarchy2"/>
    <dgm:cxn modelId="{DD08343F-F0C6-4727-98DB-5ABD0D5A9FF3}" type="presOf" srcId="{1FC3A1C2-BE0B-441C-BDFA-013CBAB0A3C8}" destId="{71B4B4F5-8177-4107-A31A-1199D03F4F10}" srcOrd="0" destOrd="0" presId="urn:microsoft.com/office/officeart/2005/8/layout/hierarchy2"/>
    <dgm:cxn modelId="{DF2FAFF6-AB87-4B1A-903F-D9F5C6D9CE6E}" type="presOf" srcId="{51E150E1-C82E-4E3B-8776-DF1552EF4874}" destId="{E72245B9-6D6A-4CD7-A4A9-E2E06205C82D}" srcOrd="0" destOrd="0" presId="urn:microsoft.com/office/officeart/2005/8/layout/hierarchy2"/>
    <dgm:cxn modelId="{3D5213FB-1725-4E1D-AB99-1CF03F80B5BC}" srcId="{2AC4123A-F39D-443B-916B-4E3902D6F5B3}" destId="{61BDAE1F-3E59-4FAC-83C7-3CC0F4D96780}" srcOrd="2" destOrd="0" parTransId="{0FB20014-0AB8-444A-8659-F0E0237F9E94}" sibTransId="{BF2F3D81-E842-47D5-88CB-8278488F18CF}"/>
    <dgm:cxn modelId="{99744C47-95E3-475C-83E1-15DCF2B6FB4E}" type="presOf" srcId="{D2E631C1-42A1-405C-A0AC-79A9E969DF78}" destId="{AD269376-1308-428B-A67D-7816A5310E33}" srcOrd="1" destOrd="0" presId="urn:microsoft.com/office/officeart/2005/8/layout/hierarchy2"/>
    <dgm:cxn modelId="{37E1ED7D-6998-4DA0-8178-92FD320F8ABD}" type="presOf" srcId="{275C5321-C21B-4FD9-AD94-475FF0AFD3B6}" destId="{5FCD1B17-300E-405E-BCF8-F1204E03A539}" srcOrd="0" destOrd="0" presId="urn:microsoft.com/office/officeart/2005/8/layout/hierarchy2"/>
    <dgm:cxn modelId="{F21395C5-0ABB-4BC0-940D-5F24CE25FC07}" type="presOf" srcId="{8CE7025E-1BB9-41F5-AD20-6D50A5E87D64}" destId="{4C373F62-241F-4027-BB86-5112E71D055C}" srcOrd="0" destOrd="0" presId="urn:microsoft.com/office/officeart/2005/8/layout/hierarchy2"/>
    <dgm:cxn modelId="{F863EBB4-C3EE-4115-83D5-227842CD166F}" srcId="{2AC4123A-F39D-443B-916B-4E3902D6F5B3}" destId="{B5A2666C-3E91-49D9-950B-3F8DB69356BE}" srcOrd="0" destOrd="0" parTransId="{77400C2B-3B7B-4499-AE37-19761A5D780A}" sibTransId="{351374C7-0001-4C45-B9FC-4F17589EC80D}"/>
    <dgm:cxn modelId="{A727F76F-9789-4A3D-8D58-735811E492B0}" srcId="{2AC4123A-F39D-443B-916B-4E3902D6F5B3}" destId="{7BA39A62-2CA9-42F3-9679-F91E2C4AA938}" srcOrd="1" destOrd="0" parTransId="{B1398195-584D-4938-8751-CFC9CE66B81F}" sibTransId="{25BE7845-B83E-4926-8047-B8344DDB5616}"/>
    <dgm:cxn modelId="{56F66CC2-7BFF-4A96-B58F-E97ADAD36CCA}" type="presOf" srcId="{FB1F2DAE-BF91-4877-A5AB-AA9F50F40445}" destId="{35155BBF-391A-4395-8D97-38043DCC0DF1}" srcOrd="1" destOrd="0" presId="urn:microsoft.com/office/officeart/2005/8/layout/hierarchy2"/>
    <dgm:cxn modelId="{14717760-68A1-4ED5-A389-B45AFC866573}" type="presOf" srcId="{C9D3381D-555C-4962-9803-9AA10FD6CF23}" destId="{548B3446-EAD5-4F8B-9A53-F3BFEE7BCB15}" srcOrd="1" destOrd="0" presId="urn:microsoft.com/office/officeart/2005/8/layout/hierarchy2"/>
    <dgm:cxn modelId="{DD80ECB4-6F77-47D1-AED9-7E7BA02A3879}" type="presOf" srcId="{D2E631C1-42A1-405C-A0AC-79A9E969DF78}" destId="{E84534EC-A0D0-46A9-B355-2A12C1E5EA7C}" srcOrd="0" destOrd="0" presId="urn:microsoft.com/office/officeart/2005/8/layout/hierarchy2"/>
    <dgm:cxn modelId="{2C9380CE-675C-44AF-8B3D-F724AB631748}" type="presOf" srcId="{3B4F55BA-CEC7-4756-A34D-DE082CB67237}" destId="{1DF45F55-7A68-441C-9971-C551F55F23ED}" srcOrd="1" destOrd="0" presId="urn:microsoft.com/office/officeart/2005/8/layout/hierarchy2"/>
    <dgm:cxn modelId="{F923488E-6673-4D9E-937A-02F188070F8B}" type="presOf" srcId="{B1398195-584D-4938-8751-CFC9CE66B81F}" destId="{34311663-02BC-4ED5-AC8A-AFDCC034E864}" srcOrd="0" destOrd="0" presId="urn:microsoft.com/office/officeart/2005/8/layout/hierarchy2"/>
    <dgm:cxn modelId="{095C73A3-2FC9-4B13-9FEA-76A0AB642D29}" type="presOf" srcId="{2AC4123A-F39D-443B-916B-4E3902D6F5B3}" destId="{1E3FCDB9-EB38-4E78-BDCD-0656FDC6F541}" srcOrd="0" destOrd="0" presId="urn:microsoft.com/office/officeart/2005/8/layout/hierarchy2"/>
    <dgm:cxn modelId="{3E2B5393-A6A8-430E-BD48-7DE8895A0EEF}" type="presOf" srcId="{FAFABE82-A91C-4A52-A178-36C66CA090B1}" destId="{31FB3B7C-149A-457D-975F-A3FDD71E83AC}" srcOrd="0" destOrd="0" presId="urn:microsoft.com/office/officeart/2005/8/layout/hierarchy2"/>
    <dgm:cxn modelId="{6A99C16A-7667-4B3A-A2FC-77232225A346}" type="presParOf" srcId="{707130DC-E632-4838-8786-CB28186937C3}" destId="{C2BF8747-8AFF-41AA-A5BE-149101DCC38A}" srcOrd="0" destOrd="0" presId="urn:microsoft.com/office/officeart/2005/8/layout/hierarchy2"/>
    <dgm:cxn modelId="{BF61090F-1616-40D3-B83F-1EAAC3ABF094}" type="presParOf" srcId="{C2BF8747-8AFF-41AA-A5BE-149101DCC38A}" destId="{1E3FCDB9-EB38-4E78-BDCD-0656FDC6F541}" srcOrd="0" destOrd="0" presId="urn:microsoft.com/office/officeart/2005/8/layout/hierarchy2"/>
    <dgm:cxn modelId="{AD29FB4B-ED64-49C7-A1AA-CD45C8FFF909}" type="presParOf" srcId="{C2BF8747-8AFF-41AA-A5BE-149101DCC38A}" destId="{FFDB3E3A-4A21-40DC-80DF-38BD23752D31}" srcOrd="1" destOrd="0" presId="urn:microsoft.com/office/officeart/2005/8/layout/hierarchy2"/>
    <dgm:cxn modelId="{B42F0EEE-BC24-40CA-A78C-F9C5657D77AB}" type="presParOf" srcId="{FFDB3E3A-4A21-40DC-80DF-38BD23752D31}" destId="{95F9D9F0-17EB-4A82-8139-8042F0B05663}" srcOrd="0" destOrd="0" presId="urn:microsoft.com/office/officeart/2005/8/layout/hierarchy2"/>
    <dgm:cxn modelId="{23FE1BB4-BCF8-4DB9-ABEA-BC66DFE72951}" type="presParOf" srcId="{95F9D9F0-17EB-4A82-8139-8042F0B05663}" destId="{4B1023DB-03E4-4083-99EE-6E54806EF795}" srcOrd="0" destOrd="0" presId="urn:microsoft.com/office/officeart/2005/8/layout/hierarchy2"/>
    <dgm:cxn modelId="{1638347B-01A0-42AF-B54D-AC6B0033E525}" type="presParOf" srcId="{FFDB3E3A-4A21-40DC-80DF-38BD23752D31}" destId="{B6B8562A-E038-4FCC-9FCA-EB114FB16006}" srcOrd="1" destOrd="0" presId="urn:microsoft.com/office/officeart/2005/8/layout/hierarchy2"/>
    <dgm:cxn modelId="{2B7C0A98-9867-4AA7-83D5-E3F059BBCEFA}" type="presParOf" srcId="{B6B8562A-E038-4FCC-9FCA-EB114FB16006}" destId="{1F7AE8D2-4D1F-42B2-901B-01ADE17219EB}" srcOrd="0" destOrd="0" presId="urn:microsoft.com/office/officeart/2005/8/layout/hierarchy2"/>
    <dgm:cxn modelId="{D9C66DE7-48E0-4A6C-9080-B079E25EC202}" type="presParOf" srcId="{B6B8562A-E038-4FCC-9FCA-EB114FB16006}" destId="{F8AC35E3-540C-42DD-98F7-588CDE753A0A}" srcOrd="1" destOrd="0" presId="urn:microsoft.com/office/officeart/2005/8/layout/hierarchy2"/>
    <dgm:cxn modelId="{1EC92FBA-12AC-4AE0-A844-D44B44476E6A}" type="presParOf" srcId="{F8AC35E3-540C-42DD-98F7-588CDE753A0A}" destId="{A6AA9962-9591-4DC3-ACD7-2AB088FFCCC6}" srcOrd="0" destOrd="0" presId="urn:microsoft.com/office/officeart/2005/8/layout/hierarchy2"/>
    <dgm:cxn modelId="{F470A6C0-1A2F-4DFC-8FC1-261AA6C97220}" type="presParOf" srcId="{A6AA9962-9591-4DC3-ACD7-2AB088FFCCC6}" destId="{1DF45F55-7A68-441C-9971-C551F55F23ED}" srcOrd="0" destOrd="0" presId="urn:microsoft.com/office/officeart/2005/8/layout/hierarchy2"/>
    <dgm:cxn modelId="{A08354AC-46C5-48FC-9BBF-222D09808B45}" type="presParOf" srcId="{F8AC35E3-540C-42DD-98F7-588CDE753A0A}" destId="{59162875-D8D7-4266-96E6-D70D8312FD39}" srcOrd="1" destOrd="0" presId="urn:microsoft.com/office/officeart/2005/8/layout/hierarchy2"/>
    <dgm:cxn modelId="{732021DE-0813-4600-8365-CEFF74923956}" type="presParOf" srcId="{59162875-D8D7-4266-96E6-D70D8312FD39}" destId="{71B4B4F5-8177-4107-A31A-1199D03F4F10}" srcOrd="0" destOrd="0" presId="urn:microsoft.com/office/officeart/2005/8/layout/hierarchy2"/>
    <dgm:cxn modelId="{3F58155C-06D2-476C-9AFA-1B2F0AD75755}" type="presParOf" srcId="{59162875-D8D7-4266-96E6-D70D8312FD39}" destId="{D9A0D3A9-741A-4FFF-971B-EF9C2C60A1C0}" srcOrd="1" destOrd="0" presId="urn:microsoft.com/office/officeart/2005/8/layout/hierarchy2"/>
    <dgm:cxn modelId="{4FB9BB66-AEDB-4EAE-BDBC-7A450B02D065}" type="presParOf" srcId="{F8AC35E3-540C-42DD-98F7-588CDE753A0A}" destId="{1A7046FC-9708-46EB-8B32-818A7F7D5815}" srcOrd="2" destOrd="0" presId="urn:microsoft.com/office/officeart/2005/8/layout/hierarchy2"/>
    <dgm:cxn modelId="{792CFC41-2099-457D-BF9D-C0B598EB7D28}" type="presParOf" srcId="{1A7046FC-9708-46EB-8B32-818A7F7D5815}" destId="{35155BBF-391A-4395-8D97-38043DCC0DF1}" srcOrd="0" destOrd="0" presId="urn:microsoft.com/office/officeart/2005/8/layout/hierarchy2"/>
    <dgm:cxn modelId="{FE6483AE-4871-43E6-AF6E-6169AF79660D}" type="presParOf" srcId="{F8AC35E3-540C-42DD-98F7-588CDE753A0A}" destId="{B64F815A-2FAA-46CC-9131-33D078770B8A}" srcOrd="3" destOrd="0" presId="urn:microsoft.com/office/officeart/2005/8/layout/hierarchy2"/>
    <dgm:cxn modelId="{C4A2E146-88F0-483C-A295-3A43697B3509}" type="presParOf" srcId="{B64F815A-2FAA-46CC-9131-33D078770B8A}" destId="{4C373F62-241F-4027-BB86-5112E71D055C}" srcOrd="0" destOrd="0" presId="urn:microsoft.com/office/officeart/2005/8/layout/hierarchy2"/>
    <dgm:cxn modelId="{805993EC-1D26-47CF-B263-4765B5C57015}" type="presParOf" srcId="{B64F815A-2FAA-46CC-9131-33D078770B8A}" destId="{8C20A852-D4FD-4191-944B-A09ABD3969AA}" srcOrd="1" destOrd="0" presId="urn:microsoft.com/office/officeart/2005/8/layout/hierarchy2"/>
    <dgm:cxn modelId="{90FE370D-A3D7-4C4F-8740-74912B23EDE9}" type="presParOf" srcId="{FFDB3E3A-4A21-40DC-80DF-38BD23752D31}" destId="{34311663-02BC-4ED5-AC8A-AFDCC034E864}" srcOrd="2" destOrd="0" presId="urn:microsoft.com/office/officeart/2005/8/layout/hierarchy2"/>
    <dgm:cxn modelId="{76E15A84-0E40-42AD-B754-33AAAF5F74CA}" type="presParOf" srcId="{34311663-02BC-4ED5-AC8A-AFDCC034E864}" destId="{9BF3756C-8429-41DB-A89A-E3C28495C781}" srcOrd="0" destOrd="0" presId="urn:microsoft.com/office/officeart/2005/8/layout/hierarchy2"/>
    <dgm:cxn modelId="{22C59C0D-78D3-4886-A2A8-45523ECF28FE}" type="presParOf" srcId="{FFDB3E3A-4A21-40DC-80DF-38BD23752D31}" destId="{BC58F70E-6A8F-4CD1-B819-E373F814EAFD}" srcOrd="3" destOrd="0" presId="urn:microsoft.com/office/officeart/2005/8/layout/hierarchy2"/>
    <dgm:cxn modelId="{C8E84EB0-80AF-45A0-A36A-5CB96A01D747}" type="presParOf" srcId="{BC58F70E-6A8F-4CD1-B819-E373F814EAFD}" destId="{E4E2B012-BB52-46CC-A30A-6C6EA92CC77B}" srcOrd="0" destOrd="0" presId="urn:microsoft.com/office/officeart/2005/8/layout/hierarchy2"/>
    <dgm:cxn modelId="{4D9450EB-3A9C-4984-A9EF-08B0439E8C82}" type="presParOf" srcId="{BC58F70E-6A8F-4CD1-B819-E373F814EAFD}" destId="{D64630FF-BB82-49F2-9595-4843DA63C21B}" srcOrd="1" destOrd="0" presId="urn:microsoft.com/office/officeart/2005/8/layout/hierarchy2"/>
    <dgm:cxn modelId="{C889B551-B60F-4431-B0DF-3DEEBD6F7E13}" type="presParOf" srcId="{D64630FF-BB82-49F2-9595-4843DA63C21B}" destId="{E38B5602-78AA-4005-B30C-CC388BD3D980}" srcOrd="0" destOrd="0" presId="urn:microsoft.com/office/officeart/2005/8/layout/hierarchy2"/>
    <dgm:cxn modelId="{E4E51CA2-E9B7-4974-B6F2-D56DA8FE000D}" type="presParOf" srcId="{E38B5602-78AA-4005-B30C-CC388BD3D980}" destId="{5FE3DD4F-A1A6-4FCC-BACD-A928147FDD3C}" srcOrd="0" destOrd="0" presId="urn:microsoft.com/office/officeart/2005/8/layout/hierarchy2"/>
    <dgm:cxn modelId="{FBF21C62-77B0-4A0B-ADAC-0496C75B861D}" type="presParOf" srcId="{D64630FF-BB82-49F2-9595-4843DA63C21B}" destId="{36E56FD8-DDAE-46FD-A61E-197403768BA5}" srcOrd="1" destOrd="0" presId="urn:microsoft.com/office/officeart/2005/8/layout/hierarchy2"/>
    <dgm:cxn modelId="{B88EB785-12C3-4123-BEE1-8A80A04D926B}" type="presParOf" srcId="{36E56FD8-DDAE-46FD-A61E-197403768BA5}" destId="{5FCD1B17-300E-405E-BCF8-F1204E03A539}" srcOrd="0" destOrd="0" presId="urn:microsoft.com/office/officeart/2005/8/layout/hierarchy2"/>
    <dgm:cxn modelId="{2B83EE68-3D57-4055-BF3D-740F06805B8A}" type="presParOf" srcId="{36E56FD8-DDAE-46FD-A61E-197403768BA5}" destId="{C8D4940C-DDF3-4495-B0FA-2AF316A11066}" srcOrd="1" destOrd="0" presId="urn:microsoft.com/office/officeart/2005/8/layout/hierarchy2"/>
    <dgm:cxn modelId="{3E9495BD-2C31-4292-A9F8-9752F9CBE841}" type="presParOf" srcId="{FFDB3E3A-4A21-40DC-80DF-38BD23752D31}" destId="{C0FF1B52-F630-4F47-9D24-A4B30A37BA21}" srcOrd="4" destOrd="0" presId="urn:microsoft.com/office/officeart/2005/8/layout/hierarchy2"/>
    <dgm:cxn modelId="{8D25247B-0CEE-43EA-83CB-56E2C4DC4549}" type="presParOf" srcId="{C0FF1B52-F630-4F47-9D24-A4B30A37BA21}" destId="{311879B6-AD75-419E-A8EA-3D26B3E0DFC2}" srcOrd="0" destOrd="0" presId="urn:microsoft.com/office/officeart/2005/8/layout/hierarchy2"/>
    <dgm:cxn modelId="{EFE18033-E076-45BC-8746-A325B1CEE16A}" type="presParOf" srcId="{FFDB3E3A-4A21-40DC-80DF-38BD23752D31}" destId="{C2492769-52DB-4B0E-9C4F-EFBD247154A6}" srcOrd="5" destOrd="0" presId="urn:microsoft.com/office/officeart/2005/8/layout/hierarchy2"/>
    <dgm:cxn modelId="{B510C370-C54D-40EF-B16D-A4593FC2F6B4}" type="presParOf" srcId="{C2492769-52DB-4B0E-9C4F-EFBD247154A6}" destId="{98B750E1-CB93-4441-BB48-71450BAFE4E7}" srcOrd="0" destOrd="0" presId="urn:microsoft.com/office/officeart/2005/8/layout/hierarchy2"/>
    <dgm:cxn modelId="{88DBEFC6-CEEF-4297-B027-F5188FCF71A6}" type="presParOf" srcId="{C2492769-52DB-4B0E-9C4F-EFBD247154A6}" destId="{233C781D-D573-4812-9313-43E7AA357B27}" srcOrd="1" destOrd="0" presId="urn:microsoft.com/office/officeart/2005/8/layout/hierarchy2"/>
    <dgm:cxn modelId="{B62BDB7B-3E39-429E-92BA-89AE0B4071CC}" type="presParOf" srcId="{233C781D-D573-4812-9313-43E7AA357B27}" destId="{31FB3B7C-149A-457D-975F-A3FDD71E83AC}" srcOrd="0" destOrd="0" presId="urn:microsoft.com/office/officeart/2005/8/layout/hierarchy2"/>
    <dgm:cxn modelId="{24611517-F245-47C6-949F-04CCCBD8A4C6}" type="presParOf" srcId="{31FB3B7C-149A-457D-975F-A3FDD71E83AC}" destId="{9D9B8F06-34FF-492E-AE13-82C473C84E88}" srcOrd="0" destOrd="0" presId="urn:microsoft.com/office/officeart/2005/8/layout/hierarchy2"/>
    <dgm:cxn modelId="{3EB5A043-9310-4DF8-A452-187AC9BF3207}" type="presParOf" srcId="{233C781D-D573-4812-9313-43E7AA357B27}" destId="{355A6413-0955-4AEC-99D9-7CB63506EA0E}" srcOrd="1" destOrd="0" presId="urn:microsoft.com/office/officeart/2005/8/layout/hierarchy2"/>
    <dgm:cxn modelId="{726CC8B0-79F4-47D1-AD1D-8CF73F3A7F69}" type="presParOf" srcId="{355A6413-0955-4AEC-99D9-7CB63506EA0E}" destId="{3B0648A0-F2C7-4932-9281-67A00E533D71}" srcOrd="0" destOrd="0" presId="urn:microsoft.com/office/officeart/2005/8/layout/hierarchy2"/>
    <dgm:cxn modelId="{87008485-49B4-4774-8C7C-0E02ED237A9E}" type="presParOf" srcId="{355A6413-0955-4AEC-99D9-7CB63506EA0E}" destId="{696095E6-80FD-4399-9EA1-1891D328F7CB}" srcOrd="1" destOrd="0" presId="urn:microsoft.com/office/officeart/2005/8/layout/hierarchy2"/>
    <dgm:cxn modelId="{4ABD3D1E-894E-4B1D-B166-C29A85BCE5C6}" type="presParOf" srcId="{233C781D-D573-4812-9313-43E7AA357B27}" destId="{E84534EC-A0D0-46A9-B355-2A12C1E5EA7C}" srcOrd="2" destOrd="0" presId="urn:microsoft.com/office/officeart/2005/8/layout/hierarchy2"/>
    <dgm:cxn modelId="{84304D0A-4BED-4EF9-8FFD-4B400708685A}" type="presParOf" srcId="{E84534EC-A0D0-46A9-B355-2A12C1E5EA7C}" destId="{AD269376-1308-428B-A67D-7816A5310E33}" srcOrd="0" destOrd="0" presId="urn:microsoft.com/office/officeart/2005/8/layout/hierarchy2"/>
    <dgm:cxn modelId="{D97D3832-25C6-4894-A367-A1E51AA7169A}" type="presParOf" srcId="{233C781D-D573-4812-9313-43E7AA357B27}" destId="{86B1C6E1-5047-49AB-9E3F-C2A66A5C1C85}" srcOrd="3" destOrd="0" presId="urn:microsoft.com/office/officeart/2005/8/layout/hierarchy2"/>
    <dgm:cxn modelId="{728691FB-8FE7-42A9-ABE1-064E65AFB618}" type="presParOf" srcId="{86B1C6E1-5047-49AB-9E3F-C2A66A5C1C85}" destId="{6D8C5CEB-C970-43B9-85FA-49788A7D8A82}" srcOrd="0" destOrd="0" presId="urn:microsoft.com/office/officeart/2005/8/layout/hierarchy2"/>
    <dgm:cxn modelId="{19948868-C276-4613-8336-BFEDBB0643F2}" type="presParOf" srcId="{86B1C6E1-5047-49AB-9E3F-C2A66A5C1C85}" destId="{F61F7CA7-17B6-4D82-92D1-BE2DCAC29A97}" srcOrd="1" destOrd="0" presId="urn:microsoft.com/office/officeart/2005/8/layout/hierarchy2"/>
    <dgm:cxn modelId="{67EECCA7-37A3-4179-8B78-8AFB7CC669B3}" type="presParOf" srcId="{233C781D-D573-4812-9313-43E7AA357B27}" destId="{F7B62C27-597A-4F4C-9697-F1F1957B07BE}" srcOrd="4" destOrd="0" presId="urn:microsoft.com/office/officeart/2005/8/layout/hierarchy2"/>
    <dgm:cxn modelId="{A341359F-B5E4-4A09-97BD-B5ECBCDAD429}" type="presParOf" srcId="{F7B62C27-597A-4F4C-9697-F1F1957B07BE}" destId="{548B3446-EAD5-4F8B-9A53-F3BFEE7BCB15}" srcOrd="0" destOrd="0" presId="urn:microsoft.com/office/officeart/2005/8/layout/hierarchy2"/>
    <dgm:cxn modelId="{36A2ED20-1024-4084-A7FC-7E0B221FFE03}" type="presParOf" srcId="{233C781D-D573-4812-9313-43E7AA357B27}" destId="{96AEC27A-C8C1-40AF-BF23-BCF529C7DBE5}" srcOrd="5" destOrd="0" presId="urn:microsoft.com/office/officeart/2005/8/layout/hierarchy2"/>
    <dgm:cxn modelId="{B7590BF6-089B-4C62-822D-128080524A6D}" type="presParOf" srcId="{96AEC27A-C8C1-40AF-BF23-BCF529C7DBE5}" destId="{E72245B9-6D6A-4CD7-A4A9-E2E06205C82D}" srcOrd="0" destOrd="0" presId="urn:microsoft.com/office/officeart/2005/8/layout/hierarchy2"/>
    <dgm:cxn modelId="{77DB601A-B5CC-44AB-98E9-7245015E0A64}" type="presParOf" srcId="{96AEC27A-C8C1-40AF-BF23-BCF529C7DBE5}" destId="{12963083-36C5-4C8D-A4B2-76FD63BE1EC6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E3FCDB9-EB38-4E78-BDCD-0656FDC6F541}">
      <dsp:nvSpPr>
        <dsp:cNvPr id="0" name=""/>
        <dsp:cNvSpPr/>
      </dsp:nvSpPr>
      <dsp:spPr>
        <a:xfrm>
          <a:off x="380988" y="1358285"/>
          <a:ext cx="1244708" cy="1300033"/>
        </a:xfrm>
        <a:prstGeom prst="roundRect">
          <a:avLst>
            <a:gd name="adj" fmla="val 10000"/>
          </a:avLst>
        </a:prstGeom>
        <a:solidFill>
          <a:schemeClr val="tx2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Оптимизация затрат на оказание услуг</a:t>
          </a:r>
          <a:endParaRPr lang="ru-RU" sz="1200" kern="1200" dirty="0"/>
        </a:p>
      </dsp:txBody>
      <dsp:txXfrm>
        <a:off x="380988" y="1358285"/>
        <a:ext cx="1244708" cy="1300033"/>
      </dsp:txXfrm>
    </dsp:sp>
    <dsp:sp modelId="{95F9D9F0-17EB-4A82-8139-8042F0B05663}">
      <dsp:nvSpPr>
        <dsp:cNvPr id="0" name=""/>
        <dsp:cNvSpPr/>
      </dsp:nvSpPr>
      <dsp:spPr>
        <a:xfrm rot="17570021">
          <a:off x="1217709" y="1381216"/>
          <a:ext cx="1333420" cy="25243"/>
        </a:xfrm>
        <a:custGeom>
          <a:avLst/>
          <a:gdLst/>
          <a:ahLst/>
          <a:cxnLst/>
          <a:rect l="0" t="0" r="0" b="0"/>
          <a:pathLst>
            <a:path>
              <a:moveTo>
                <a:pt x="0" y="12621"/>
              </a:moveTo>
              <a:lnTo>
                <a:pt x="1333420" y="1262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7570021">
        <a:off x="1851083" y="1360502"/>
        <a:ext cx="66671" cy="66671"/>
      </dsp:txXfrm>
    </dsp:sp>
    <dsp:sp modelId="{1F7AE8D2-4D1F-42B2-901B-01ADE17219EB}">
      <dsp:nvSpPr>
        <dsp:cNvPr id="0" name=""/>
        <dsp:cNvSpPr/>
      </dsp:nvSpPr>
      <dsp:spPr>
        <a:xfrm>
          <a:off x="2143141" y="129358"/>
          <a:ext cx="1936732" cy="13000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Приобретать и поддерживать стандартизированную и интегрированную ИТ инфраструктуру</a:t>
          </a:r>
          <a:endParaRPr lang="ru-RU" sz="1200" kern="1200" dirty="0"/>
        </a:p>
      </dsp:txBody>
      <dsp:txXfrm>
        <a:off x="2143141" y="129358"/>
        <a:ext cx="1936732" cy="1300033"/>
      </dsp:txXfrm>
    </dsp:sp>
    <dsp:sp modelId="{A6AA9962-9591-4DC3-ACD7-2AB088FFCCC6}">
      <dsp:nvSpPr>
        <dsp:cNvPr id="0" name=""/>
        <dsp:cNvSpPr/>
      </dsp:nvSpPr>
      <dsp:spPr>
        <a:xfrm rot="19817698">
          <a:off x="4029848" y="578116"/>
          <a:ext cx="761343" cy="25243"/>
        </a:xfrm>
        <a:custGeom>
          <a:avLst/>
          <a:gdLst/>
          <a:ahLst/>
          <a:cxnLst/>
          <a:rect l="0" t="0" r="0" b="0"/>
          <a:pathLst>
            <a:path>
              <a:moveTo>
                <a:pt x="0" y="12621"/>
              </a:moveTo>
              <a:lnTo>
                <a:pt x="761343" y="12621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9817698">
        <a:off x="4391486" y="571705"/>
        <a:ext cx="38067" cy="38067"/>
      </dsp:txXfrm>
    </dsp:sp>
    <dsp:sp modelId="{71B4B4F5-8177-4107-A31A-1199D03F4F10}">
      <dsp:nvSpPr>
        <dsp:cNvPr id="0" name=""/>
        <dsp:cNvSpPr/>
      </dsp:nvSpPr>
      <dsp:spPr>
        <a:xfrm>
          <a:off x="4741167" y="66474"/>
          <a:ext cx="3354020" cy="6712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u="none" kern="1200" dirty="0" smtClean="0"/>
            <a:t>AI3. </a:t>
          </a:r>
          <a:r>
            <a:rPr lang="ru-RU" sz="1400" b="0" i="0" u="none" kern="1200" dirty="0" smtClean="0"/>
            <a:t>Приобрести и поддерживать технологическую инфраструктуру</a:t>
          </a:r>
          <a:endParaRPr lang="ru-RU" sz="1400" kern="1200" dirty="0"/>
        </a:p>
      </dsp:txBody>
      <dsp:txXfrm>
        <a:off x="4741167" y="66474"/>
        <a:ext cx="3354020" cy="671255"/>
      </dsp:txXfrm>
    </dsp:sp>
    <dsp:sp modelId="{1A7046FC-9708-46EB-8B32-818A7F7D5815}">
      <dsp:nvSpPr>
        <dsp:cNvPr id="0" name=""/>
        <dsp:cNvSpPr/>
      </dsp:nvSpPr>
      <dsp:spPr>
        <a:xfrm rot="1689565">
          <a:off x="4035483" y="943742"/>
          <a:ext cx="750074" cy="25243"/>
        </a:xfrm>
        <a:custGeom>
          <a:avLst/>
          <a:gdLst/>
          <a:ahLst/>
          <a:cxnLst/>
          <a:rect l="0" t="0" r="0" b="0"/>
          <a:pathLst>
            <a:path>
              <a:moveTo>
                <a:pt x="0" y="12621"/>
              </a:moveTo>
              <a:lnTo>
                <a:pt x="750074" y="12621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689565">
        <a:off x="4391768" y="937612"/>
        <a:ext cx="37503" cy="37503"/>
      </dsp:txXfrm>
    </dsp:sp>
    <dsp:sp modelId="{4C373F62-241F-4027-BB86-5112E71D055C}">
      <dsp:nvSpPr>
        <dsp:cNvPr id="0" name=""/>
        <dsp:cNvSpPr/>
      </dsp:nvSpPr>
      <dsp:spPr>
        <a:xfrm>
          <a:off x="4741167" y="797726"/>
          <a:ext cx="3354020" cy="6712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u="none" kern="1200" dirty="0" smtClean="0"/>
            <a:t>AI5</a:t>
          </a:r>
          <a:r>
            <a:rPr lang="ru-RU" sz="1400" b="0" i="0" u="none" kern="1200" dirty="0" smtClean="0"/>
            <a:t>. Закупка </a:t>
          </a:r>
          <a:r>
            <a:rPr lang="ru-RU" sz="1400" b="0" i="0" u="none" kern="1200" dirty="0" err="1" smtClean="0"/>
            <a:t>ИТ-ресурсов</a:t>
          </a:r>
          <a:endParaRPr lang="ru-RU" sz="1400" kern="1200" dirty="0"/>
        </a:p>
      </dsp:txBody>
      <dsp:txXfrm>
        <a:off x="4741167" y="797726"/>
        <a:ext cx="3354020" cy="671255"/>
      </dsp:txXfrm>
    </dsp:sp>
    <dsp:sp modelId="{34311663-02BC-4ED5-AC8A-AFDCC034E864}">
      <dsp:nvSpPr>
        <dsp:cNvPr id="0" name=""/>
        <dsp:cNvSpPr/>
      </dsp:nvSpPr>
      <dsp:spPr>
        <a:xfrm rot="2471174">
          <a:off x="1540636" y="2222064"/>
          <a:ext cx="687566" cy="25243"/>
        </a:xfrm>
        <a:custGeom>
          <a:avLst/>
          <a:gdLst/>
          <a:ahLst/>
          <a:cxnLst/>
          <a:rect l="0" t="0" r="0" b="0"/>
          <a:pathLst>
            <a:path>
              <a:moveTo>
                <a:pt x="0" y="12621"/>
              </a:moveTo>
              <a:lnTo>
                <a:pt x="687566" y="1262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2471174">
        <a:off x="1867230" y="2217497"/>
        <a:ext cx="34378" cy="34378"/>
      </dsp:txXfrm>
    </dsp:sp>
    <dsp:sp modelId="{E4E2B012-BB52-46CC-A30A-6C6EA92CC77B}">
      <dsp:nvSpPr>
        <dsp:cNvPr id="0" name=""/>
        <dsp:cNvSpPr/>
      </dsp:nvSpPr>
      <dsp:spPr>
        <a:xfrm>
          <a:off x="2143141" y="1811053"/>
          <a:ext cx="1920917" cy="13000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Установить взаимовыгодные отношения с производителями и поставщиками</a:t>
          </a:r>
          <a:endParaRPr lang="ru-RU" sz="1200" kern="1200" dirty="0"/>
        </a:p>
      </dsp:txBody>
      <dsp:txXfrm>
        <a:off x="2143141" y="1811053"/>
        <a:ext cx="1920917" cy="1300033"/>
      </dsp:txXfrm>
    </dsp:sp>
    <dsp:sp modelId="{E38B5602-78AA-4005-B30C-CC388BD3D980}">
      <dsp:nvSpPr>
        <dsp:cNvPr id="0" name=""/>
        <dsp:cNvSpPr/>
      </dsp:nvSpPr>
      <dsp:spPr>
        <a:xfrm rot="20089508">
          <a:off x="4026154" y="2278701"/>
          <a:ext cx="798091" cy="25243"/>
        </a:xfrm>
        <a:custGeom>
          <a:avLst/>
          <a:gdLst/>
          <a:ahLst/>
          <a:cxnLst/>
          <a:rect l="0" t="0" r="0" b="0"/>
          <a:pathLst>
            <a:path>
              <a:moveTo>
                <a:pt x="0" y="12621"/>
              </a:moveTo>
              <a:lnTo>
                <a:pt x="798091" y="12621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20089508">
        <a:off x="4405248" y="2271371"/>
        <a:ext cx="39904" cy="39904"/>
      </dsp:txXfrm>
    </dsp:sp>
    <dsp:sp modelId="{5FCD1B17-300E-405E-BCF8-F1204E03A539}">
      <dsp:nvSpPr>
        <dsp:cNvPr id="0" name=""/>
        <dsp:cNvSpPr/>
      </dsp:nvSpPr>
      <dsp:spPr>
        <a:xfrm>
          <a:off x="4786342" y="1785948"/>
          <a:ext cx="3354020" cy="6712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/>
            <a:t>DS2. Управлять услугами сторонних организаций</a:t>
          </a:r>
          <a:endParaRPr lang="ru-RU" sz="1400" b="0" kern="1200" dirty="0"/>
        </a:p>
      </dsp:txBody>
      <dsp:txXfrm>
        <a:off x="4786342" y="1785948"/>
        <a:ext cx="3354020" cy="671255"/>
      </dsp:txXfrm>
    </dsp:sp>
    <dsp:sp modelId="{C0FF1B52-F630-4F47-9D24-A4B30A37BA21}">
      <dsp:nvSpPr>
        <dsp:cNvPr id="0" name=""/>
        <dsp:cNvSpPr/>
      </dsp:nvSpPr>
      <dsp:spPr>
        <a:xfrm rot="4457479">
          <a:off x="841720" y="3030567"/>
          <a:ext cx="2150079" cy="25243"/>
        </a:xfrm>
        <a:custGeom>
          <a:avLst/>
          <a:gdLst/>
          <a:ahLst/>
          <a:cxnLst/>
          <a:rect l="0" t="0" r="0" b="0"/>
          <a:pathLst>
            <a:path>
              <a:moveTo>
                <a:pt x="0" y="12621"/>
              </a:moveTo>
              <a:lnTo>
                <a:pt x="2150079" y="1262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4457479">
        <a:off x="1863008" y="2989437"/>
        <a:ext cx="107503" cy="107503"/>
      </dsp:txXfrm>
    </dsp:sp>
    <dsp:sp modelId="{98B750E1-CB93-4441-BB48-71450BAFE4E7}">
      <dsp:nvSpPr>
        <dsp:cNvPr id="0" name=""/>
        <dsp:cNvSpPr/>
      </dsp:nvSpPr>
      <dsp:spPr>
        <a:xfrm>
          <a:off x="2207823" y="3428060"/>
          <a:ext cx="1879326" cy="13000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Повышать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эффективность</a:t>
          </a:r>
          <a:r>
            <a:rPr lang="en-US" sz="1200" kern="1200" dirty="0" smtClean="0"/>
            <a:t> ИТ </a:t>
          </a:r>
          <a:r>
            <a:rPr lang="en-US" sz="1200" kern="1200" dirty="0" err="1" smtClean="0"/>
            <a:t>затрат</a:t>
          </a:r>
          <a:r>
            <a:rPr lang="en-US" sz="1200" kern="1200" dirty="0" smtClean="0"/>
            <a:t> и </a:t>
          </a:r>
          <a:r>
            <a:rPr lang="en-US" sz="1200" kern="1200" dirty="0" err="1" smtClean="0"/>
            <a:t>их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вклад</a:t>
          </a:r>
          <a:r>
            <a:rPr lang="en-US" sz="1200" kern="1200" dirty="0" smtClean="0"/>
            <a:t> в </a:t>
          </a:r>
          <a:r>
            <a:rPr lang="en-US" sz="1200" kern="1200" dirty="0" err="1" smtClean="0"/>
            <a:t>доходность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Компании</a:t>
          </a:r>
          <a:endParaRPr lang="ru-RU" sz="1200" kern="1200" dirty="0"/>
        </a:p>
      </dsp:txBody>
      <dsp:txXfrm>
        <a:off x="2207823" y="3428060"/>
        <a:ext cx="1879326" cy="1300033"/>
      </dsp:txXfrm>
    </dsp:sp>
    <dsp:sp modelId="{31FB3B7C-149A-457D-975F-A3FDD71E83AC}">
      <dsp:nvSpPr>
        <dsp:cNvPr id="0" name=""/>
        <dsp:cNvSpPr/>
      </dsp:nvSpPr>
      <dsp:spPr>
        <a:xfrm rot="18311114">
          <a:off x="3821185" y="3552519"/>
          <a:ext cx="1255207" cy="25243"/>
        </a:xfrm>
        <a:custGeom>
          <a:avLst/>
          <a:gdLst/>
          <a:ahLst/>
          <a:cxnLst/>
          <a:rect l="0" t="0" r="0" b="0"/>
          <a:pathLst>
            <a:path>
              <a:moveTo>
                <a:pt x="0" y="12621"/>
              </a:moveTo>
              <a:lnTo>
                <a:pt x="1255207" y="12621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8311114">
        <a:off x="4417408" y="3533760"/>
        <a:ext cx="62760" cy="62760"/>
      </dsp:txXfrm>
    </dsp:sp>
    <dsp:sp modelId="{3B0648A0-F2C7-4932-9281-67A00E533D71}">
      <dsp:nvSpPr>
        <dsp:cNvPr id="0" name=""/>
        <dsp:cNvSpPr/>
      </dsp:nvSpPr>
      <dsp:spPr>
        <a:xfrm>
          <a:off x="4810427" y="2716577"/>
          <a:ext cx="3354020" cy="6712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PO5. Управлять инвестициями в ИТ</a:t>
          </a:r>
          <a:endParaRPr lang="ru-RU" sz="1400" kern="1200" dirty="0"/>
        </a:p>
      </dsp:txBody>
      <dsp:txXfrm>
        <a:off x="4810427" y="2716577"/>
        <a:ext cx="3354020" cy="671255"/>
      </dsp:txXfrm>
    </dsp:sp>
    <dsp:sp modelId="{E84534EC-A0D0-46A9-B355-2A12C1E5EA7C}">
      <dsp:nvSpPr>
        <dsp:cNvPr id="0" name=""/>
        <dsp:cNvSpPr/>
      </dsp:nvSpPr>
      <dsp:spPr>
        <a:xfrm rot="20190403">
          <a:off x="4054463" y="3908260"/>
          <a:ext cx="788651" cy="25243"/>
        </a:xfrm>
        <a:custGeom>
          <a:avLst/>
          <a:gdLst/>
          <a:ahLst/>
          <a:cxnLst/>
          <a:rect l="0" t="0" r="0" b="0"/>
          <a:pathLst>
            <a:path>
              <a:moveTo>
                <a:pt x="0" y="12621"/>
              </a:moveTo>
              <a:lnTo>
                <a:pt x="788651" y="12621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20190403">
        <a:off x="4429072" y="3901166"/>
        <a:ext cx="39432" cy="39432"/>
      </dsp:txXfrm>
    </dsp:sp>
    <dsp:sp modelId="{6D8C5CEB-C970-43B9-85FA-49788A7D8A82}">
      <dsp:nvSpPr>
        <dsp:cNvPr id="0" name=""/>
        <dsp:cNvSpPr/>
      </dsp:nvSpPr>
      <dsp:spPr>
        <a:xfrm>
          <a:off x="4810427" y="3428060"/>
          <a:ext cx="3354020" cy="6712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u="none" kern="1200" dirty="0" smtClean="0"/>
            <a:t>AI5</a:t>
          </a:r>
          <a:r>
            <a:rPr lang="ru-RU" sz="1400" b="0" i="0" u="none" kern="1200" dirty="0" smtClean="0"/>
            <a:t>. Закупка </a:t>
          </a:r>
          <a:r>
            <a:rPr lang="ru-RU" sz="1400" b="0" i="0" u="none" kern="1200" dirty="0" err="1" smtClean="0"/>
            <a:t>ИТ-ресурсов</a:t>
          </a:r>
          <a:endParaRPr lang="en-US" sz="1400" kern="1200" dirty="0" smtClean="0"/>
        </a:p>
      </dsp:txBody>
      <dsp:txXfrm>
        <a:off x="4810427" y="3428060"/>
        <a:ext cx="3354020" cy="671255"/>
      </dsp:txXfrm>
    </dsp:sp>
    <dsp:sp modelId="{F7B62C27-597A-4F4C-9697-F1F1957B07BE}">
      <dsp:nvSpPr>
        <dsp:cNvPr id="0" name=""/>
        <dsp:cNvSpPr/>
      </dsp:nvSpPr>
      <dsp:spPr>
        <a:xfrm rot="1623408">
          <a:off x="4042320" y="4251775"/>
          <a:ext cx="819219" cy="25243"/>
        </a:xfrm>
        <a:custGeom>
          <a:avLst/>
          <a:gdLst/>
          <a:ahLst/>
          <a:cxnLst/>
          <a:rect l="0" t="0" r="0" b="0"/>
          <a:pathLst>
            <a:path>
              <a:moveTo>
                <a:pt x="0" y="12621"/>
              </a:moveTo>
              <a:lnTo>
                <a:pt x="819219" y="12621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623408">
        <a:off x="4431449" y="4243917"/>
        <a:ext cx="40960" cy="40960"/>
      </dsp:txXfrm>
    </dsp:sp>
    <dsp:sp modelId="{E72245B9-6D6A-4CD7-A4A9-E2E06205C82D}">
      <dsp:nvSpPr>
        <dsp:cNvPr id="0" name=""/>
        <dsp:cNvSpPr/>
      </dsp:nvSpPr>
      <dsp:spPr>
        <a:xfrm>
          <a:off x="4816710" y="4115090"/>
          <a:ext cx="3354020" cy="6712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DS6. Определить и </a:t>
          </a:r>
          <a:br>
            <a:rPr lang="ru-RU" sz="1400" kern="1200" dirty="0" smtClean="0"/>
          </a:br>
          <a:r>
            <a:rPr lang="ru-RU" sz="1400" kern="1200" dirty="0" smtClean="0"/>
            <a:t>распределить затраты</a:t>
          </a:r>
          <a:endParaRPr lang="en-US" sz="1400" kern="1200" dirty="0" smtClean="0"/>
        </a:p>
      </dsp:txBody>
      <dsp:txXfrm>
        <a:off x="4816710" y="4115090"/>
        <a:ext cx="3354020" cy="6712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63E5411-7D37-42CD-ACBF-990B26BDB1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CobiT </a:t>
            </a:r>
            <a:r>
              <a:rPr lang="ru-RU" smtClean="0"/>
              <a:t>считается исключительно стандартом ИТ аудита</a:t>
            </a:r>
          </a:p>
          <a:p>
            <a:r>
              <a:rPr lang="ru-RU" smtClean="0"/>
              <a:t>Это не совсем верно</a:t>
            </a:r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E75C62-7DC8-449E-BF89-E880AA863744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72DCE6-E3C0-4A1D-8EAE-D56C662BE925}" type="slidenum">
              <a:rPr lang="ru-RU" smtClean="0"/>
              <a:pPr/>
              <a:t>4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5" name="Freeform 4"/>
          <p:cNvSpPr>
            <a:spLocks/>
          </p:cNvSpPr>
          <p:nvPr/>
        </p:nvSpPr>
        <p:spPr bwMode="blackWhite">
          <a:xfrm>
            <a:off x="328613" y="333375"/>
            <a:ext cx="8405812" cy="4462463"/>
          </a:xfrm>
          <a:custGeom>
            <a:avLst/>
            <a:gdLst/>
            <a:ahLst/>
            <a:cxnLst>
              <a:cxn ang="0">
                <a:pos x="33" y="0"/>
              </a:cxn>
              <a:cxn ang="0">
                <a:pos x="0" y="33"/>
              </a:cxn>
              <a:cxn ang="0">
                <a:pos x="0" y="793"/>
              </a:cxn>
              <a:cxn ang="0">
                <a:pos x="1556" y="793"/>
              </a:cxn>
              <a:cxn ang="0">
                <a:pos x="1589" y="760"/>
              </a:cxn>
              <a:cxn ang="0">
                <a:pos x="1589" y="0"/>
              </a:cxn>
              <a:cxn ang="0">
                <a:pos x="33" y="0"/>
              </a:cxn>
            </a:cxnLst>
            <a:rect l="0" t="0" r="r" b="b"/>
            <a:pathLst>
              <a:path w="1589" h="793">
                <a:moveTo>
                  <a:pt x="33" y="0"/>
                </a:moveTo>
                <a:cubicBezTo>
                  <a:pt x="15" y="0"/>
                  <a:pt x="0" y="15"/>
                  <a:pt x="0" y="33"/>
                </a:cubicBezTo>
                <a:cubicBezTo>
                  <a:pt x="0" y="793"/>
                  <a:pt x="0" y="793"/>
                  <a:pt x="0" y="793"/>
                </a:cubicBezTo>
                <a:cubicBezTo>
                  <a:pt x="1556" y="793"/>
                  <a:pt x="1556" y="793"/>
                  <a:pt x="1556" y="793"/>
                </a:cubicBezTo>
                <a:cubicBezTo>
                  <a:pt x="1574" y="793"/>
                  <a:pt x="1589" y="778"/>
                  <a:pt x="1589" y="760"/>
                </a:cubicBezTo>
                <a:cubicBezTo>
                  <a:pt x="1589" y="0"/>
                  <a:pt x="1589" y="0"/>
                  <a:pt x="1589" y="0"/>
                </a:cubicBezTo>
                <a:lnTo>
                  <a:pt x="33" y="0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reeform 10"/>
          <p:cNvSpPr>
            <a:spLocks/>
          </p:cNvSpPr>
          <p:nvPr/>
        </p:nvSpPr>
        <p:spPr bwMode="hidden">
          <a:xfrm flipH="1" flipV="1">
            <a:off x="8683625" y="6430963"/>
            <a:ext cx="460375" cy="427037"/>
          </a:xfrm>
          <a:custGeom>
            <a:avLst/>
            <a:gdLst/>
            <a:ahLst/>
            <a:cxnLst>
              <a:cxn ang="0">
                <a:pos x="112" y="0"/>
              </a:cxn>
              <a:cxn ang="0">
                <a:pos x="116" y="0"/>
              </a:cxn>
              <a:cxn ang="0">
                <a:pos x="116" y="0"/>
              </a:cxn>
              <a:cxn ang="0">
                <a:pos x="0" y="0"/>
              </a:cxn>
              <a:cxn ang="0">
                <a:pos x="0" y="101"/>
              </a:cxn>
              <a:cxn ang="0">
                <a:pos x="112" y="0"/>
              </a:cxn>
            </a:cxnLst>
            <a:rect l="0" t="0" r="r" b="b"/>
            <a:pathLst>
              <a:path w="116" h="101">
                <a:moveTo>
                  <a:pt x="112" y="0"/>
                </a:moveTo>
                <a:cubicBezTo>
                  <a:pt x="116" y="0"/>
                  <a:pt x="116" y="0"/>
                  <a:pt x="116" y="0"/>
                </a:cubicBezTo>
                <a:cubicBezTo>
                  <a:pt x="116" y="0"/>
                  <a:pt x="116" y="0"/>
                  <a:pt x="11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01"/>
                  <a:pt x="0" y="101"/>
                  <a:pt x="0" y="101"/>
                </a:cubicBezTo>
                <a:cubicBezTo>
                  <a:pt x="6" y="44"/>
                  <a:pt x="54" y="0"/>
                  <a:pt x="112" y="0"/>
                </a:cubicBez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Freeform 11"/>
          <p:cNvSpPr>
            <a:spLocks/>
          </p:cNvSpPr>
          <p:nvPr/>
        </p:nvSpPr>
        <p:spPr bwMode="hidden">
          <a:xfrm>
            <a:off x="-3175" y="-3175"/>
            <a:ext cx="542925" cy="504825"/>
          </a:xfrm>
          <a:custGeom>
            <a:avLst/>
            <a:gdLst/>
            <a:ahLst/>
            <a:cxnLst>
              <a:cxn ang="0">
                <a:pos x="112" y="0"/>
              </a:cxn>
              <a:cxn ang="0">
                <a:pos x="116" y="0"/>
              </a:cxn>
              <a:cxn ang="0">
                <a:pos x="116" y="0"/>
              </a:cxn>
              <a:cxn ang="0">
                <a:pos x="0" y="0"/>
              </a:cxn>
              <a:cxn ang="0">
                <a:pos x="0" y="101"/>
              </a:cxn>
              <a:cxn ang="0">
                <a:pos x="112" y="0"/>
              </a:cxn>
            </a:cxnLst>
            <a:rect l="0" t="0" r="r" b="b"/>
            <a:pathLst>
              <a:path w="116" h="101">
                <a:moveTo>
                  <a:pt x="112" y="0"/>
                </a:moveTo>
                <a:cubicBezTo>
                  <a:pt x="116" y="0"/>
                  <a:pt x="116" y="0"/>
                  <a:pt x="116" y="0"/>
                </a:cubicBezTo>
                <a:cubicBezTo>
                  <a:pt x="116" y="0"/>
                  <a:pt x="116" y="0"/>
                  <a:pt x="11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01"/>
                  <a:pt x="0" y="101"/>
                  <a:pt x="0" y="101"/>
                </a:cubicBezTo>
                <a:cubicBezTo>
                  <a:pt x="6" y="44"/>
                  <a:pt x="54" y="0"/>
                  <a:pt x="112" y="0"/>
                </a:cubicBez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33413" y="2971800"/>
            <a:ext cx="7069137" cy="4572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633413" y="3603625"/>
            <a:ext cx="7069137" cy="914400"/>
          </a:xfrm>
        </p:spPr>
        <p:txBody>
          <a:bodyPr rIns="0"/>
          <a:lstStyle>
            <a:lvl1pPr marL="0" indent="0">
              <a:buFontTx/>
              <a:buNone/>
              <a:defRPr sz="1600" b="1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0"/>
            <a:ext cx="1173163" cy="228600"/>
          </a:xfrm>
        </p:spPr>
        <p:txBody>
          <a:bodyPr lIns="91440" tIns="45720" rIns="91440" bIns="45720"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276600" y="0"/>
            <a:ext cx="2895600" cy="247650"/>
          </a:xfrm>
        </p:spPr>
        <p:txBody>
          <a:bodyPr lIns="91440" tIns="45720" rIns="91440" bIns="45720"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827213" y="0"/>
            <a:ext cx="1250950" cy="228600"/>
          </a:xfrm>
        </p:spPr>
        <p:txBody>
          <a:bodyPr lIns="91440" tIns="45720" rIns="91440" bIns="45720"/>
          <a:lstStyle>
            <a:lvl1pPr>
              <a:defRPr/>
            </a:lvl1pPr>
          </a:lstStyle>
          <a:p>
            <a:pPr>
              <a:defRPr/>
            </a:pPr>
            <a:fld id="{1946CDB2-54E6-430E-971D-A147E2F35AA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19993-3092-4A2B-879B-16EC87B57E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86550" y="887413"/>
            <a:ext cx="2022475" cy="57340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17538" y="887413"/>
            <a:ext cx="5916612" cy="57340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5E541-74FC-4E3D-A5EE-5A35C889FE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1825" y="887413"/>
            <a:ext cx="7756525" cy="3651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17538" y="1674813"/>
            <a:ext cx="3968750" cy="49466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38688" y="1674813"/>
            <a:ext cx="3970337" cy="49466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0D0CF-BAB1-4893-ADC4-25218B62F4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62589E-2556-4685-AA14-2A6AFC747F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E699B-4DB3-4D12-9B60-5B255B520F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7538" y="1674813"/>
            <a:ext cx="3968750" cy="4946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38688" y="1674813"/>
            <a:ext cx="3970337" cy="4946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8C5C9-13CD-4549-9601-D1B2C6C1CE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D2DBA8-AA4A-4767-AE2E-1C8E9675F0E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CDB30-3385-43E4-8BB7-0F855F5E29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C41EA-35B9-4340-B00D-AABD1E73EF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99DDC-0FB8-4F81-B153-00A68BBFAF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34AFD-553F-41CE-91E7-FDDDC5A277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4099" name="Freeform 3"/>
          <p:cNvSpPr>
            <a:spLocks/>
          </p:cNvSpPr>
          <p:nvPr/>
        </p:nvSpPr>
        <p:spPr bwMode="auto">
          <a:xfrm>
            <a:off x="338138" y="347663"/>
            <a:ext cx="8410575" cy="1019175"/>
          </a:xfrm>
          <a:custGeom>
            <a:avLst/>
            <a:gdLst/>
            <a:ahLst/>
            <a:cxnLst>
              <a:cxn ang="0">
                <a:pos x="33" y="0"/>
              </a:cxn>
              <a:cxn ang="0">
                <a:pos x="0" y="33"/>
              </a:cxn>
              <a:cxn ang="0">
                <a:pos x="0" y="163"/>
              </a:cxn>
              <a:cxn ang="0">
                <a:pos x="1556" y="163"/>
              </a:cxn>
              <a:cxn ang="0">
                <a:pos x="1589" y="130"/>
              </a:cxn>
              <a:cxn ang="0">
                <a:pos x="1589" y="0"/>
              </a:cxn>
              <a:cxn ang="0">
                <a:pos x="33" y="0"/>
              </a:cxn>
            </a:cxnLst>
            <a:rect l="0" t="0" r="r" b="b"/>
            <a:pathLst>
              <a:path w="1589" h="163">
                <a:moveTo>
                  <a:pt x="33" y="0"/>
                </a:moveTo>
                <a:cubicBezTo>
                  <a:pt x="15" y="0"/>
                  <a:pt x="0" y="15"/>
                  <a:pt x="0" y="33"/>
                </a:cubicBezTo>
                <a:cubicBezTo>
                  <a:pt x="0" y="163"/>
                  <a:pt x="0" y="163"/>
                  <a:pt x="0" y="163"/>
                </a:cubicBezTo>
                <a:cubicBezTo>
                  <a:pt x="1556" y="163"/>
                  <a:pt x="1556" y="163"/>
                  <a:pt x="1556" y="163"/>
                </a:cubicBezTo>
                <a:cubicBezTo>
                  <a:pt x="1574" y="163"/>
                  <a:pt x="1589" y="148"/>
                  <a:pt x="1589" y="130"/>
                </a:cubicBezTo>
                <a:cubicBezTo>
                  <a:pt x="1589" y="0"/>
                  <a:pt x="1589" y="0"/>
                  <a:pt x="1589" y="0"/>
                </a:cubicBezTo>
                <a:lnTo>
                  <a:pt x="33" y="0"/>
                </a:lnTo>
                <a:close/>
              </a:path>
            </a:pathLst>
          </a:custGeom>
          <a:solidFill>
            <a:schemeClr val="bg2"/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7538" y="1674813"/>
            <a:ext cx="8091487" cy="494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2286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0"/>
            <a:ext cx="12525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54200" y="0"/>
            <a:ext cx="12525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70377DFF-B43E-49D3-925E-FD97C3C934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631825" y="887413"/>
            <a:ext cx="775652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105" name="Freeform 9"/>
          <p:cNvSpPr>
            <a:spLocks/>
          </p:cNvSpPr>
          <p:nvPr/>
        </p:nvSpPr>
        <p:spPr bwMode="hidden">
          <a:xfrm>
            <a:off x="-3175" y="-3175"/>
            <a:ext cx="542925" cy="504825"/>
          </a:xfrm>
          <a:custGeom>
            <a:avLst/>
            <a:gdLst/>
            <a:ahLst/>
            <a:cxnLst>
              <a:cxn ang="0">
                <a:pos x="112" y="0"/>
              </a:cxn>
              <a:cxn ang="0">
                <a:pos x="116" y="0"/>
              </a:cxn>
              <a:cxn ang="0">
                <a:pos x="116" y="0"/>
              </a:cxn>
              <a:cxn ang="0">
                <a:pos x="0" y="0"/>
              </a:cxn>
              <a:cxn ang="0">
                <a:pos x="0" y="101"/>
              </a:cxn>
              <a:cxn ang="0">
                <a:pos x="112" y="0"/>
              </a:cxn>
            </a:cxnLst>
            <a:rect l="0" t="0" r="r" b="b"/>
            <a:pathLst>
              <a:path w="116" h="101">
                <a:moveTo>
                  <a:pt x="112" y="0"/>
                </a:moveTo>
                <a:cubicBezTo>
                  <a:pt x="116" y="0"/>
                  <a:pt x="116" y="0"/>
                  <a:pt x="116" y="0"/>
                </a:cubicBezTo>
                <a:cubicBezTo>
                  <a:pt x="116" y="0"/>
                  <a:pt x="116" y="0"/>
                  <a:pt x="11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01"/>
                  <a:pt x="0" y="101"/>
                  <a:pt x="0" y="101"/>
                </a:cubicBezTo>
                <a:cubicBezTo>
                  <a:pt x="6" y="44"/>
                  <a:pt x="54" y="0"/>
                  <a:pt x="112" y="0"/>
                </a:cubicBez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106" name="Freeform 10"/>
          <p:cNvSpPr>
            <a:spLocks/>
          </p:cNvSpPr>
          <p:nvPr/>
        </p:nvSpPr>
        <p:spPr bwMode="hidden">
          <a:xfrm flipH="1" flipV="1">
            <a:off x="8683625" y="6430963"/>
            <a:ext cx="460375" cy="427037"/>
          </a:xfrm>
          <a:custGeom>
            <a:avLst/>
            <a:gdLst/>
            <a:ahLst/>
            <a:cxnLst>
              <a:cxn ang="0">
                <a:pos x="112" y="0"/>
              </a:cxn>
              <a:cxn ang="0">
                <a:pos x="116" y="0"/>
              </a:cxn>
              <a:cxn ang="0">
                <a:pos x="116" y="0"/>
              </a:cxn>
              <a:cxn ang="0">
                <a:pos x="0" y="0"/>
              </a:cxn>
              <a:cxn ang="0">
                <a:pos x="0" y="101"/>
              </a:cxn>
              <a:cxn ang="0">
                <a:pos x="112" y="0"/>
              </a:cxn>
            </a:cxnLst>
            <a:rect l="0" t="0" r="r" b="b"/>
            <a:pathLst>
              <a:path w="116" h="101">
                <a:moveTo>
                  <a:pt x="112" y="0"/>
                </a:moveTo>
                <a:cubicBezTo>
                  <a:pt x="116" y="0"/>
                  <a:pt x="116" y="0"/>
                  <a:pt x="116" y="0"/>
                </a:cubicBezTo>
                <a:cubicBezTo>
                  <a:pt x="116" y="0"/>
                  <a:pt x="116" y="0"/>
                  <a:pt x="11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01"/>
                  <a:pt x="0" y="101"/>
                  <a:pt x="0" y="101"/>
                </a:cubicBezTo>
                <a:cubicBezTo>
                  <a:pt x="6" y="44"/>
                  <a:pt x="54" y="0"/>
                  <a:pt x="112" y="0"/>
                </a:cubicBez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4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4000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0"/>
        </a:spcBef>
        <a:spcAft>
          <a:spcPct val="4000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saca.org/Knowledge-Center/COBIT/Pages/Overview.aspx?utm_source=homepage" TargetMode="External"/><Relationship Id="rId7" Type="http://schemas.openxmlformats.org/officeDocument/2006/relationships/image" Target="../media/image16.png"/><Relationship Id="rId2" Type="http://schemas.openxmlformats.org/officeDocument/2006/relationships/image" Target="http://www.tns-counter.ru/V13a****yandex_ru/ru/CP1251/tmsec=yandex_images/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hyperlink" Target="http://blogs.technet.com/blogfiles/voytsekhovsky/WindowsLiveWriter/MOFCobitITIL_11221/image_thumb_2.png" TargetMode="External"/><Relationship Id="rId4" Type="http://schemas.openxmlformats.org/officeDocument/2006/relationships/hyperlink" Target="http://www.ozon.ru/context/detail/id/407909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2.xls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33413" y="1582738"/>
            <a:ext cx="7069137" cy="1846262"/>
          </a:xfrm>
        </p:spPr>
        <p:txBody>
          <a:bodyPr/>
          <a:lstStyle/>
          <a:p>
            <a:r>
              <a:rPr lang="ru-RU" dirty="0" smtClean="0"/>
              <a:t>Использование стандарта </a:t>
            </a:r>
            <a:r>
              <a:rPr lang="ru-RU" dirty="0" err="1" smtClean="0"/>
              <a:t>CobiT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для установления взаимосвязей Бизнес и IT-стратегии</a:t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Павел Алферов</a:t>
            </a:r>
          </a:p>
          <a:p>
            <a:r>
              <a:rPr lang="en-US" dirty="0" smtClean="0"/>
              <a:t>PAlferov@sochi2014.com 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40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2600" y="1516063"/>
            <a:ext cx="7834313" cy="508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631825" y="522288"/>
            <a:ext cx="7756525" cy="730250"/>
          </a:xfrm>
        </p:spPr>
        <p:txBody>
          <a:bodyPr/>
          <a:lstStyle/>
          <a:p>
            <a:r>
              <a:rPr lang="ru-RU" smtClean="0"/>
              <a:t>Пример.</a:t>
            </a:r>
            <a:br>
              <a:rPr lang="ru-RU" smtClean="0"/>
            </a:br>
            <a:r>
              <a:rPr lang="ru-RU" smtClean="0"/>
              <a:t>Результат – наиболее важные процессы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1187450" y="1773238"/>
            <a:ext cx="7129463" cy="1150937"/>
          </a:xfrm>
          <a:prstGeom prst="rect">
            <a:avLst/>
          </a:prstGeom>
          <a:solidFill>
            <a:srgbClr val="FFFF99">
              <a:alpha val="25098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Использование результатов ранжирования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Определение приоритетных областей управления и контроля</a:t>
            </a:r>
          </a:p>
          <a:p>
            <a:r>
              <a:rPr lang="ru-RU" dirty="0" smtClean="0"/>
              <a:t>Основа для планирования </a:t>
            </a:r>
            <a:br>
              <a:rPr lang="ru-RU" dirty="0" smtClean="0"/>
            </a:br>
            <a:r>
              <a:rPr lang="ru-RU" dirty="0" smtClean="0"/>
              <a:t>аудитов:</a:t>
            </a:r>
          </a:p>
          <a:p>
            <a:pPr lvl="1"/>
            <a:r>
              <a:rPr lang="ru-RU" dirty="0" smtClean="0"/>
              <a:t>Охват программы аудита</a:t>
            </a:r>
          </a:p>
          <a:p>
            <a:pPr lvl="1"/>
            <a:r>
              <a:rPr lang="ru-RU" dirty="0" smtClean="0"/>
              <a:t>Регулярность и глубина аудитов</a:t>
            </a:r>
          </a:p>
          <a:p>
            <a:pPr lvl="1"/>
            <a:r>
              <a:rPr lang="ru-RU" dirty="0" smtClean="0"/>
              <a:t>Критерии оценки обнаружений</a:t>
            </a:r>
          </a:p>
          <a:p>
            <a:r>
              <a:rPr lang="ru-RU" dirty="0" smtClean="0"/>
              <a:t>Основа для планирования совершенствования</a:t>
            </a:r>
          </a:p>
          <a:p>
            <a:pPr lvl="1"/>
            <a:r>
              <a:rPr lang="ru-RU" dirty="0" smtClean="0"/>
              <a:t>Обоснование планов по развитию</a:t>
            </a:r>
          </a:p>
          <a:p>
            <a:pPr lvl="1"/>
            <a:r>
              <a:rPr lang="ru-RU" dirty="0" smtClean="0"/>
              <a:t>Анализ рисков управления ИТ</a:t>
            </a:r>
            <a:endParaRPr lang="en-US" dirty="0" smtClean="0"/>
          </a:p>
        </p:txBody>
      </p:sp>
      <p:grpSp>
        <p:nvGrpSpPr>
          <p:cNvPr id="6" name="Группа 5"/>
          <p:cNvGrpSpPr/>
          <p:nvPr/>
        </p:nvGrpSpPr>
        <p:grpSpPr>
          <a:xfrm>
            <a:off x="5429256" y="2428868"/>
            <a:ext cx="3252859" cy="1928826"/>
            <a:chOff x="0" y="1135063"/>
            <a:chExt cx="10467975" cy="6207125"/>
          </a:xfrm>
        </p:grpSpPr>
        <p:graphicFrame>
          <p:nvGraphicFramePr>
            <p:cNvPr id="4" name="Object 3"/>
            <p:cNvGraphicFramePr>
              <a:graphicFrameLocks noChangeAspect="1"/>
            </p:cNvGraphicFramePr>
            <p:nvPr/>
          </p:nvGraphicFramePr>
          <p:xfrm>
            <a:off x="0" y="1135063"/>
            <a:ext cx="10467975" cy="6207125"/>
          </p:xfrm>
          <a:graphic>
            <a:graphicData uri="http://schemas.openxmlformats.org/presentationml/2006/ole">
              <p:oleObj spid="_x0000_s15364" name="Worksheet" r:id="rId3" imgW="5943600" imgH="3524250" progId="Excel.Sheet.8">
                <p:embed/>
              </p:oleObj>
            </a:graphicData>
          </a:graphic>
        </p:graphicFrame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7140575" y="1487486"/>
              <a:ext cx="3298332" cy="2280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600"/>
                <a:t>Среднее значение</a:t>
              </a:r>
            </a:p>
            <a:p>
              <a:r>
                <a:rPr lang="ru-RU" sz="600"/>
                <a:t>текущего уровня: 2,6</a:t>
              </a:r>
            </a:p>
            <a:p>
              <a:r>
                <a:rPr lang="ru-RU" sz="600"/>
                <a:t>целевого: 3,4</a:t>
              </a:r>
            </a:p>
            <a:p>
              <a:endParaRPr lang="ru-RU" sz="600"/>
            </a:p>
            <a:p>
              <a:r>
                <a:rPr lang="ru-RU" sz="600"/>
                <a:t>достигнуто 79%</a:t>
              </a:r>
            </a:p>
            <a:p>
              <a:r>
                <a:rPr lang="ru-RU" sz="600"/>
                <a:t>целевой зрелости</a:t>
              </a:r>
              <a:endParaRPr lang="en-US" sz="6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link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Где взять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000" dirty="0" smtClean="0"/>
              <a:t>Стандарт </a:t>
            </a:r>
            <a:r>
              <a:rPr lang="en-US" sz="2000" dirty="0" err="1" smtClean="0"/>
              <a:t>CobiT</a:t>
            </a:r>
            <a:r>
              <a:rPr lang="en-US" sz="2000" dirty="0" smtClean="0"/>
              <a:t> </a:t>
            </a:r>
            <a:r>
              <a:rPr lang="ru-RU" sz="2000" dirty="0" smtClean="0"/>
              <a:t>на английском можно загрузить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ru-RU" sz="2000" dirty="0" smtClean="0"/>
              <a:t>здесь</a:t>
            </a:r>
            <a:r>
              <a:rPr lang="en-US" sz="2000" dirty="0" smtClean="0"/>
              <a:t>:</a:t>
            </a:r>
            <a:endParaRPr lang="ru-RU" sz="2000" dirty="0" smtClean="0"/>
          </a:p>
          <a:p>
            <a:pPr lvl="1"/>
            <a:r>
              <a:rPr lang="en-US" sz="1400" dirty="0" smtClean="0">
                <a:hlinkClick r:id="rId3"/>
              </a:rPr>
              <a:t>http://www.isaca.org/Knowledge-Center/COBIT/Pages/Overview.aspx?utm_source=homepage</a:t>
            </a:r>
            <a:endParaRPr lang="en-US" sz="1400" dirty="0" smtClean="0"/>
          </a:p>
          <a:p>
            <a:endParaRPr lang="en-US" sz="1600" dirty="0" smtClean="0"/>
          </a:p>
          <a:p>
            <a:pPr lvl="1"/>
            <a:endParaRPr lang="ru-RU" sz="1400" dirty="0" smtClean="0"/>
          </a:p>
          <a:p>
            <a:pPr lvl="1"/>
            <a:endParaRPr lang="ru-RU" sz="1400" dirty="0" smtClean="0"/>
          </a:p>
          <a:p>
            <a:r>
              <a:rPr lang="ru-RU" sz="2000" dirty="0" smtClean="0"/>
              <a:t>Или купить русскую версию здесь</a:t>
            </a:r>
            <a:r>
              <a:rPr lang="en-US" sz="2000" dirty="0" smtClean="0"/>
              <a:t>:</a:t>
            </a:r>
            <a:endParaRPr lang="ru-RU" sz="2000" dirty="0" smtClean="0"/>
          </a:p>
          <a:p>
            <a:pPr lvl="1"/>
            <a:r>
              <a:rPr lang="en-US" sz="1400" dirty="0" smtClean="0">
                <a:hlinkClick r:id="rId4"/>
              </a:rPr>
              <a:t>http://www.ozon.ru/context/detail/id/4079093</a:t>
            </a:r>
            <a:r>
              <a:rPr lang="ru-RU" sz="1400" dirty="0" smtClean="0"/>
              <a:t> </a:t>
            </a:r>
          </a:p>
        </p:txBody>
      </p:sp>
      <p:pic>
        <p:nvPicPr>
          <p:cNvPr id="16388" name="Picture 6" descr="Картинка 2 из 5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48488" y="4365625"/>
            <a:ext cx="1616075" cy="2154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6389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48488" y="1557338"/>
            <a:ext cx="1612900" cy="2301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631825" y="514350"/>
            <a:ext cx="7756525" cy="738188"/>
          </a:xfrm>
        </p:spPr>
        <p:txBody>
          <a:bodyPr/>
          <a:lstStyle/>
          <a:p>
            <a:r>
              <a:rPr lang="ru-RU" smtClean="0"/>
              <a:t>Бонус</a:t>
            </a:r>
            <a:r>
              <a:rPr lang="en-US" smtClean="0"/>
              <a:t> – </a:t>
            </a:r>
            <a:r>
              <a:rPr lang="ru-RU" smtClean="0"/>
              <a:t>файл для самостоятельных домашних расчетов</a:t>
            </a: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>
            <p:ph sz="half" idx="2"/>
          </p:nvPr>
        </p:nvGraphicFramePr>
        <p:xfrm>
          <a:off x="2071688" y="1714500"/>
          <a:ext cx="4714875" cy="4775200"/>
        </p:xfrm>
        <a:graphic>
          <a:graphicData uri="http://schemas.openxmlformats.org/presentationml/2006/ole">
            <p:oleObj spid="_x0000_s1026" name="Worksheet" r:id="rId3" imgW="9001041" imgH="9115357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631825" y="882650"/>
            <a:ext cx="7756525" cy="369888"/>
          </a:xfrm>
        </p:spPr>
        <p:txBody>
          <a:bodyPr/>
          <a:lstStyle/>
          <a:p>
            <a:r>
              <a:rPr lang="ru-RU" smtClean="0"/>
              <a:t>А актуальна ли тема?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17538" y="1674813"/>
            <a:ext cx="8091487" cy="494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228600" bIns="0">
            <a:normAutofit/>
          </a:bodyPr>
          <a:lstStyle/>
          <a:p>
            <a:pPr marL="342900" indent="-342900" eaLnBrk="1" hangingPunct="1">
              <a:spcAft>
                <a:spcPct val="40000"/>
              </a:spcAft>
              <a:defRPr/>
            </a:pPr>
            <a:r>
              <a:rPr lang="ru-RU" kern="0" dirty="0">
                <a:latin typeface="+mn-lt"/>
              </a:rPr>
              <a:t>	</a:t>
            </a:r>
          </a:p>
          <a:p>
            <a:pPr marL="342900" indent="-342900">
              <a:spcAft>
                <a:spcPct val="40000"/>
              </a:spcAft>
              <a:defRPr/>
            </a:pPr>
            <a:r>
              <a:rPr lang="ru-RU" i="1" kern="0" dirty="0">
                <a:latin typeface="+mn-lt"/>
              </a:rPr>
              <a:t>	Того, кто не задумывается о далеких трудностях, непременно поджидают близкие неприятности</a:t>
            </a:r>
            <a:endParaRPr lang="ru-RU" sz="2800" i="1" kern="0" dirty="0">
              <a:latin typeface="Arial" pitchFamily="34" charset="0"/>
            </a:endParaRPr>
          </a:p>
          <a:p>
            <a:pPr marL="342900" indent="-342900">
              <a:spcAft>
                <a:spcPct val="40000"/>
              </a:spcAft>
              <a:defRPr/>
            </a:pPr>
            <a:endParaRPr lang="ru-RU" i="1" kern="0" dirty="0">
              <a:latin typeface="+mn-lt"/>
            </a:endParaRPr>
          </a:p>
          <a:p>
            <a:pPr marL="342900" indent="-342900">
              <a:spcAft>
                <a:spcPct val="40000"/>
              </a:spcAft>
              <a:defRPr/>
            </a:pPr>
            <a:r>
              <a:rPr lang="ru-RU" kern="0" dirty="0">
                <a:latin typeface="+mn-lt"/>
              </a:rPr>
              <a:t>	</a:t>
            </a:r>
            <a:r>
              <a:rPr lang="en-US" kern="0" dirty="0">
                <a:latin typeface="+mn-lt"/>
              </a:rPr>
              <a:t>      </a:t>
            </a:r>
            <a:r>
              <a:rPr lang="ru-RU" kern="0" dirty="0">
                <a:latin typeface="+mn-lt"/>
              </a:rPr>
              <a:t>	</a:t>
            </a:r>
            <a:r>
              <a:rPr lang="ru-RU" kern="0" dirty="0">
                <a:latin typeface="Arial" pitchFamily="34" charset="0"/>
              </a:rPr>
              <a:t>        </a:t>
            </a:r>
            <a:r>
              <a:rPr lang="ru-RU" sz="2000" kern="0" dirty="0">
                <a:latin typeface="+mn-lt"/>
              </a:rPr>
              <a:t>Китайский мыслитель и философ</a:t>
            </a:r>
            <a:br>
              <a:rPr lang="ru-RU" sz="2000" kern="0" dirty="0">
                <a:latin typeface="+mn-lt"/>
              </a:rPr>
            </a:br>
            <a:r>
              <a:rPr lang="ru-RU" sz="2000" kern="0" dirty="0">
                <a:latin typeface="+mn-lt"/>
              </a:rPr>
              <a:t>	   	</a:t>
            </a:r>
            <a:r>
              <a:rPr lang="ru-RU" sz="2000" kern="0" dirty="0">
                <a:latin typeface="Arial" pitchFamily="34" charset="0"/>
              </a:rPr>
              <a:t>              Кун </a:t>
            </a:r>
            <a:r>
              <a:rPr lang="ru-RU" sz="2000" kern="0" dirty="0" err="1">
                <a:latin typeface="Arial" pitchFamily="34" charset="0"/>
              </a:rPr>
              <a:t>Фу-Цзы</a:t>
            </a:r>
            <a:r>
              <a:rPr lang="ru-RU" sz="2000" kern="0" dirty="0">
                <a:latin typeface="Arial" pitchFamily="34" charset="0"/>
              </a:rPr>
              <a:t> (Конфуций)</a:t>
            </a:r>
            <a:r>
              <a:rPr lang="ru-RU" kern="0" dirty="0">
                <a:latin typeface="+mn-lt"/>
              </a:rPr>
              <a:t/>
            </a:r>
            <a:br>
              <a:rPr lang="ru-RU" kern="0" dirty="0">
                <a:latin typeface="+mn-lt"/>
              </a:rPr>
            </a:br>
            <a:r>
              <a:rPr lang="ru-RU" kern="0" dirty="0">
                <a:latin typeface="+mn-lt"/>
              </a:rPr>
              <a:t>		</a:t>
            </a:r>
            <a:r>
              <a:rPr lang="ru-RU" sz="2000" kern="0" dirty="0">
                <a:latin typeface="Arial" pitchFamily="34" charset="0"/>
              </a:rPr>
              <a:t>					</a:t>
            </a:r>
            <a:endParaRPr lang="ru-RU" kern="0" dirty="0">
              <a:latin typeface="+mn-lt"/>
            </a:endParaRPr>
          </a:p>
        </p:txBody>
      </p:sp>
      <p:pic>
        <p:nvPicPr>
          <p:cNvPr id="5124" name="Picture 4" descr="http://www.nntu.sci-nnov.ru/lib/resyrs/student_filosof/zan2/konfy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688" y="3643313"/>
            <a:ext cx="1714500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Что такое </a:t>
            </a:r>
            <a:r>
              <a:rPr lang="en-US" smtClean="0"/>
              <a:t>CobiT</a:t>
            </a:r>
            <a:endParaRPr lang="ru-RU" smtClean="0"/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427538" y="1700213"/>
            <a:ext cx="4537075" cy="4752975"/>
          </a:xfrm>
          <a:noFill/>
        </p:spPr>
        <p:txBody>
          <a:bodyPr/>
          <a:lstStyle/>
          <a:p>
            <a:r>
              <a:rPr lang="ru-RU" sz="1400" smtClean="0"/>
              <a:t>CobIT - методология управления, контроля и аудита информационных систем</a:t>
            </a:r>
            <a:endParaRPr lang="en-US" sz="1400" smtClean="0"/>
          </a:p>
          <a:p>
            <a:endParaRPr lang="ru-RU" sz="1400" smtClean="0"/>
          </a:p>
          <a:p>
            <a:endParaRPr lang="ru-RU" sz="1400" smtClean="0"/>
          </a:p>
          <a:p>
            <a:r>
              <a:rPr lang="ru-RU" sz="1400" smtClean="0"/>
              <a:t>Разработан Международной ассоциацией аудита и контроля за информационными системами (ISACA), которая имеет представительства в 57 странах мира и включает более 22 000 членов</a:t>
            </a:r>
          </a:p>
          <a:p>
            <a:r>
              <a:rPr lang="ru-RU" sz="1400" smtClean="0"/>
              <a:t>Позволяет </a:t>
            </a:r>
          </a:p>
          <a:p>
            <a:pPr lvl="1"/>
            <a:r>
              <a:rPr lang="ru-RU" sz="1200" smtClean="0"/>
              <a:t>организовать мониторинг работы Службы ИТ, привязанный к целям и задачам бизнеса </a:t>
            </a:r>
          </a:p>
          <a:p>
            <a:pPr lvl="1"/>
            <a:r>
              <a:rPr lang="ru-RU" sz="1200" smtClean="0"/>
              <a:t>осуществить сравнение уровня развития ИТ с другими предприятиями отрасли</a:t>
            </a:r>
            <a:endParaRPr lang="en-US" sz="1200" smtClean="0"/>
          </a:p>
          <a:p>
            <a:r>
              <a:rPr lang="ru-RU" sz="1400" smtClean="0"/>
              <a:t>Стандарт делит всю деятельность ИТ на 4 домена (сферы деятельности), которые включают 34 процесса</a:t>
            </a:r>
          </a:p>
          <a:p>
            <a:r>
              <a:rPr lang="ru-RU" sz="1400" smtClean="0"/>
              <a:t>Каждый процесс привязан к ИТ цели</a:t>
            </a:r>
          </a:p>
          <a:p>
            <a:r>
              <a:rPr lang="ru-RU" sz="1400" smtClean="0"/>
              <a:t>Каждая ИТ цель привязана к бизнес-цели</a:t>
            </a:r>
          </a:p>
        </p:txBody>
      </p:sp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4714875" y="2286000"/>
            <a:ext cx="3816350" cy="406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sz="1000" b="1">
                <a:solidFill>
                  <a:schemeClr val="tx2"/>
                </a:solidFill>
                <a:latin typeface="Tahoma" pitchFamily="34" charset="0"/>
              </a:rPr>
              <a:t>C</a:t>
            </a:r>
            <a:r>
              <a:rPr lang="ru-RU" sz="1000">
                <a:solidFill>
                  <a:schemeClr val="tx2"/>
                </a:solidFill>
                <a:latin typeface="Tahoma" pitchFamily="34" charset="0"/>
              </a:rPr>
              <a:t>ontrol </a:t>
            </a:r>
            <a:r>
              <a:rPr lang="ru-RU" sz="1000" b="1">
                <a:solidFill>
                  <a:schemeClr val="tx2"/>
                </a:solidFill>
                <a:latin typeface="Tahoma" pitchFamily="34" charset="0"/>
              </a:rPr>
              <a:t>OB</a:t>
            </a:r>
            <a:r>
              <a:rPr lang="ru-RU" sz="1000">
                <a:solidFill>
                  <a:schemeClr val="tx2"/>
                </a:solidFill>
                <a:latin typeface="Tahoma" pitchFamily="34" charset="0"/>
              </a:rPr>
              <a:t>jectives for </a:t>
            </a:r>
            <a:r>
              <a:rPr lang="ru-RU" sz="1000" b="1">
                <a:solidFill>
                  <a:schemeClr val="tx2"/>
                </a:solidFill>
                <a:latin typeface="Tahoma" pitchFamily="34" charset="0"/>
              </a:rPr>
              <a:t>I</a:t>
            </a:r>
            <a:r>
              <a:rPr lang="ru-RU" sz="1000">
                <a:solidFill>
                  <a:schemeClr val="tx2"/>
                </a:solidFill>
                <a:latin typeface="Tahoma" pitchFamily="34" charset="0"/>
              </a:rPr>
              <a:t>nformation </a:t>
            </a:r>
            <a:br>
              <a:rPr lang="ru-RU" sz="1000">
                <a:solidFill>
                  <a:schemeClr val="tx2"/>
                </a:solidFill>
                <a:latin typeface="Tahoma" pitchFamily="34" charset="0"/>
              </a:rPr>
            </a:br>
            <a:r>
              <a:rPr lang="ru-RU" sz="1000">
                <a:solidFill>
                  <a:schemeClr val="tx2"/>
                </a:solidFill>
                <a:latin typeface="Tahoma" pitchFamily="34" charset="0"/>
              </a:rPr>
              <a:t>and related </a:t>
            </a:r>
            <a:r>
              <a:rPr lang="ru-RU" sz="1000" b="1">
                <a:solidFill>
                  <a:schemeClr val="tx2"/>
                </a:solidFill>
                <a:latin typeface="Tahoma" pitchFamily="34" charset="0"/>
              </a:rPr>
              <a:t>T</a:t>
            </a:r>
            <a:r>
              <a:rPr lang="ru-RU" sz="1000">
                <a:solidFill>
                  <a:schemeClr val="tx2"/>
                </a:solidFill>
                <a:latin typeface="Tahoma" pitchFamily="34" charset="0"/>
              </a:rPr>
              <a:t>echnology</a:t>
            </a:r>
          </a:p>
        </p:txBody>
      </p:sp>
      <p:pic>
        <p:nvPicPr>
          <p:cNvPr id="5125" name="Picture 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6725" y="1500188"/>
            <a:ext cx="3748088" cy="519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8" descr="itgi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0338" y="511175"/>
            <a:ext cx="792162" cy="703263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</p:pic>
      <p:pic>
        <p:nvPicPr>
          <p:cNvPr id="5127" name="Picture 9" descr="isac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063" y="571500"/>
            <a:ext cx="1663700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781050" y="4010025"/>
            <a:ext cx="828675" cy="338138"/>
          </a:xfrm>
          <a:prstGeom prst="rect">
            <a:avLst/>
          </a:prstGeom>
          <a:noFill/>
          <a:ln w="19050" algn="ctr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133475" y="4972050"/>
            <a:ext cx="933450" cy="338138"/>
          </a:xfrm>
          <a:prstGeom prst="rect">
            <a:avLst/>
          </a:prstGeom>
          <a:noFill/>
          <a:ln w="19050" algn="ctr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2995613" y="4171950"/>
            <a:ext cx="928687" cy="338138"/>
          </a:xfrm>
          <a:prstGeom prst="rect">
            <a:avLst/>
          </a:prstGeom>
          <a:noFill/>
          <a:ln w="19050" algn="ctr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2800350" y="5238750"/>
            <a:ext cx="942975" cy="338138"/>
          </a:xfrm>
          <a:prstGeom prst="rect">
            <a:avLst/>
          </a:prstGeom>
          <a:noFill/>
          <a:ln w="19050" algn="ctr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5124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631825" y="882650"/>
            <a:ext cx="7756525" cy="369888"/>
          </a:xfrm>
        </p:spPr>
        <p:txBody>
          <a:bodyPr/>
          <a:lstStyle/>
          <a:p>
            <a:r>
              <a:rPr lang="en-US" smtClean="0"/>
              <a:t>CobiT </a:t>
            </a:r>
            <a:r>
              <a:rPr lang="ru-RU" smtClean="0"/>
              <a:t>и ИТ Стратегия</a:t>
            </a:r>
          </a:p>
        </p:txBody>
      </p:sp>
      <p:sp>
        <p:nvSpPr>
          <p:cNvPr id="7" name="Полилиния 6"/>
          <p:cNvSpPr>
            <a:spLocks noChangeArrowheads="1"/>
          </p:cNvSpPr>
          <p:nvPr/>
        </p:nvSpPr>
        <p:spPr bwMode="auto">
          <a:xfrm>
            <a:off x="285750" y="1928813"/>
            <a:ext cx="1878013" cy="928687"/>
          </a:xfrm>
          <a:custGeom>
            <a:avLst/>
            <a:gdLst>
              <a:gd name="T0" fmla="*/ 0 w 1816122"/>
              <a:gd name="T1" fmla="*/ 0 h 726449"/>
              <a:gd name="T2" fmla="*/ 1554168 w 1816122"/>
              <a:gd name="T3" fmla="*/ 0 h 726449"/>
              <a:gd name="T4" fmla="*/ 1942708 w 1816122"/>
              <a:gd name="T5" fmla="*/ 593619 h 726449"/>
              <a:gd name="T6" fmla="*/ 1554168 w 1816122"/>
              <a:gd name="T7" fmla="*/ 1187235 h 726449"/>
              <a:gd name="T8" fmla="*/ 0 w 1816122"/>
              <a:gd name="T9" fmla="*/ 1187235 h 726449"/>
              <a:gd name="T10" fmla="*/ 388543 w 1816122"/>
              <a:gd name="T11" fmla="*/ 593619 h 726449"/>
              <a:gd name="T12" fmla="*/ 0 w 1816122"/>
              <a:gd name="T13" fmla="*/ 0 h 7264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16122"/>
              <a:gd name="T22" fmla="*/ 0 h 726449"/>
              <a:gd name="T23" fmla="*/ 1816122 w 1816122"/>
              <a:gd name="T24" fmla="*/ 726449 h 7264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16122" h="726449">
                <a:moveTo>
                  <a:pt x="0" y="0"/>
                </a:moveTo>
                <a:lnTo>
                  <a:pt x="1452898" y="0"/>
                </a:lnTo>
                <a:lnTo>
                  <a:pt x="1816122" y="363225"/>
                </a:lnTo>
                <a:lnTo>
                  <a:pt x="1452898" y="726449"/>
                </a:lnTo>
                <a:lnTo>
                  <a:pt x="0" y="726449"/>
                </a:lnTo>
                <a:lnTo>
                  <a:pt x="363225" y="363225"/>
                </a:lnTo>
                <a:lnTo>
                  <a:pt x="0" y="0"/>
                </a:lnTo>
                <a:close/>
              </a:path>
            </a:pathLst>
          </a:custGeom>
          <a:solidFill>
            <a:schemeClr val="folHlink">
              <a:alpha val="20000"/>
            </a:schemeClr>
          </a:solidFill>
          <a:ln w="9525" algn="ctr">
            <a:solidFill>
              <a:schemeClr val="folHlink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400050">
              <a:lnSpc>
                <a:spcPct val="90000"/>
              </a:lnSpc>
            </a:pPr>
            <a:r>
              <a:rPr lang="ru-RU" sz="1100"/>
              <a:t>Корпоративная </a:t>
            </a:r>
            <a:br>
              <a:rPr lang="ru-RU" sz="1100"/>
            </a:br>
            <a:r>
              <a:rPr lang="ru-RU" sz="1100"/>
              <a:t>стратегия</a:t>
            </a:r>
          </a:p>
        </p:txBody>
      </p:sp>
      <p:sp>
        <p:nvSpPr>
          <p:cNvPr id="8" name="Полилиния 7"/>
          <p:cNvSpPr>
            <a:spLocks noChangeArrowheads="1"/>
          </p:cNvSpPr>
          <p:nvPr/>
        </p:nvSpPr>
        <p:spPr bwMode="auto">
          <a:xfrm>
            <a:off x="1976438" y="1928813"/>
            <a:ext cx="1878012" cy="928687"/>
          </a:xfrm>
          <a:custGeom>
            <a:avLst/>
            <a:gdLst>
              <a:gd name="T0" fmla="*/ 0 w 1816122"/>
              <a:gd name="T1" fmla="*/ 0 h 726449"/>
              <a:gd name="T2" fmla="*/ 1554167 w 1816122"/>
              <a:gd name="T3" fmla="*/ 0 h 726449"/>
              <a:gd name="T4" fmla="*/ 1942707 w 1816122"/>
              <a:gd name="T5" fmla="*/ 593619 h 726449"/>
              <a:gd name="T6" fmla="*/ 1554167 w 1816122"/>
              <a:gd name="T7" fmla="*/ 1187235 h 726449"/>
              <a:gd name="T8" fmla="*/ 0 w 1816122"/>
              <a:gd name="T9" fmla="*/ 1187235 h 726449"/>
              <a:gd name="T10" fmla="*/ 388542 w 1816122"/>
              <a:gd name="T11" fmla="*/ 593619 h 726449"/>
              <a:gd name="T12" fmla="*/ 0 w 1816122"/>
              <a:gd name="T13" fmla="*/ 0 h 7264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16122"/>
              <a:gd name="T22" fmla="*/ 0 h 726449"/>
              <a:gd name="T23" fmla="*/ 1816122 w 1816122"/>
              <a:gd name="T24" fmla="*/ 726449 h 7264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16122" h="726449">
                <a:moveTo>
                  <a:pt x="0" y="0"/>
                </a:moveTo>
                <a:lnTo>
                  <a:pt x="1452898" y="0"/>
                </a:lnTo>
                <a:lnTo>
                  <a:pt x="1816122" y="363225"/>
                </a:lnTo>
                <a:lnTo>
                  <a:pt x="1452898" y="726449"/>
                </a:lnTo>
                <a:lnTo>
                  <a:pt x="0" y="726449"/>
                </a:lnTo>
                <a:lnTo>
                  <a:pt x="363225" y="363225"/>
                </a:lnTo>
                <a:lnTo>
                  <a:pt x="0" y="0"/>
                </a:lnTo>
                <a:close/>
              </a:path>
            </a:pathLst>
          </a:custGeom>
          <a:solidFill>
            <a:schemeClr val="folHlink">
              <a:alpha val="20000"/>
            </a:schemeClr>
          </a:solidFill>
          <a:ln w="9525" algn="ctr">
            <a:solidFill>
              <a:schemeClr val="folHlink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400050">
              <a:lnSpc>
                <a:spcPct val="90000"/>
              </a:lnSpc>
            </a:pPr>
            <a:r>
              <a:rPr lang="ru-RU" sz="1100"/>
              <a:t>Цели, которые </a:t>
            </a:r>
            <a:br>
              <a:rPr lang="ru-RU" sz="1100"/>
            </a:br>
            <a:r>
              <a:rPr lang="ru-RU" sz="1100"/>
              <a:t>бизнес ставит </a:t>
            </a:r>
            <a:br>
              <a:rPr lang="ru-RU" sz="1100"/>
            </a:br>
            <a:r>
              <a:rPr lang="ru-RU" sz="1100"/>
              <a:t>перед ИТ</a:t>
            </a:r>
          </a:p>
        </p:txBody>
      </p:sp>
      <p:sp>
        <p:nvSpPr>
          <p:cNvPr id="9" name="Полилиния 8"/>
          <p:cNvSpPr>
            <a:spLocks noChangeArrowheads="1"/>
          </p:cNvSpPr>
          <p:nvPr/>
        </p:nvSpPr>
        <p:spPr bwMode="auto">
          <a:xfrm>
            <a:off x="3667125" y="1928813"/>
            <a:ext cx="1879600" cy="928687"/>
          </a:xfrm>
          <a:custGeom>
            <a:avLst/>
            <a:gdLst>
              <a:gd name="T0" fmla="*/ 0 w 1816122"/>
              <a:gd name="T1" fmla="*/ 0 h 726449"/>
              <a:gd name="T2" fmla="*/ 1555481 w 1816122"/>
              <a:gd name="T3" fmla="*/ 0 h 726449"/>
              <a:gd name="T4" fmla="*/ 1944350 w 1816122"/>
              <a:gd name="T5" fmla="*/ 593619 h 726449"/>
              <a:gd name="T6" fmla="*/ 1555481 w 1816122"/>
              <a:gd name="T7" fmla="*/ 1187235 h 726449"/>
              <a:gd name="T8" fmla="*/ 0 w 1816122"/>
              <a:gd name="T9" fmla="*/ 1187235 h 726449"/>
              <a:gd name="T10" fmla="*/ 388871 w 1816122"/>
              <a:gd name="T11" fmla="*/ 593619 h 726449"/>
              <a:gd name="T12" fmla="*/ 0 w 1816122"/>
              <a:gd name="T13" fmla="*/ 0 h 7264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16122"/>
              <a:gd name="T22" fmla="*/ 0 h 726449"/>
              <a:gd name="T23" fmla="*/ 1816122 w 1816122"/>
              <a:gd name="T24" fmla="*/ 726449 h 7264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16122" h="726449">
                <a:moveTo>
                  <a:pt x="0" y="0"/>
                </a:moveTo>
                <a:lnTo>
                  <a:pt x="1452898" y="0"/>
                </a:lnTo>
                <a:lnTo>
                  <a:pt x="1816122" y="363225"/>
                </a:lnTo>
                <a:lnTo>
                  <a:pt x="1452898" y="726449"/>
                </a:lnTo>
                <a:lnTo>
                  <a:pt x="0" y="726449"/>
                </a:lnTo>
                <a:lnTo>
                  <a:pt x="363225" y="363225"/>
                </a:lnTo>
                <a:lnTo>
                  <a:pt x="0" y="0"/>
                </a:lnTo>
                <a:close/>
              </a:path>
            </a:pathLst>
          </a:custGeom>
          <a:solidFill>
            <a:schemeClr val="folHlink">
              <a:alpha val="20000"/>
            </a:schemeClr>
          </a:solidFill>
          <a:ln w="9525" algn="ctr">
            <a:solidFill>
              <a:schemeClr val="folHlink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400050">
              <a:lnSpc>
                <a:spcPct val="90000"/>
              </a:lnSpc>
            </a:pPr>
            <a:r>
              <a:rPr lang="ru-RU" sz="1100"/>
              <a:t>Цели ИТ</a:t>
            </a:r>
          </a:p>
        </p:txBody>
      </p:sp>
      <p:sp>
        <p:nvSpPr>
          <p:cNvPr id="10" name="Полилиния 9"/>
          <p:cNvSpPr>
            <a:spLocks noChangeArrowheads="1"/>
          </p:cNvSpPr>
          <p:nvPr/>
        </p:nvSpPr>
        <p:spPr bwMode="auto">
          <a:xfrm>
            <a:off x="5357813" y="1928813"/>
            <a:ext cx="1879600" cy="928687"/>
          </a:xfrm>
          <a:custGeom>
            <a:avLst/>
            <a:gdLst>
              <a:gd name="T0" fmla="*/ 0 w 1816122"/>
              <a:gd name="T1" fmla="*/ 0 h 726449"/>
              <a:gd name="T2" fmla="*/ 1555481 w 1816122"/>
              <a:gd name="T3" fmla="*/ 0 h 726449"/>
              <a:gd name="T4" fmla="*/ 1944350 w 1816122"/>
              <a:gd name="T5" fmla="*/ 593619 h 726449"/>
              <a:gd name="T6" fmla="*/ 1555481 w 1816122"/>
              <a:gd name="T7" fmla="*/ 1187235 h 726449"/>
              <a:gd name="T8" fmla="*/ 0 w 1816122"/>
              <a:gd name="T9" fmla="*/ 1187235 h 726449"/>
              <a:gd name="T10" fmla="*/ 388871 w 1816122"/>
              <a:gd name="T11" fmla="*/ 593619 h 726449"/>
              <a:gd name="T12" fmla="*/ 0 w 1816122"/>
              <a:gd name="T13" fmla="*/ 0 h 7264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16122"/>
              <a:gd name="T22" fmla="*/ 0 h 726449"/>
              <a:gd name="T23" fmla="*/ 1816122 w 1816122"/>
              <a:gd name="T24" fmla="*/ 726449 h 7264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16122" h="726449">
                <a:moveTo>
                  <a:pt x="0" y="0"/>
                </a:moveTo>
                <a:lnTo>
                  <a:pt x="1452898" y="0"/>
                </a:lnTo>
                <a:lnTo>
                  <a:pt x="1816122" y="363225"/>
                </a:lnTo>
                <a:lnTo>
                  <a:pt x="1452898" y="726449"/>
                </a:lnTo>
                <a:lnTo>
                  <a:pt x="0" y="726449"/>
                </a:lnTo>
                <a:lnTo>
                  <a:pt x="363225" y="363225"/>
                </a:lnTo>
                <a:lnTo>
                  <a:pt x="0" y="0"/>
                </a:lnTo>
                <a:close/>
              </a:path>
            </a:pathLst>
          </a:custGeom>
          <a:solidFill>
            <a:schemeClr val="folHlink">
              <a:alpha val="20000"/>
            </a:schemeClr>
          </a:solidFill>
          <a:ln w="9525" algn="ctr">
            <a:solidFill>
              <a:schemeClr val="folHlink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400050">
              <a:lnSpc>
                <a:spcPct val="90000"/>
              </a:lnSpc>
            </a:pPr>
            <a:r>
              <a:rPr lang="ru-RU" sz="1100"/>
              <a:t>Корпоративная архитектура ИТ</a:t>
            </a:r>
          </a:p>
        </p:txBody>
      </p:sp>
      <p:sp>
        <p:nvSpPr>
          <p:cNvPr id="11" name="Полилиния 10"/>
          <p:cNvSpPr>
            <a:spLocks noChangeArrowheads="1"/>
          </p:cNvSpPr>
          <p:nvPr/>
        </p:nvSpPr>
        <p:spPr bwMode="auto">
          <a:xfrm>
            <a:off x="7048500" y="1928813"/>
            <a:ext cx="1879600" cy="928687"/>
          </a:xfrm>
          <a:custGeom>
            <a:avLst/>
            <a:gdLst>
              <a:gd name="T0" fmla="*/ 0 w 1816122"/>
              <a:gd name="T1" fmla="*/ 0 h 726449"/>
              <a:gd name="T2" fmla="*/ 1555481 w 1816122"/>
              <a:gd name="T3" fmla="*/ 0 h 726449"/>
              <a:gd name="T4" fmla="*/ 1944350 w 1816122"/>
              <a:gd name="T5" fmla="*/ 593619 h 726449"/>
              <a:gd name="T6" fmla="*/ 1555481 w 1816122"/>
              <a:gd name="T7" fmla="*/ 1187235 h 726449"/>
              <a:gd name="T8" fmla="*/ 0 w 1816122"/>
              <a:gd name="T9" fmla="*/ 1187235 h 726449"/>
              <a:gd name="T10" fmla="*/ 388871 w 1816122"/>
              <a:gd name="T11" fmla="*/ 593619 h 726449"/>
              <a:gd name="T12" fmla="*/ 0 w 1816122"/>
              <a:gd name="T13" fmla="*/ 0 h 7264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16122"/>
              <a:gd name="T22" fmla="*/ 0 h 726449"/>
              <a:gd name="T23" fmla="*/ 1816122 w 1816122"/>
              <a:gd name="T24" fmla="*/ 726449 h 7264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16122" h="726449">
                <a:moveTo>
                  <a:pt x="0" y="0"/>
                </a:moveTo>
                <a:lnTo>
                  <a:pt x="1452898" y="0"/>
                </a:lnTo>
                <a:lnTo>
                  <a:pt x="1816122" y="363225"/>
                </a:lnTo>
                <a:lnTo>
                  <a:pt x="1452898" y="726449"/>
                </a:lnTo>
                <a:lnTo>
                  <a:pt x="0" y="726449"/>
                </a:lnTo>
                <a:lnTo>
                  <a:pt x="363225" y="363225"/>
                </a:lnTo>
                <a:lnTo>
                  <a:pt x="0" y="0"/>
                </a:lnTo>
                <a:close/>
              </a:path>
            </a:pathLst>
          </a:custGeom>
          <a:solidFill>
            <a:schemeClr val="folHlink">
              <a:alpha val="20000"/>
            </a:schemeClr>
          </a:solidFill>
          <a:ln w="9525" algn="ctr">
            <a:solidFill>
              <a:schemeClr val="folHlink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400050">
              <a:lnSpc>
                <a:spcPct val="90000"/>
              </a:lnSpc>
            </a:pPr>
            <a:r>
              <a:rPr lang="ru-RU" sz="1100"/>
              <a:t>Система сбаланси-рованных </a:t>
            </a:r>
            <a:br>
              <a:rPr lang="ru-RU" sz="1100"/>
            </a:br>
            <a:r>
              <a:rPr lang="ru-RU" sz="1100"/>
              <a:t>показателей ИТ</a:t>
            </a:r>
          </a:p>
        </p:txBody>
      </p:sp>
      <p:cxnSp>
        <p:nvCxnSpPr>
          <p:cNvPr id="7176" name="Прямая соединительная линия 20"/>
          <p:cNvCxnSpPr>
            <a:cxnSpLocks noChangeShapeType="1"/>
          </p:cNvCxnSpPr>
          <p:nvPr/>
        </p:nvCxnSpPr>
        <p:spPr bwMode="auto">
          <a:xfrm>
            <a:off x="2163763" y="2392363"/>
            <a:ext cx="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5" name="Прямая соединительная линия 64"/>
          <p:cNvCxnSpPr>
            <a:stCxn id="9" idx="4"/>
          </p:cNvCxnSpPr>
          <p:nvPr/>
        </p:nvCxnSpPr>
        <p:spPr bwMode="auto">
          <a:xfrm flipH="1">
            <a:off x="428625" y="2857500"/>
            <a:ext cx="3238500" cy="428625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78" name="Rectangle 65"/>
          <p:cNvSpPr>
            <a:spLocks noChangeArrowheads="1"/>
          </p:cNvSpPr>
          <p:nvPr/>
        </p:nvSpPr>
        <p:spPr bwMode="auto">
          <a:xfrm rot="16200000">
            <a:off x="3152775" y="4691063"/>
            <a:ext cx="2519363" cy="28733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234000" anchor="ctr"/>
          <a:lstStyle/>
          <a:p>
            <a:pPr>
              <a:defRPr/>
            </a:pPr>
            <a:endParaRPr lang="ru-RU" sz="1200" b="1" dirty="0"/>
          </a:p>
        </p:txBody>
      </p:sp>
      <p:sp>
        <p:nvSpPr>
          <p:cNvPr id="79" name="Rectangle 65"/>
          <p:cNvSpPr>
            <a:spLocks noChangeArrowheads="1"/>
          </p:cNvSpPr>
          <p:nvPr/>
        </p:nvSpPr>
        <p:spPr bwMode="auto">
          <a:xfrm rot="16200000">
            <a:off x="4278312" y="4691063"/>
            <a:ext cx="2519363" cy="28733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234000" anchor="ctr"/>
          <a:lstStyle/>
          <a:p>
            <a:pPr>
              <a:defRPr/>
            </a:pPr>
            <a:endParaRPr lang="ru-RU" sz="1200" b="1" dirty="0"/>
          </a:p>
        </p:txBody>
      </p:sp>
      <p:sp>
        <p:nvSpPr>
          <p:cNvPr id="80" name="Rectangle 65"/>
          <p:cNvSpPr>
            <a:spLocks noChangeArrowheads="1"/>
          </p:cNvSpPr>
          <p:nvPr/>
        </p:nvSpPr>
        <p:spPr bwMode="auto">
          <a:xfrm rot="16200000">
            <a:off x="5403056" y="4690269"/>
            <a:ext cx="2519363" cy="2889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234000" anchor="ctr"/>
          <a:lstStyle/>
          <a:p>
            <a:pPr>
              <a:defRPr/>
            </a:pPr>
            <a:endParaRPr lang="ru-RU" sz="1200" b="1" dirty="0"/>
          </a:p>
        </p:txBody>
      </p:sp>
      <p:sp>
        <p:nvSpPr>
          <p:cNvPr id="81" name="Rectangle 65"/>
          <p:cNvSpPr>
            <a:spLocks noChangeArrowheads="1"/>
          </p:cNvSpPr>
          <p:nvPr/>
        </p:nvSpPr>
        <p:spPr bwMode="auto">
          <a:xfrm rot="16200000">
            <a:off x="6527800" y="4691063"/>
            <a:ext cx="2519363" cy="28733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234000" anchor="ctr"/>
          <a:lstStyle/>
          <a:p>
            <a:pPr>
              <a:defRPr/>
            </a:pPr>
            <a:endParaRPr lang="ru-RU" sz="1200" b="1" dirty="0"/>
          </a:p>
        </p:txBody>
      </p:sp>
      <p:sp>
        <p:nvSpPr>
          <p:cNvPr id="71" name="Rectangle 65"/>
          <p:cNvSpPr>
            <a:spLocks noChangeArrowheads="1"/>
          </p:cNvSpPr>
          <p:nvPr/>
        </p:nvSpPr>
        <p:spPr bwMode="auto">
          <a:xfrm rot="16200000">
            <a:off x="2027237" y="4691063"/>
            <a:ext cx="2519363" cy="28733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234000" anchor="ctr"/>
          <a:lstStyle/>
          <a:p>
            <a:pPr>
              <a:defRPr/>
            </a:pPr>
            <a:endParaRPr lang="ru-RU" sz="1200" b="1" dirty="0"/>
          </a:p>
        </p:txBody>
      </p:sp>
      <p:sp>
        <p:nvSpPr>
          <p:cNvPr id="59" name="Rectangle 65"/>
          <p:cNvSpPr>
            <a:spLocks noChangeArrowheads="1"/>
          </p:cNvSpPr>
          <p:nvPr/>
        </p:nvSpPr>
        <p:spPr bwMode="auto">
          <a:xfrm>
            <a:off x="1000125" y="4816475"/>
            <a:ext cx="7199313" cy="2889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234000" anchor="ctr"/>
          <a:lstStyle/>
          <a:p>
            <a:pPr>
              <a:defRPr/>
            </a:pPr>
            <a:r>
              <a:rPr lang="ru-RU" sz="1200" b="1" dirty="0"/>
              <a:t>ИНФРАСТРУКТУРА</a:t>
            </a:r>
          </a:p>
        </p:txBody>
      </p:sp>
      <p:sp>
        <p:nvSpPr>
          <p:cNvPr id="60" name="Rectangle 64"/>
          <p:cNvSpPr>
            <a:spLocks noChangeArrowheads="1"/>
          </p:cNvSpPr>
          <p:nvPr/>
        </p:nvSpPr>
        <p:spPr bwMode="auto">
          <a:xfrm>
            <a:off x="1000125" y="5715000"/>
            <a:ext cx="7199313" cy="2889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234000" anchor="ctr"/>
          <a:lstStyle/>
          <a:p>
            <a:pPr>
              <a:defRPr/>
            </a:pPr>
            <a:r>
              <a:rPr lang="ru-RU" sz="1200" b="1" dirty="0"/>
              <a:t>ЛЮДИ</a:t>
            </a:r>
            <a:r>
              <a:rPr lang="en-US" sz="1200" b="1" dirty="0"/>
              <a:t>/</a:t>
            </a:r>
            <a:r>
              <a:rPr lang="ru-RU" sz="1200" b="1" dirty="0"/>
              <a:t>ОРГСТРУКТУРА</a:t>
            </a:r>
          </a:p>
        </p:txBody>
      </p:sp>
      <p:sp>
        <p:nvSpPr>
          <p:cNvPr id="61" name="Rectangle 63"/>
          <p:cNvSpPr>
            <a:spLocks noChangeArrowheads="1"/>
          </p:cNvSpPr>
          <p:nvPr/>
        </p:nvSpPr>
        <p:spPr bwMode="auto">
          <a:xfrm>
            <a:off x="1000125" y="5265738"/>
            <a:ext cx="7199313" cy="2889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234000" anchor="ctr"/>
          <a:lstStyle/>
          <a:p>
            <a:pPr>
              <a:defRPr/>
            </a:pPr>
            <a:r>
              <a:rPr lang="ru-RU" sz="1200" b="1" dirty="0"/>
              <a:t>ИТ ПРОЦЕССЫ </a:t>
            </a:r>
          </a:p>
        </p:txBody>
      </p:sp>
      <p:sp>
        <p:nvSpPr>
          <p:cNvPr id="62" name="Rectangle 57"/>
          <p:cNvSpPr>
            <a:spLocks noChangeArrowheads="1"/>
          </p:cNvSpPr>
          <p:nvPr/>
        </p:nvSpPr>
        <p:spPr bwMode="auto">
          <a:xfrm>
            <a:off x="1000125" y="4359275"/>
            <a:ext cx="7199313" cy="28733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234000" anchor="ctr"/>
          <a:lstStyle/>
          <a:p>
            <a:pPr>
              <a:defRPr/>
            </a:pPr>
            <a:r>
              <a:rPr lang="ru-RU" sz="1200" b="1" dirty="0"/>
              <a:t>ПРИЛОЖЕНИЯ</a:t>
            </a:r>
          </a:p>
        </p:txBody>
      </p:sp>
      <p:sp>
        <p:nvSpPr>
          <p:cNvPr id="63" name="Rectangle 65"/>
          <p:cNvSpPr>
            <a:spLocks noChangeArrowheads="1"/>
          </p:cNvSpPr>
          <p:nvPr/>
        </p:nvSpPr>
        <p:spPr bwMode="auto">
          <a:xfrm>
            <a:off x="1000125" y="3903663"/>
            <a:ext cx="7199313" cy="28733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234000" anchor="ctr"/>
          <a:lstStyle/>
          <a:p>
            <a:pPr>
              <a:defRPr/>
            </a:pPr>
            <a:r>
              <a:rPr lang="ru-RU" sz="1200" b="1" dirty="0"/>
              <a:t>ИНФОРМАЦИЯ</a:t>
            </a:r>
          </a:p>
        </p:txBody>
      </p:sp>
      <p:sp>
        <p:nvSpPr>
          <p:cNvPr id="82" name="Ромб 81"/>
          <p:cNvSpPr>
            <a:spLocks noChangeArrowheads="1"/>
          </p:cNvSpPr>
          <p:nvPr/>
        </p:nvSpPr>
        <p:spPr bwMode="auto">
          <a:xfrm>
            <a:off x="3087688" y="3862388"/>
            <a:ext cx="395287" cy="396875"/>
          </a:xfrm>
          <a:prstGeom prst="diamond">
            <a:avLst/>
          </a:prstGeom>
          <a:gradFill rotWithShape="1">
            <a:gsLst>
              <a:gs pos="0">
                <a:srgbClr val="FF5050"/>
              </a:gs>
              <a:gs pos="100000">
                <a:srgbClr val="FF6600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8" name="Ромб 87"/>
          <p:cNvSpPr/>
          <p:nvPr/>
        </p:nvSpPr>
        <p:spPr bwMode="auto">
          <a:xfrm>
            <a:off x="3087688" y="4308475"/>
            <a:ext cx="395287" cy="395288"/>
          </a:xfrm>
          <a:prstGeom prst="diamond">
            <a:avLst/>
          </a:prstGeom>
          <a:gradFill rotWithShape="1">
            <a:gsLst>
              <a:gs pos="0">
                <a:srgbClr val="FFFF00"/>
              </a:gs>
              <a:gs pos="50000">
                <a:srgbClr val="FFC0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89" name="Ромб 88"/>
          <p:cNvSpPr/>
          <p:nvPr/>
        </p:nvSpPr>
        <p:spPr bwMode="auto">
          <a:xfrm>
            <a:off x="3087688" y="4784725"/>
            <a:ext cx="395287" cy="395288"/>
          </a:xfrm>
          <a:prstGeom prst="diamond">
            <a:avLst/>
          </a:prstGeom>
          <a:gradFill rotWithShape="1">
            <a:gsLst>
              <a:gs pos="0">
                <a:srgbClr val="00B050"/>
              </a:gs>
              <a:gs pos="50000">
                <a:schemeClr val="folHlink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90" name="Ромб 89"/>
          <p:cNvSpPr/>
          <p:nvPr/>
        </p:nvSpPr>
        <p:spPr bwMode="auto">
          <a:xfrm>
            <a:off x="3087688" y="5211763"/>
            <a:ext cx="395287" cy="395287"/>
          </a:xfrm>
          <a:prstGeom prst="diamond">
            <a:avLst/>
          </a:prstGeom>
          <a:gradFill rotWithShape="1">
            <a:gsLst>
              <a:gs pos="0">
                <a:srgbClr val="0070C0"/>
              </a:gs>
              <a:gs pos="50000">
                <a:srgbClr val="0070C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91" name="Ромб 90"/>
          <p:cNvSpPr/>
          <p:nvPr/>
        </p:nvSpPr>
        <p:spPr bwMode="auto">
          <a:xfrm>
            <a:off x="3087688" y="5668963"/>
            <a:ext cx="395287" cy="395287"/>
          </a:xfrm>
          <a:prstGeom prst="diamond">
            <a:avLst/>
          </a:prstGeom>
          <a:gradFill rotWithShape="1">
            <a:gsLst>
              <a:gs pos="0">
                <a:srgbClr val="7030A0"/>
              </a:gs>
              <a:gs pos="50000">
                <a:srgbClr val="993366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cxnSp>
        <p:nvCxnSpPr>
          <p:cNvPr id="93" name="Прямая соединительная линия 92"/>
          <p:cNvCxnSpPr/>
          <p:nvPr/>
        </p:nvCxnSpPr>
        <p:spPr bwMode="auto">
          <a:xfrm rot="16200000" flipV="1">
            <a:off x="3155156" y="2345532"/>
            <a:ext cx="1000125" cy="23812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 bwMode="auto">
          <a:xfrm>
            <a:off x="3643313" y="1785938"/>
            <a:ext cx="5214937" cy="0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 bwMode="auto">
          <a:xfrm rot="5400000">
            <a:off x="6643687" y="4071938"/>
            <a:ext cx="4429125" cy="0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8" name="Rectangle 51"/>
          <p:cNvSpPr>
            <a:spLocks noChangeArrowheads="1"/>
          </p:cNvSpPr>
          <p:nvPr/>
        </p:nvSpPr>
        <p:spPr bwMode="auto">
          <a:xfrm>
            <a:off x="2857500" y="3143250"/>
            <a:ext cx="85725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b"/>
          <a:lstStyle/>
          <a:p>
            <a:pPr algn="ctr"/>
            <a:r>
              <a:rPr lang="en-US" sz="1200" b="1"/>
              <a:t>AS-IS</a:t>
            </a:r>
            <a:endParaRPr lang="ru-RU" sz="1200" b="1"/>
          </a:p>
        </p:txBody>
      </p:sp>
      <p:sp>
        <p:nvSpPr>
          <p:cNvPr id="99" name="Rectangle 54"/>
          <p:cNvSpPr>
            <a:spLocks noChangeArrowheads="1"/>
          </p:cNvSpPr>
          <p:nvPr/>
        </p:nvSpPr>
        <p:spPr bwMode="auto">
          <a:xfrm>
            <a:off x="4000500" y="3143250"/>
            <a:ext cx="785813" cy="3603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b"/>
          <a:lstStyle/>
          <a:p>
            <a:pPr algn="ctr"/>
            <a:r>
              <a:rPr lang="ru-RU" sz="1200" b="1"/>
              <a:t>Варианты</a:t>
            </a:r>
            <a:br>
              <a:rPr lang="ru-RU" sz="1200" b="1"/>
            </a:br>
            <a:r>
              <a:rPr lang="en-US" sz="1200" b="1"/>
              <a:t>TO-BE</a:t>
            </a:r>
            <a:endParaRPr lang="ru-RU" sz="1200" b="1"/>
          </a:p>
        </p:txBody>
      </p:sp>
      <p:sp>
        <p:nvSpPr>
          <p:cNvPr id="100" name="Rectangle 51"/>
          <p:cNvSpPr>
            <a:spLocks noChangeArrowheads="1"/>
          </p:cNvSpPr>
          <p:nvPr/>
        </p:nvSpPr>
        <p:spPr bwMode="auto">
          <a:xfrm>
            <a:off x="5214938" y="3143250"/>
            <a:ext cx="576262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b"/>
          <a:lstStyle/>
          <a:p>
            <a:pPr algn="ctr"/>
            <a:r>
              <a:rPr lang="ru-RU" sz="1200" b="1"/>
              <a:t>Выбранный </a:t>
            </a:r>
            <a:br>
              <a:rPr lang="ru-RU" sz="1200" b="1"/>
            </a:br>
            <a:r>
              <a:rPr lang="en-US" sz="1200" b="1"/>
              <a:t>TO-BE</a:t>
            </a:r>
            <a:endParaRPr lang="ru-RU" sz="1200" b="1"/>
          </a:p>
        </p:txBody>
      </p:sp>
      <p:sp>
        <p:nvSpPr>
          <p:cNvPr id="101" name="Rectangle 54"/>
          <p:cNvSpPr>
            <a:spLocks noChangeArrowheads="1"/>
          </p:cNvSpPr>
          <p:nvPr/>
        </p:nvSpPr>
        <p:spPr bwMode="auto">
          <a:xfrm>
            <a:off x="6286500" y="3143250"/>
            <a:ext cx="785813" cy="3603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b"/>
          <a:lstStyle/>
          <a:p>
            <a:pPr algn="ctr"/>
            <a:r>
              <a:rPr lang="ru-RU" sz="1200" b="1"/>
              <a:t>План</a:t>
            </a:r>
            <a:r>
              <a:rPr lang="en-US" sz="1200" b="1"/>
              <a:t> </a:t>
            </a:r>
            <a:r>
              <a:rPr lang="ru-RU" sz="1200" b="1"/>
              <a:t/>
            </a:r>
            <a:br>
              <a:rPr lang="ru-RU" sz="1200" b="1"/>
            </a:br>
            <a:r>
              <a:rPr lang="ru-RU" sz="1200" b="1"/>
              <a:t>проектов</a:t>
            </a:r>
          </a:p>
        </p:txBody>
      </p:sp>
      <p:sp>
        <p:nvSpPr>
          <p:cNvPr id="102" name="Rectangle 54"/>
          <p:cNvSpPr>
            <a:spLocks noChangeArrowheads="1"/>
          </p:cNvSpPr>
          <p:nvPr/>
        </p:nvSpPr>
        <p:spPr bwMode="auto">
          <a:xfrm>
            <a:off x="7391400" y="3143250"/>
            <a:ext cx="785813" cy="3603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b"/>
          <a:lstStyle/>
          <a:p>
            <a:pPr algn="ctr"/>
            <a:r>
              <a:rPr lang="en-US" sz="1200" b="1"/>
              <a:t>KPI</a:t>
            </a:r>
            <a:endParaRPr lang="ru-RU" sz="1200" b="1"/>
          </a:p>
        </p:txBody>
      </p:sp>
      <p:sp>
        <p:nvSpPr>
          <p:cNvPr id="128" name="Овал 127"/>
          <p:cNvSpPr>
            <a:spLocks noChangeArrowheads="1"/>
          </p:cNvSpPr>
          <p:nvPr/>
        </p:nvSpPr>
        <p:spPr bwMode="auto">
          <a:xfrm>
            <a:off x="714375" y="5094288"/>
            <a:ext cx="7929563" cy="571500"/>
          </a:xfrm>
          <a:prstGeom prst="ellipse">
            <a:avLst/>
          </a:prstGeom>
          <a:noFill/>
          <a:ln w="38100" algn="ctr">
            <a:solidFill>
              <a:srgbClr val="C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9" name="Овал 128"/>
          <p:cNvSpPr>
            <a:spLocks noChangeArrowheads="1"/>
          </p:cNvSpPr>
          <p:nvPr/>
        </p:nvSpPr>
        <p:spPr bwMode="auto">
          <a:xfrm>
            <a:off x="2000250" y="1857375"/>
            <a:ext cx="3786188" cy="1143000"/>
          </a:xfrm>
          <a:prstGeom prst="ellipse">
            <a:avLst/>
          </a:prstGeom>
          <a:noFill/>
          <a:ln w="38100" algn="ctr">
            <a:solidFill>
              <a:srgbClr val="C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0" name="Прямоугольник 129"/>
          <p:cNvSpPr>
            <a:spLocks noChangeArrowheads="1"/>
          </p:cNvSpPr>
          <p:nvPr/>
        </p:nvSpPr>
        <p:spPr bwMode="auto">
          <a:xfrm>
            <a:off x="4000500" y="1428750"/>
            <a:ext cx="457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/>
              <a:t>ИТ СТРАТЕГИЯ (СТРАТЕГИЧЕСКИЙ ПЛАН ИТ)</a:t>
            </a:r>
          </a:p>
        </p:txBody>
      </p:sp>
      <p:cxnSp>
        <p:nvCxnSpPr>
          <p:cNvPr id="133" name="Прямая соединительная линия 132"/>
          <p:cNvCxnSpPr/>
          <p:nvPr/>
        </p:nvCxnSpPr>
        <p:spPr bwMode="auto">
          <a:xfrm rot="5400000">
            <a:off x="-1035844" y="4822032"/>
            <a:ext cx="2928937" cy="0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35" name="Прямая соединительная линия 134"/>
          <p:cNvCxnSpPr/>
          <p:nvPr/>
        </p:nvCxnSpPr>
        <p:spPr bwMode="auto">
          <a:xfrm rot="10800000">
            <a:off x="428625" y="6286500"/>
            <a:ext cx="8429625" cy="0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42" name="Прямоугольник 141"/>
          <p:cNvSpPr>
            <a:spLocks noChangeArrowheads="1"/>
          </p:cNvSpPr>
          <p:nvPr/>
        </p:nvSpPr>
        <p:spPr bwMode="auto">
          <a:xfrm>
            <a:off x="428625" y="6615113"/>
            <a:ext cx="357188" cy="142875"/>
          </a:xfrm>
          <a:prstGeom prst="rect">
            <a:avLst/>
          </a:prstGeom>
          <a:noFill/>
          <a:ln w="38100" algn="ctr">
            <a:solidFill>
              <a:srgbClr val="C00000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" name="TextBox 142"/>
          <p:cNvSpPr txBox="1"/>
          <p:nvPr/>
        </p:nvSpPr>
        <p:spPr>
          <a:xfrm>
            <a:off x="777875" y="6572250"/>
            <a:ext cx="3098800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050" dirty="0">
                <a:latin typeface="Arial" pitchFamily="34" charset="0"/>
              </a:rPr>
              <a:t>Области в которых может быть полезен </a:t>
            </a:r>
            <a:r>
              <a:rPr lang="en-US" sz="1050" dirty="0" err="1">
                <a:latin typeface="Arial" pitchFamily="34" charset="0"/>
              </a:rPr>
              <a:t>CobiT</a:t>
            </a:r>
            <a:endParaRPr lang="ru-RU" sz="1050" dirty="0">
              <a:latin typeface="Arial" pitchFamily="34" charset="0"/>
            </a:endParaRPr>
          </a:p>
        </p:txBody>
      </p:sp>
      <p:sp>
        <p:nvSpPr>
          <p:cNvPr id="154" name="Ромб 153"/>
          <p:cNvSpPr>
            <a:spLocks noChangeArrowheads="1"/>
          </p:cNvSpPr>
          <p:nvPr/>
        </p:nvSpPr>
        <p:spPr bwMode="auto">
          <a:xfrm>
            <a:off x="4214813" y="3846513"/>
            <a:ext cx="395287" cy="396875"/>
          </a:xfrm>
          <a:prstGeom prst="diamond">
            <a:avLst/>
          </a:prstGeom>
          <a:gradFill rotWithShape="1">
            <a:gsLst>
              <a:gs pos="0">
                <a:srgbClr val="FF5050"/>
              </a:gs>
              <a:gs pos="100000">
                <a:srgbClr val="FF6600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5" name="Ромб 154"/>
          <p:cNvSpPr/>
          <p:nvPr/>
        </p:nvSpPr>
        <p:spPr bwMode="auto">
          <a:xfrm>
            <a:off x="4214813" y="4292600"/>
            <a:ext cx="395287" cy="395288"/>
          </a:xfrm>
          <a:prstGeom prst="diamond">
            <a:avLst/>
          </a:prstGeom>
          <a:gradFill rotWithShape="1">
            <a:gsLst>
              <a:gs pos="0">
                <a:srgbClr val="FFFF00"/>
              </a:gs>
              <a:gs pos="50000">
                <a:srgbClr val="FFC0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56" name="Ромб 155"/>
          <p:cNvSpPr/>
          <p:nvPr/>
        </p:nvSpPr>
        <p:spPr bwMode="auto">
          <a:xfrm>
            <a:off x="4214813" y="4768850"/>
            <a:ext cx="395287" cy="395288"/>
          </a:xfrm>
          <a:prstGeom prst="diamond">
            <a:avLst/>
          </a:prstGeom>
          <a:gradFill rotWithShape="1">
            <a:gsLst>
              <a:gs pos="0">
                <a:srgbClr val="00B050"/>
              </a:gs>
              <a:gs pos="50000">
                <a:schemeClr val="folHlink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57" name="Ромб 156"/>
          <p:cNvSpPr/>
          <p:nvPr/>
        </p:nvSpPr>
        <p:spPr bwMode="auto">
          <a:xfrm>
            <a:off x="4214813" y="5195888"/>
            <a:ext cx="395287" cy="395287"/>
          </a:xfrm>
          <a:prstGeom prst="diamond">
            <a:avLst/>
          </a:prstGeom>
          <a:gradFill rotWithShape="1">
            <a:gsLst>
              <a:gs pos="0">
                <a:srgbClr val="0070C0"/>
              </a:gs>
              <a:gs pos="50000">
                <a:srgbClr val="0070C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58" name="Ромб 157"/>
          <p:cNvSpPr/>
          <p:nvPr/>
        </p:nvSpPr>
        <p:spPr bwMode="auto">
          <a:xfrm>
            <a:off x="4214813" y="5653088"/>
            <a:ext cx="395287" cy="395287"/>
          </a:xfrm>
          <a:prstGeom prst="diamond">
            <a:avLst/>
          </a:prstGeom>
          <a:gradFill rotWithShape="1">
            <a:gsLst>
              <a:gs pos="0">
                <a:srgbClr val="7030A0"/>
              </a:gs>
              <a:gs pos="50000">
                <a:srgbClr val="993366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59" name="Ромб 158"/>
          <p:cNvSpPr>
            <a:spLocks noChangeArrowheads="1"/>
          </p:cNvSpPr>
          <p:nvPr/>
        </p:nvSpPr>
        <p:spPr bwMode="auto">
          <a:xfrm>
            <a:off x="5343525" y="3856038"/>
            <a:ext cx="395288" cy="396875"/>
          </a:xfrm>
          <a:prstGeom prst="diamond">
            <a:avLst/>
          </a:prstGeom>
          <a:gradFill rotWithShape="1">
            <a:gsLst>
              <a:gs pos="0">
                <a:srgbClr val="FF5050"/>
              </a:gs>
              <a:gs pos="100000">
                <a:srgbClr val="FF6600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0" name="Ромб 159"/>
          <p:cNvSpPr/>
          <p:nvPr/>
        </p:nvSpPr>
        <p:spPr bwMode="auto">
          <a:xfrm>
            <a:off x="5343525" y="4302125"/>
            <a:ext cx="395288" cy="395288"/>
          </a:xfrm>
          <a:prstGeom prst="diamond">
            <a:avLst/>
          </a:prstGeom>
          <a:gradFill rotWithShape="1">
            <a:gsLst>
              <a:gs pos="0">
                <a:srgbClr val="FFFF00"/>
              </a:gs>
              <a:gs pos="50000">
                <a:srgbClr val="FFC0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61" name="Ромб 160"/>
          <p:cNvSpPr/>
          <p:nvPr/>
        </p:nvSpPr>
        <p:spPr bwMode="auto">
          <a:xfrm>
            <a:off x="5343525" y="4778375"/>
            <a:ext cx="395288" cy="395288"/>
          </a:xfrm>
          <a:prstGeom prst="diamond">
            <a:avLst/>
          </a:prstGeom>
          <a:gradFill rotWithShape="1">
            <a:gsLst>
              <a:gs pos="0">
                <a:srgbClr val="00B050"/>
              </a:gs>
              <a:gs pos="50000">
                <a:schemeClr val="folHlink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62" name="Ромб 161"/>
          <p:cNvSpPr/>
          <p:nvPr/>
        </p:nvSpPr>
        <p:spPr bwMode="auto">
          <a:xfrm>
            <a:off x="5343525" y="5205413"/>
            <a:ext cx="395288" cy="395287"/>
          </a:xfrm>
          <a:prstGeom prst="diamond">
            <a:avLst/>
          </a:prstGeom>
          <a:gradFill rotWithShape="1">
            <a:gsLst>
              <a:gs pos="0">
                <a:srgbClr val="0070C0"/>
              </a:gs>
              <a:gs pos="50000">
                <a:srgbClr val="0070C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63" name="Ромб 162"/>
          <p:cNvSpPr/>
          <p:nvPr/>
        </p:nvSpPr>
        <p:spPr bwMode="auto">
          <a:xfrm>
            <a:off x="5343525" y="5662613"/>
            <a:ext cx="395288" cy="395287"/>
          </a:xfrm>
          <a:prstGeom prst="diamond">
            <a:avLst/>
          </a:prstGeom>
          <a:gradFill rotWithShape="1">
            <a:gsLst>
              <a:gs pos="0">
                <a:srgbClr val="7030A0"/>
              </a:gs>
              <a:gs pos="50000">
                <a:srgbClr val="993366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64" name="Ромб 163"/>
          <p:cNvSpPr>
            <a:spLocks noChangeArrowheads="1"/>
          </p:cNvSpPr>
          <p:nvPr/>
        </p:nvSpPr>
        <p:spPr bwMode="auto">
          <a:xfrm>
            <a:off x="6462713" y="3871913"/>
            <a:ext cx="395287" cy="395287"/>
          </a:xfrm>
          <a:prstGeom prst="diamond">
            <a:avLst/>
          </a:prstGeom>
          <a:gradFill rotWithShape="1">
            <a:gsLst>
              <a:gs pos="0">
                <a:srgbClr val="FF5050"/>
              </a:gs>
              <a:gs pos="100000">
                <a:srgbClr val="FF6600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5" name="Ромб 164"/>
          <p:cNvSpPr/>
          <p:nvPr/>
        </p:nvSpPr>
        <p:spPr bwMode="auto">
          <a:xfrm>
            <a:off x="6462713" y="4318000"/>
            <a:ext cx="395287" cy="395288"/>
          </a:xfrm>
          <a:prstGeom prst="diamond">
            <a:avLst/>
          </a:prstGeom>
          <a:gradFill rotWithShape="1">
            <a:gsLst>
              <a:gs pos="0">
                <a:srgbClr val="FFFF00"/>
              </a:gs>
              <a:gs pos="50000">
                <a:srgbClr val="FFC0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66" name="Ромб 165"/>
          <p:cNvSpPr/>
          <p:nvPr/>
        </p:nvSpPr>
        <p:spPr bwMode="auto">
          <a:xfrm>
            <a:off x="6462713" y="4794250"/>
            <a:ext cx="395287" cy="395288"/>
          </a:xfrm>
          <a:prstGeom prst="diamond">
            <a:avLst/>
          </a:prstGeom>
          <a:gradFill rotWithShape="1">
            <a:gsLst>
              <a:gs pos="0">
                <a:srgbClr val="00B050"/>
              </a:gs>
              <a:gs pos="50000">
                <a:schemeClr val="folHlink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67" name="Ромб 166"/>
          <p:cNvSpPr/>
          <p:nvPr/>
        </p:nvSpPr>
        <p:spPr bwMode="auto">
          <a:xfrm>
            <a:off x="6462713" y="5219700"/>
            <a:ext cx="395287" cy="396875"/>
          </a:xfrm>
          <a:prstGeom prst="diamond">
            <a:avLst/>
          </a:prstGeom>
          <a:gradFill rotWithShape="1">
            <a:gsLst>
              <a:gs pos="0">
                <a:srgbClr val="0070C0"/>
              </a:gs>
              <a:gs pos="50000">
                <a:srgbClr val="0070C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68" name="Ромб 167"/>
          <p:cNvSpPr/>
          <p:nvPr/>
        </p:nvSpPr>
        <p:spPr bwMode="auto">
          <a:xfrm>
            <a:off x="6462713" y="5676900"/>
            <a:ext cx="395287" cy="396875"/>
          </a:xfrm>
          <a:prstGeom prst="diamond">
            <a:avLst/>
          </a:prstGeom>
          <a:gradFill rotWithShape="1">
            <a:gsLst>
              <a:gs pos="0">
                <a:srgbClr val="7030A0"/>
              </a:gs>
              <a:gs pos="50000">
                <a:srgbClr val="993366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69" name="Ромб 168"/>
          <p:cNvSpPr>
            <a:spLocks noChangeArrowheads="1"/>
          </p:cNvSpPr>
          <p:nvPr/>
        </p:nvSpPr>
        <p:spPr bwMode="auto">
          <a:xfrm>
            <a:off x="7605713" y="3867150"/>
            <a:ext cx="395287" cy="395288"/>
          </a:xfrm>
          <a:prstGeom prst="diamond">
            <a:avLst/>
          </a:prstGeom>
          <a:gradFill rotWithShape="1">
            <a:gsLst>
              <a:gs pos="0">
                <a:srgbClr val="FF5050"/>
              </a:gs>
              <a:gs pos="100000">
                <a:srgbClr val="FF6600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0" name="Ромб 169"/>
          <p:cNvSpPr/>
          <p:nvPr/>
        </p:nvSpPr>
        <p:spPr bwMode="auto">
          <a:xfrm>
            <a:off x="7605713" y="4313238"/>
            <a:ext cx="395287" cy="395287"/>
          </a:xfrm>
          <a:prstGeom prst="diamond">
            <a:avLst/>
          </a:prstGeom>
          <a:gradFill rotWithShape="1">
            <a:gsLst>
              <a:gs pos="0">
                <a:srgbClr val="FFFF00"/>
              </a:gs>
              <a:gs pos="50000">
                <a:srgbClr val="FFC0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71" name="Ромб 170"/>
          <p:cNvSpPr/>
          <p:nvPr/>
        </p:nvSpPr>
        <p:spPr bwMode="auto">
          <a:xfrm>
            <a:off x="7605713" y="4789488"/>
            <a:ext cx="395287" cy="395287"/>
          </a:xfrm>
          <a:prstGeom prst="diamond">
            <a:avLst/>
          </a:prstGeom>
          <a:gradFill rotWithShape="1">
            <a:gsLst>
              <a:gs pos="0">
                <a:srgbClr val="00B050"/>
              </a:gs>
              <a:gs pos="50000">
                <a:schemeClr val="folHlink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72" name="Ромб 171"/>
          <p:cNvSpPr/>
          <p:nvPr/>
        </p:nvSpPr>
        <p:spPr bwMode="auto">
          <a:xfrm>
            <a:off x="7605713" y="5214938"/>
            <a:ext cx="395287" cy="396875"/>
          </a:xfrm>
          <a:prstGeom prst="diamond">
            <a:avLst/>
          </a:prstGeom>
          <a:gradFill rotWithShape="1">
            <a:gsLst>
              <a:gs pos="0">
                <a:srgbClr val="0070C0"/>
              </a:gs>
              <a:gs pos="50000">
                <a:srgbClr val="0070C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73" name="Ромб 172"/>
          <p:cNvSpPr/>
          <p:nvPr/>
        </p:nvSpPr>
        <p:spPr bwMode="auto">
          <a:xfrm>
            <a:off x="7605713" y="5672138"/>
            <a:ext cx="395287" cy="396875"/>
          </a:xfrm>
          <a:prstGeom prst="diamond">
            <a:avLst/>
          </a:prstGeom>
          <a:gradFill rotWithShape="1">
            <a:gsLst>
              <a:gs pos="0">
                <a:srgbClr val="7030A0"/>
              </a:gs>
              <a:gs pos="50000">
                <a:srgbClr val="993366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81" name="Овал 180"/>
          <p:cNvSpPr>
            <a:spLocks noChangeArrowheads="1"/>
          </p:cNvSpPr>
          <p:nvPr/>
        </p:nvSpPr>
        <p:spPr bwMode="auto">
          <a:xfrm rot="5400000">
            <a:off x="5989638" y="4418013"/>
            <a:ext cx="3643312" cy="665162"/>
          </a:xfrm>
          <a:prstGeom prst="ellipse">
            <a:avLst/>
          </a:prstGeom>
          <a:noFill/>
          <a:ln w="38100" algn="ctr">
            <a:solidFill>
              <a:srgbClr val="C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Группа 194"/>
          <p:cNvGrpSpPr>
            <a:grpSpLocks/>
          </p:cNvGrpSpPr>
          <p:nvPr/>
        </p:nvGrpSpPr>
        <p:grpSpPr bwMode="auto">
          <a:xfrm>
            <a:off x="2928938" y="3071813"/>
            <a:ext cx="5638800" cy="3124200"/>
            <a:chOff x="3000364" y="3000372"/>
            <a:chExt cx="5638800" cy="3124200"/>
          </a:xfrm>
        </p:grpSpPr>
        <p:sp>
          <p:nvSpPr>
            <p:cNvPr id="196" name="Rectangle 22"/>
            <p:cNvSpPr>
              <a:spLocks noChangeArrowheads="1"/>
            </p:cNvSpPr>
            <p:nvPr/>
          </p:nvSpPr>
          <p:spPr bwMode="auto">
            <a:xfrm>
              <a:off x="6415076" y="5219697"/>
              <a:ext cx="2065338" cy="739775"/>
            </a:xfrm>
            <a:prstGeom prst="rect">
              <a:avLst/>
            </a:prstGeom>
            <a:solidFill>
              <a:schemeClr val="bg2">
                <a:alpha val="20000"/>
              </a:schemeClr>
            </a:solidFill>
            <a:ln w="9525" algn="ctr">
              <a:solidFill>
                <a:srgbClr val="797F9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marL="90488" indent="-90488" algn="ctr">
                <a:defRPr/>
              </a:pPr>
              <a:r>
                <a:rPr lang="ru-RU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</a:rPr>
                <a:t>Инфраструктура </a:t>
              </a:r>
              <a:br>
                <a:rPr lang="ru-RU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</a:rPr>
              </a:br>
              <a:r>
                <a:rPr lang="ru-RU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</a:rPr>
                <a:t>и персонал</a:t>
              </a:r>
            </a:p>
          </p:txBody>
        </p:sp>
        <p:sp>
          <p:nvSpPr>
            <p:cNvPr id="7231" name="Rectangle 23"/>
            <p:cNvSpPr>
              <a:spLocks noChangeArrowheads="1"/>
            </p:cNvSpPr>
            <p:nvPr/>
          </p:nvSpPr>
          <p:spPr bwMode="auto">
            <a:xfrm>
              <a:off x="3159203" y="4151393"/>
              <a:ext cx="2064913" cy="739942"/>
            </a:xfrm>
            <a:prstGeom prst="rect">
              <a:avLst/>
            </a:prstGeom>
            <a:solidFill>
              <a:schemeClr val="bg2">
                <a:alpha val="20000"/>
              </a:schemeClr>
            </a:solidFill>
            <a:ln w="9525" algn="ctr">
              <a:solidFill>
                <a:srgbClr val="797F9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marL="90488" indent="-90488" algn="ctr"/>
              <a:r>
                <a:rPr lang="ru-RU" sz="1400" b="1"/>
                <a:t>ИТ</a:t>
              </a:r>
              <a:r>
                <a:rPr lang="en-US" sz="1400" b="1"/>
                <a:t> </a:t>
              </a:r>
              <a:r>
                <a:rPr lang="ru-RU" sz="1400" b="1"/>
                <a:t>Процессы</a:t>
              </a:r>
            </a:p>
          </p:txBody>
        </p:sp>
        <p:sp>
          <p:nvSpPr>
            <p:cNvPr id="7232" name="Rectangle 24"/>
            <p:cNvSpPr>
              <a:spLocks noChangeArrowheads="1"/>
            </p:cNvSpPr>
            <p:nvPr/>
          </p:nvSpPr>
          <p:spPr bwMode="auto">
            <a:xfrm>
              <a:off x="6415412" y="4151393"/>
              <a:ext cx="2064913" cy="739942"/>
            </a:xfrm>
            <a:prstGeom prst="rect">
              <a:avLst/>
            </a:prstGeom>
            <a:solidFill>
              <a:schemeClr val="bg2">
                <a:alpha val="20000"/>
              </a:schemeClr>
            </a:solidFill>
            <a:ln w="9525" algn="ctr">
              <a:solidFill>
                <a:srgbClr val="797F9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marL="90488" indent="-90488" algn="ctr"/>
              <a:r>
                <a:rPr lang="ru-RU" sz="1400" b="1"/>
                <a:t>Приложения</a:t>
              </a:r>
            </a:p>
          </p:txBody>
        </p:sp>
        <p:sp>
          <p:nvSpPr>
            <p:cNvPr id="7233" name="Rectangle 25"/>
            <p:cNvSpPr>
              <a:spLocks noChangeArrowheads="1"/>
            </p:cNvSpPr>
            <p:nvPr/>
          </p:nvSpPr>
          <p:spPr bwMode="auto">
            <a:xfrm>
              <a:off x="6415412" y="3164804"/>
              <a:ext cx="2064913" cy="739942"/>
            </a:xfrm>
            <a:prstGeom prst="rect">
              <a:avLst/>
            </a:prstGeom>
            <a:solidFill>
              <a:schemeClr val="bg2">
                <a:alpha val="20000"/>
              </a:schemeClr>
            </a:solidFill>
            <a:ln w="9525" algn="ctr">
              <a:solidFill>
                <a:srgbClr val="797F9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marL="90488" indent="-90488" algn="ctr"/>
              <a:r>
                <a:rPr lang="ru-RU" sz="1400" b="1"/>
                <a:t>Информация</a:t>
              </a:r>
            </a:p>
          </p:txBody>
        </p:sp>
        <p:sp>
          <p:nvSpPr>
            <p:cNvPr id="200" name="Text Box 26"/>
            <p:cNvSpPr txBox="1">
              <a:spLocks noChangeArrowheads="1"/>
            </p:cNvSpPr>
            <p:nvPr/>
          </p:nvSpPr>
          <p:spPr bwMode="auto">
            <a:xfrm>
              <a:off x="5383201" y="4265609"/>
              <a:ext cx="1190625" cy="27781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ru-RU" sz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</a:rPr>
                <a:t>Управляют</a:t>
              </a:r>
            </a:p>
          </p:txBody>
        </p:sp>
        <p:sp>
          <p:nvSpPr>
            <p:cNvPr id="201" name="Text Box 27"/>
            <p:cNvSpPr txBox="1">
              <a:spLocks noChangeArrowheads="1"/>
            </p:cNvSpPr>
            <p:nvPr/>
          </p:nvSpPr>
          <p:spPr bwMode="auto">
            <a:xfrm>
              <a:off x="5129201" y="3246434"/>
              <a:ext cx="1300163" cy="27781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ru-RU" sz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</a:rPr>
                <a:t>Предоставляют</a:t>
              </a:r>
            </a:p>
          </p:txBody>
        </p:sp>
        <p:sp>
          <p:nvSpPr>
            <p:cNvPr id="202" name="Text Box 28"/>
            <p:cNvSpPr txBox="1">
              <a:spLocks noChangeArrowheads="1"/>
            </p:cNvSpPr>
            <p:nvPr/>
          </p:nvSpPr>
          <p:spPr bwMode="auto">
            <a:xfrm>
              <a:off x="5145076" y="5548309"/>
              <a:ext cx="1349375" cy="27781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ru-RU" sz="120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</a:rPr>
                <a:t>Используют</a:t>
              </a:r>
            </a:p>
          </p:txBody>
        </p:sp>
        <p:cxnSp>
          <p:nvCxnSpPr>
            <p:cNvPr id="7237" name="AutoShape 29"/>
            <p:cNvCxnSpPr>
              <a:cxnSpLocks noChangeShapeType="1"/>
              <a:stCxn id="7231" idx="3"/>
              <a:endCxn id="7233" idx="1"/>
            </p:cNvCxnSpPr>
            <p:nvPr/>
          </p:nvCxnSpPr>
          <p:spPr bwMode="auto">
            <a:xfrm flipV="1">
              <a:off x="5239007" y="3534775"/>
              <a:ext cx="1161513" cy="986589"/>
            </a:xfrm>
            <a:prstGeom prst="bentConnector3">
              <a:avLst>
                <a:gd name="adj1" fmla="val 50000"/>
              </a:avLst>
            </a:prstGeom>
            <a:noFill/>
            <a:ln w="9525" algn="ctr">
              <a:solidFill>
                <a:srgbClr val="797F9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238" name="AutoShape 30"/>
            <p:cNvCxnSpPr>
              <a:cxnSpLocks noChangeShapeType="1"/>
              <a:stCxn id="7231" idx="3"/>
              <a:endCxn id="196" idx="1"/>
            </p:cNvCxnSpPr>
            <p:nvPr/>
          </p:nvCxnSpPr>
          <p:spPr bwMode="auto">
            <a:xfrm>
              <a:off x="5239007" y="4521364"/>
              <a:ext cx="1161513" cy="1068805"/>
            </a:xfrm>
            <a:prstGeom prst="bentConnector3">
              <a:avLst>
                <a:gd name="adj1" fmla="val 50000"/>
              </a:avLst>
            </a:prstGeom>
            <a:noFill/>
            <a:ln w="9525" algn="ctr">
              <a:solidFill>
                <a:srgbClr val="797F9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7239" name="AutoShape 31"/>
            <p:cNvCxnSpPr>
              <a:cxnSpLocks noChangeShapeType="1"/>
              <a:stCxn id="7231" idx="3"/>
              <a:endCxn id="7232" idx="1"/>
            </p:cNvCxnSpPr>
            <p:nvPr/>
          </p:nvCxnSpPr>
          <p:spPr bwMode="auto">
            <a:xfrm>
              <a:off x="5239007" y="4521364"/>
              <a:ext cx="1161513" cy="0"/>
            </a:xfrm>
            <a:prstGeom prst="straightConnector1">
              <a:avLst/>
            </a:prstGeom>
            <a:noFill/>
            <a:ln w="9525" algn="ctr">
              <a:solidFill>
                <a:srgbClr val="797F91"/>
              </a:solidFill>
              <a:miter lim="800000"/>
              <a:headEnd/>
              <a:tailEnd type="triangle" w="med" len="med"/>
            </a:ln>
          </p:spPr>
        </p:cxnSp>
        <p:sp>
          <p:nvSpPr>
            <p:cNvPr id="7240" name="Rectangle 32"/>
            <p:cNvSpPr>
              <a:spLocks noChangeArrowheads="1"/>
            </p:cNvSpPr>
            <p:nvPr/>
          </p:nvSpPr>
          <p:spPr bwMode="auto">
            <a:xfrm>
              <a:off x="3000364" y="3000372"/>
              <a:ext cx="5638800" cy="3124200"/>
            </a:xfrm>
            <a:prstGeom prst="rect">
              <a:avLst/>
            </a:prstGeom>
            <a:noFill/>
            <a:ln w="9525" algn="ctr">
              <a:solidFill>
                <a:srgbClr val="797F9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marL="90488" indent="-90488" algn="ctr"/>
              <a:endParaRPr lang="ru-RU" sz="14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78" grpId="0" animBg="1"/>
      <p:bldP spid="79" grpId="0" animBg="1"/>
      <p:bldP spid="80" grpId="0" animBg="1"/>
      <p:bldP spid="81" grpId="0" animBg="1"/>
      <p:bldP spid="71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82" grpId="0" animBg="1"/>
      <p:bldP spid="88" grpId="0" animBg="1"/>
      <p:bldP spid="89" grpId="0" animBg="1"/>
      <p:bldP spid="90" grpId="0" animBg="1"/>
      <p:bldP spid="91" grpId="0" animBg="1"/>
      <p:bldP spid="98" grpId="0"/>
      <p:bldP spid="99" grpId="0"/>
      <p:bldP spid="100" grpId="0"/>
      <p:bldP spid="101" grpId="0"/>
      <p:bldP spid="102" grpId="0"/>
      <p:bldP spid="128" grpId="0" animBg="1"/>
      <p:bldP spid="129" grpId="0" animBg="1"/>
      <p:bldP spid="130" grpId="0"/>
      <p:bldP spid="142" grpId="0" animBg="1"/>
      <p:bldP spid="143" grpId="0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8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2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1357313"/>
            <a:ext cx="7672387" cy="478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631825" y="514350"/>
            <a:ext cx="7756525" cy="738188"/>
          </a:xfrm>
        </p:spPr>
        <p:txBody>
          <a:bodyPr/>
          <a:lstStyle/>
          <a:p>
            <a:r>
              <a:rPr lang="ru-RU" smtClean="0"/>
              <a:t>Приложения </a:t>
            </a:r>
            <a:r>
              <a:rPr lang="en-US" smtClean="0"/>
              <a:t>CobiT: </a:t>
            </a:r>
            <a:r>
              <a:rPr lang="ru-RU" smtClean="0"/>
              <a:t>связи и приоритеты целей и процессов</a:t>
            </a:r>
          </a:p>
        </p:txBody>
      </p:sp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75" y="2214563"/>
            <a:ext cx="6715125" cy="43037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6393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28813" y="3357563"/>
            <a:ext cx="6696075" cy="3276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631825" y="882650"/>
            <a:ext cx="7756525" cy="369888"/>
          </a:xfrm>
        </p:spPr>
        <p:txBody>
          <a:bodyPr/>
          <a:lstStyle/>
          <a:p>
            <a:r>
              <a:rPr lang="ru-RU" smtClean="0"/>
              <a:t>Пример связи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214282" y="1928802"/>
          <a:ext cx="8786874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220" name="TextBox 5"/>
          <p:cNvSpPr txBox="1">
            <a:spLocks noChangeArrowheads="1"/>
          </p:cNvSpPr>
          <p:nvPr/>
        </p:nvSpPr>
        <p:spPr bwMode="auto">
          <a:xfrm>
            <a:off x="277813" y="1470025"/>
            <a:ext cx="18653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 b="1"/>
              <a:t>БИЗНЕС ЦЕЛЬ</a:t>
            </a:r>
          </a:p>
        </p:txBody>
      </p:sp>
      <p:sp>
        <p:nvSpPr>
          <p:cNvPr id="9221" name="TextBox 6"/>
          <p:cNvSpPr txBox="1">
            <a:spLocks noChangeArrowheads="1"/>
          </p:cNvSpPr>
          <p:nvPr/>
        </p:nvSpPr>
        <p:spPr bwMode="auto">
          <a:xfrm>
            <a:off x="2714625" y="1470025"/>
            <a:ext cx="12080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 b="1"/>
              <a:t>ИТ ЦЕЛИ</a:t>
            </a:r>
          </a:p>
        </p:txBody>
      </p:sp>
      <p:sp>
        <p:nvSpPr>
          <p:cNvPr id="9222" name="TextBox 7"/>
          <p:cNvSpPr txBox="1">
            <a:spLocks noChangeArrowheads="1"/>
          </p:cNvSpPr>
          <p:nvPr/>
        </p:nvSpPr>
        <p:spPr bwMode="auto">
          <a:xfrm>
            <a:off x="5715000" y="1470025"/>
            <a:ext cx="19351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 b="1"/>
              <a:t>ИТ ПРОЦЕССЫ</a:t>
            </a:r>
          </a:p>
        </p:txBody>
      </p:sp>
      <p:cxnSp>
        <p:nvCxnSpPr>
          <p:cNvPr id="9223" name="Прямая соединительная линия 9"/>
          <p:cNvCxnSpPr>
            <a:cxnSpLocks noChangeShapeType="1"/>
          </p:cNvCxnSpPr>
          <p:nvPr/>
        </p:nvCxnSpPr>
        <p:spPr bwMode="auto">
          <a:xfrm>
            <a:off x="2286000" y="1827213"/>
            <a:ext cx="207168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224" name="Прямая соединительная линия 10"/>
          <p:cNvCxnSpPr>
            <a:cxnSpLocks noChangeShapeType="1"/>
          </p:cNvCxnSpPr>
          <p:nvPr/>
        </p:nvCxnSpPr>
        <p:spPr bwMode="auto">
          <a:xfrm>
            <a:off x="285750" y="1827213"/>
            <a:ext cx="178593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225" name="Прямая соединительная линия 12"/>
          <p:cNvCxnSpPr>
            <a:cxnSpLocks noChangeShapeType="1"/>
          </p:cNvCxnSpPr>
          <p:nvPr/>
        </p:nvCxnSpPr>
        <p:spPr bwMode="auto">
          <a:xfrm>
            <a:off x="4929188" y="1827213"/>
            <a:ext cx="335756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Общий подход</a:t>
            </a:r>
          </a:p>
        </p:txBody>
      </p:sp>
      <p:sp>
        <p:nvSpPr>
          <p:cNvPr id="1024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50825" y="1627188"/>
            <a:ext cx="4033838" cy="217487"/>
          </a:xfrm>
          <a:noFill/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sz="1200" b="1" smtClean="0"/>
              <a:t>1. Топ-менеджмент определяет цели Компании</a:t>
            </a:r>
          </a:p>
        </p:txBody>
      </p:sp>
      <p:pic>
        <p:nvPicPr>
          <p:cNvPr id="1024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1914525"/>
            <a:ext cx="4030663" cy="170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425" y="5518150"/>
            <a:ext cx="29686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6238" y="3898900"/>
            <a:ext cx="4303712" cy="103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7" name="Oval 8"/>
          <p:cNvSpPr>
            <a:spLocks noChangeArrowheads="1"/>
          </p:cNvSpPr>
          <p:nvPr/>
        </p:nvSpPr>
        <p:spPr bwMode="auto">
          <a:xfrm>
            <a:off x="2987675" y="1843088"/>
            <a:ext cx="360363" cy="1871662"/>
          </a:xfrm>
          <a:prstGeom prst="ellipse">
            <a:avLst/>
          </a:prstGeom>
          <a:noFill/>
          <a:ln w="25400" algn="ctr">
            <a:solidFill>
              <a:srgbClr val="8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4641850" y="3138488"/>
            <a:ext cx="4322763" cy="431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228600" bIns="0"/>
          <a:lstStyle/>
          <a:p>
            <a:pPr marL="180975" indent="-180975">
              <a:lnSpc>
                <a:spcPct val="80000"/>
              </a:lnSpc>
              <a:spcAft>
                <a:spcPct val="40000"/>
              </a:spcAft>
            </a:pPr>
            <a:r>
              <a:rPr lang="ru-RU" sz="1200" b="1"/>
              <a:t>2. На основе стандарта </a:t>
            </a:r>
            <a:r>
              <a:rPr lang="en-US" sz="1200" b="1"/>
              <a:t>CobiT </a:t>
            </a:r>
            <a:r>
              <a:rPr lang="ru-RU" sz="1200" b="1"/>
              <a:t>определяется связь между бизнес-целями и 28 целями ИТ</a:t>
            </a:r>
          </a:p>
        </p:txBody>
      </p:sp>
      <p:sp>
        <p:nvSpPr>
          <p:cNvPr id="15370" name="Oval 10"/>
          <p:cNvSpPr>
            <a:spLocks noChangeArrowheads="1"/>
          </p:cNvSpPr>
          <p:nvPr/>
        </p:nvSpPr>
        <p:spPr bwMode="auto">
          <a:xfrm>
            <a:off x="3276600" y="1843088"/>
            <a:ext cx="1150938" cy="1871662"/>
          </a:xfrm>
          <a:prstGeom prst="ellipse">
            <a:avLst/>
          </a:prstGeom>
          <a:noFill/>
          <a:ln w="25400" algn="ctr">
            <a:solidFill>
              <a:srgbClr val="8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71" name="AutoShape 11"/>
          <p:cNvSpPr>
            <a:spLocks noChangeArrowheads="1"/>
          </p:cNvSpPr>
          <p:nvPr/>
        </p:nvSpPr>
        <p:spPr bwMode="auto">
          <a:xfrm rot="2309247">
            <a:off x="4284663" y="3498850"/>
            <a:ext cx="576262" cy="50323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72" name="Oval 12"/>
          <p:cNvSpPr>
            <a:spLocks noChangeArrowheads="1"/>
          </p:cNvSpPr>
          <p:nvPr/>
        </p:nvSpPr>
        <p:spPr bwMode="auto">
          <a:xfrm>
            <a:off x="5651500" y="3859213"/>
            <a:ext cx="1763713" cy="1008062"/>
          </a:xfrm>
          <a:prstGeom prst="ellipse">
            <a:avLst/>
          </a:prstGeom>
          <a:noFill/>
          <a:ln w="25400" algn="ctr">
            <a:solidFill>
              <a:srgbClr val="8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1692275" y="5514975"/>
            <a:ext cx="4033838" cy="431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228600" bIns="0"/>
          <a:lstStyle/>
          <a:p>
            <a:pPr marL="180975" indent="-180975">
              <a:lnSpc>
                <a:spcPct val="80000"/>
              </a:lnSpc>
              <a:spcAft>
                <a:spcPct val="40000"/>
              </a:spcAft>
            </a:pPr>
            <a:r>
              <a:rPr lang="ru-RU" sz="1200" b="1"/>
              <a:t>	</a:t>
            </a:r>
            <a:r>
              <a:rPr lang="en-US" sz="1200" b="1"/>
              <a:t>3</a:t>
            </a:r>
            <a:r>
              <a:rPr lang="ru-RU" sz="1200" b="1"/>
              <a:t>. На основе повторяемости процессов в бизнес-целях и ИТ целях вычисляется важность процесса</a:t>
            </a:r>
            <a:r>
              <a:rPr lang="en-US" sz="1200" b="1"/>
              <a:t> </a:t>
            </a:r>
            <a:r>
              <a:rPr lang="ru-RU" sz="1200" b="1"/>
              <a:t>для Компании. </a:t>
            </a:r>
            <a:endParaRPr lang="en-US" sz="1200" b="1"/>
          </a:p>
          <a:p>
            <a:pPr marL="180975" indent="-180975">
              <a:lnSpc>
                <a:spcPct val="80000"/>
              </a:lnSpc>
              <a:spcAft>
                <a:spcPct val="40000"/>
              </a:spcAft>
            </a:pPr>
            <a:r>
              <a:rPr lang="en-US" sz="1000" i="1"/>
              <a:t>	</a:t>
            </a:r>
            <a:r>
              <a:rPr lang="ru-RU" sz="1000" i="1"/>
              <a:t>Необходимо установить как соотносится важность ИТ цели и  бизнес-цели. Например 1</a:t>
            </a:r>
            <a:r>
              <a:rPr lang="en-US" sz="1000" i="1"/>
              <a:t>/3</a:t>
            </a:r>
            <a:r>
              <a:rPr lang="ru-RU" sz="1000" i="1"/>
              <a:t>.</a:t>
            </a: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395288" y="4075113"/>
            <a:ext cx="2376487" cy="431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228600" bIns="0"/>
          <a:lstStyle/>
          <a:p>
            <a:pPr marL="180975" indent="-180975">
              <a:lnSpc>
                <a:spcPct val="90000"/>
              </a:lnSpc>
              <a:spcAft>
                <a:spcPct val="40000"/>
              </a:spcAft>
            </a:pPr>
            <a:r>
              <a:rPr lang="ru-RU" sz="1000" b="1" i="1"/>
              <a:t>Комментарий:</a:t>
            </a:r>
            <a:br>
              <a:rPr lang="ru-RU" sz="1000" b="1" i="1"/>
            </a:br>
            <a:r>
              <a:rPr lang="ru-RU" sz="1000" i="1"/>
              <a:t>Алгоритм можно усложнить: Для ИТ целей могут быть определены собственные приоритеты ИТ как их видит </a:t>
            </a:r>
            <a:r>
              <a:rPr lang="en-US" sz="1000" i="1"/>
              <a:t>CIO</a:t>
            </a:r>
            <a:endParaRPr lang="ru-RU" sz="1000" i="1"/>
          </a:p>
        </p:txBody>
      </p:sp>
      <p:sp>
        <p:nvSpPr>
          <p:cNvPr id="15375" name="Oval 15"/>
          <p:cNvSpPr>
            <a:spLocks noChangeArrowheads="1"/>
          </p:cNvSpPr>
          <p:nvPr/>
        </p:nvSpPr>
        <p:spPr bwMode="auto">
          <a:xfrm>
            <a:off x="2843213" y="3859213"/>
            <a:ext cx="503237" cy="1008062"/>
          </a:xfrm>
          <a:prstGeom prst="ellipse">
            <a:avLst/>
          </a:prstGeom>
          <a:noFill/>
          <a:ln w="25400" algn="ctr">
            <a:solidFill>
              <a:srgbClr val="8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76" name="AutoShape 16"/>
          <p:cNvSpPr>
            <a:spLocks noChangeArrowheads="1"/>
          </p:cNvSpPr>
          <p:nvPr/>
        </p:nvSpPr>
        <p:spPr bwMode="auto">
          <a:xfrm rot="2309247">
            <a:off x="6877050" y="4938713"/>
            <a:ext cx="576263" cy="503237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77" name="Oval 17"/>
          <p:cNvSpPr>
            <a:spLocks noChangeArrowheads="1"/>
          </p:cNvSpPr>
          <p:nvPr/>
        </p:nvSpPr>
        <p:spPr bwMode="auto">
          <a:xfrm>
            <a:off x="8532813" y="5445125"/>
            <a:ext cx="503237" cy="1008063"/>
          </a:xfrm>
          <a:prstGeom prst="ellips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9" grpId="0"/>
      <p:bldP spid="15370" grpId="0" animBg="1"/>
      <p:bldP spid="15371" grpId="0" animBg="1"/>
      <p:bldP spid="15372" grpId="0" animBg="1"/>
      <p:bldP spid="15372" grpId="1" animBg="1"/>
      <p:bldP spid="15373" grpId="0"/>
      <p:bldP spid="15374" grpId="0"/>
      <p:bldP spid="15375" grpId="0" animBg="1"/>
      <p:bldP spid="15376" grpId="0" animBg="1"/>
      <p:bldP spid="1537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4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2492375"/>
            <a:ext cx="8867775" cy="3783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631825" y="514350"/>
            <a:ext cx="7756525" cy="738188"/>
          </a:xfrm>
        </p:spPr>
        <p:txBody>
          <a:bodyPr/>
          <a:lstStyle/>
          <a:p>
            <a:r>
              <a:rPr lang="ru-RU" smtClean="0"/>
              <a:t>Пример </a:t>
            </a:r>
            <a:r>
              <a:rPr lang="ru-RU" b="1" u="sng" smtClean="0"/>
              <a:t>на основе </a:t>
            </a:r>
            <a:r>
              <a:rPr lang="en-US" b="1" u="sng" smtClean="0"/>
              <a:t>Cobit 4.0</a:t>
            </a:r>
            <a:r>
              <a:rPr lang="ru-RU" smtClean="0"/>
              <a:t> </a:t>
            </a:r>
            <a:br>
              <a:rPr lang="ru-RU" smtClean="0"/>
            </a:br>
            <a:r>
              <a:rPr lang="ru-RU" smtClean="0"/>
              <a:t>Определение целей бизнеса</a:t>
            </a:r>
          </a:p>
        </p:txBody>
      </p:sp>
      <p:sp>
        <p:nvSpPr>
          <p:cNvPr id="11268" name="Rectangle 140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600" smtClean="0"/>
              <a:t>Разберем условный пример</a:t>
            </a:r>
          </a:p>
          <a:p>
            <a:r>
              <a:rPr lang="ru-RU" sz="1600" smtClean="0"/>
              <a:t>Стандартные приоритеты в некоторой условной компании в условиях кризиса</a:t>
            </a:r>
          </a:p>
        </p:txBody>
      </p:sp>
      <p:sp>
        <p:nvSpPr>
          <p:cNvPr id="12674" name="Rectangle 1410"/>
          <p:cNvSpPr>
            <a:spLocks noChangeArrowheads="1"/>
          </p:cNvSpPr>
          <p:nvPr/>
        </p:nvSpPr>
        <p:spPr bwMode="auto">
          <a:xfrm>
            <a:off x="684213" y="4076700"/>
            <a:ext cx="6581775" cy="123825"/>
          </a:xfrm>
          <a:prstGeom prst="rect">
            <a:avLst/>
          </a:prstGeom>
          <a:solidFill>
            <a:srgbClr val="FFFF99">
              <a:alpha val="25098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7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31825" y="522288"/>
            <a:ext cx="7756525" cy="730250"/>
          </a:xfrm>
        </p:spPr>
        <p:txBody>
          <a:bodyPr/>
          <a:lstStyle/>
          <a:p>
            <a:r>
              <a:rPr lang="ru-RU" smtClean="0"/>
              <a:t>Пример. </a:t>
            </a:r>
            <a:br>
              <a:rPr lang="ru-RU" smtClean="0"/>
            </a:br>
            <a:r>
              <a:rPr lang="ru-RU" smtClean="0"/>
              <a:t>Определение приоритета процессов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7538" y="1674813"/>
            <a:ext cx="8091487" cy="2617787"/>
          </a:xfrm>
        </p:spPr>
        <p:txBody>
          <a:bodyPr/>
          <a:lstStyle/>
          <a:p>
            <a:r>
              <a:rPr lang="ru-RU" sz="1600" smtClean="0"/>
              <a:t>На основании целей бизнеса можно выделить основные цели ИТ</a:t>
            </a:r>
          </a:p>
          <a:p>
            <a:r>
              <a:rPr lang="ru-RU" sz="1600" smtClean="0"/>
              <a:t>Можно использовать эти цели, самостоятельно, например но мы будем основываться на них для определения приоритета процессов</a:t>
            </a:r>
          </a:p>
        </p:txBody>
      </p:sp>
      <p:pic>
        <p:nvPicPr>
          <p:cNvPr id="1229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2716213"/>
            <a:ext cx="8642350" cy="3865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579438" y="5443538"/>
            <a:ext cx="6411912" cy="261937"/>
          </a:xfrm>
          <a:prstGeom prst="rect">
            <a:avLst/>
          </a:prstGeom>
          <a:solidFill>
            <a:srgbClr val="FFFF99">
              <a:alpha val="25098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579438" y="3338513"/>
            <a:ext cx="6411912" cy="804862"/>
          </a:xfrm>
          <a:prstGeom prst="rect">
            <a:avLst/>
          </a:prstGeom>
          <a:solidFill>
            <a:srgbClr val="FFFF99">
              <a:alpha val="25098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9" grpId="0" animBg="1"/>
      <p:bldP spid="18440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C0C0C0"/>
      </a:lt1>
      <a:dk2>
        <a:srgbClr val="FFFFFF"/>
      </a:dk2>
      <a:lt2>
        <a:srgbClr val="7D828D"/>
      </a:lt2>
      <a:accent1>
        <a:srgbClr val="B7B56B"/>
      </a:accent1>
      <a:accent2>
        <a:srgbClr val="008080"/>
      </a:accent2>
      <a:accent3>
        <a:srgbClr val="DCDCDC"/>
      </a:accent3>
      <a:accent4>
        <a:srgbClr val="000000"/>
      </a:accent4>
      <a:accent5>
        <a:srgbClr val="D8D7BA"/>
      </a:accent5>
      <a:accent6>
        <a:srgbClr val="007373"/>
      </a:accent6>
      <a:hlink>
        <a:srgbClr val="D17700"/>
      </a:hlink>
      <a:folHlink>
        <a:srgbClr val="339966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C0C0C0"/>
        </a:lt1>
        <a:dk2>
          <a:srgbClr val="FFFFFF"/>
        </a:dk2>
        <a:lt2>
          <a:srgbClr val="7D828D"/>
        </a:lt2>
        <a:accent1>
          <a:srgbClr val="B7B56B"/>
        </a:accent1>
        <a:accent2>
          <a:srgbClr val="008080"/>
        </a:accent2>
        <a:accent3>
          <a:srgbClr val="DCDCDC"/>
        </a:accent3>
        <a:accent4>
          <a:srgbClr val="000000"/>
        </a:accent4>
        <a:accent5>
          <a:srgbClr val="D8D7BA"/>
        </a:accent5>
        <a:accent6>
          <a:srgbClr val="007373"/>
        </a:accent6>
        <a:hlink>
          <a:srgbClr val="D17700"/>
        </a:hlink>
        <a:folHlink>
          <a:srgbClr val="33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C0C0C0"/>
        </a:lt1>
        <a:dk2>
          <a:srgbClr val="FFFFFF"/>
        </a:dk2>
        <a:lt2>
          <a:srgbClr val="B7B56B"/>
        </a:lt2>
        <a:accent1>
          <a:srgbClr val="B7B56B"/>
        </a:accent1>
        <a:accent2>
          <a:srgbClr val="008080"/>
        </a:accent2>
        <a:accent3>
          <a:srgbClr val="DCDCDC"/>
        </a:accent3>
        <a:accent4>
          <a:srgbClr val="000000"/>
        </a:accent4>
        <a:accent5>
          <a:srgbClr val="D8D7BA"/>
        </a:accent5>
        <a:accent6>
          <a:srgbClr val="007373"/>
        </a:accent6>
        <a:hlink>
          <a:srgbClr val="D17700"/>
        </a:hlink>
        <a:folHlink>
          <a:srgbClr val="33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C0C0C0"/>
        </a:lt1>
        <a:dk2>
          <a:srgbClr val="FFFFFF"/>
        </a:dk2>
        <a:lt2>
          <a:srgbClr val="008080"/>
        </a:lt2>
        <a:accent1>
          <a:srgbClr val="B7B56B"/>
        </a:accent1>
        <a:accent2>
          <a:srgbClr val="008080"/>
        </a:accent2>
        <a:accent3>
          <a:srgbClr val="DCDCDC"/>
        </a:accent3>
        <a:accent4>
          <a:srgbClr val="000000"/>
        </a:accent4>
        <a:accent5>
          <a:srgbClr val="D8D7BA"/>
        </a:accent5>
        <a:accent6>
          <a:srgbClr val="007373"/>
        </a:accent6>
        <a:hlink>
          <a:srgbClr val="D17700"/>
        </a:hlink>
        <a:folHlink>
          <a:srgbClr val="33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C0C0C0"/>
        </a:lt1>
        <a:dk2>
          <a:srgbClr val="FFFFFF"/>
        </a:dk2>
        <a:lt2>
          <a:srgbClr val="D17700"/>
        </a:lt2>
        <a:accent1>
          <a:srgbClr val="B7B56B"/>
        </a:accent1>
        <a:accent2>
          <a:srgbClr val="008080"/>
        </a:accent2>
        <a:accent3>
          <a:srgbClr val="DCDCDC"/>
        </a:accent3>
        <a:accent4>
          <a:srgbClr val="000000"/>
        </a:accent4>
        <a:accent5>
          <a:srgbClr val="D8D7BA"/>
        </a:accent5>
        <a:accent6>
          <a:srgbClr val="007373"/>
        </a:accent6>
        <a:hlink>
          <a:srgbClr val="D17700"/>
        </a:hlink>
        <a:folHlink>
          <a:srgbClr val="33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C0C0C0"/>
        </a:lt1>
        <a:dk2>
          <a:srgbClr val="FFFFFF"/>
        </a:dk2>
        <a:lt2>
          <a:srgbClr val="339966"/>
        </a:lt2>
        <a:accent1>
          <a:srgbClr val="B7B56B"/>
        </a:accent1>
        <a:accent2>
          <a:srgbClr val="008080"/>
        </a:accent2>
        <a:accent3>
          <a:srgbClr val="DCDCDC"/>
        </a:accent3>
        <a:accent4>
          <a:srgbClr val="000000"/>
        </a:accent4>
        <a:accent5>
          <a:srgbClr val="D8D7BA"/>
        </a:accent5>
        <a:accent6>
          <a:srgbClr val="007373"/>
        </a:accent6>
        <a:hlink>
          <a:srgbClr val="D17700"/>
        </a:hlink>
        <a:folHlink>
          <a:srgbClr val="3399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ТНК-BP</Template>
  <TotalTime>9801</TotalTime>
  <Words>356</Words>
  <Application>Microsoft Office PowerPoint</Application>
  <PresentationFormat>Экран (4:3)</PresentationFormat>
  <Paragraphs>101</Paragraphs>
  <Slides>13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Default Design</vt:lpstr>
      <vt:lpstr>Worksheet</vt:lpstr>
      <vt:lpstr>Использование стандарта CobiT  для установления взаимосвязей Бизнес и IT-стратегии </vt:lpstr>
      <vt:lpstr>А актуальна ли тема?</vt:lpstr>
      <vt:lpstr>Что такое CobiT</vt:lpstr>
      <vt:lpstr>CobiT и ИТ Стратегия</vt:lpstr>
      <vt:lpstr>Приложения CobiT: связи и приоритеты целей и процессов</vt:lpstr>
      <vt:lpstr>Пример связи</vt:lpstr>
      <vt:lpstr>Общий подход</vt:lpstr>
      <vt:lpstr>Пример на основе Cobit 4.0  Определение целей бизнеса</vt:lpstr>
      <vt:lpstr>Пример.  Определение приоритета процессов</vt:lpstr>
      <vt:lpstr>Пример. Результат – наиболее важные процессы</vt:lpstr>
      <vt:lpstr>Использование результатов ранжирования</vt:lpstr>
      <vt:lpstr>Где взять </vt:lpstr>
      <vt:lpstr>Бонус – файл для самостоятельных домашних расчетов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Pavel</dc:creator>
  <cp:lastModifiedBy>Alferov Pavel</cp:lastModifiedBy>
  <cp:revision>84</cp:revision>
  <dcterms:created xsi:type="dcterms:W3CDTF">2008-10-26T21:26:03Z</dcterms:created>
  <dcterms:modified xsi:type="dcterms:W3CDTF">2011-05-19T15:23:43Z</dcterms:modified>
</cp:coreProperties>
</file>